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1"/>
  </p:notesMasterIdLst>
  <p:sldIdLst>
    <p:sldId id="257" r:id="rId2"/>
    <p:sldId id="274" r:id="rId3"/>
    <p:sldId id="287" r:id="rId4"/>
    <p:sldId id="288" r:id="rId5"/>
    <p:sldId id="289" r:id="rId6"/>
    <p:sldId id="292" r:id="rId7"/>
    <p:sldId id="290" r:id="rId8"/>
    <p:sldId id="291" r:id="rId9"/>
    <p:sldId id="29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5C738E"/>
    <a:srgbClr val="1D3243"/>
    <a:srgbClr val="CE3618"/>
    <a:srgbClr val="009900"/>
    <a:srgbClr val="FF9900"/>
    <a:srgbClr val="EF8975"/>
    <a:srgbClr val="A4B8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882" autoAdjust="0"/>
  </p:normalViewPr>
  <p:slideViewPr>
    <p:cSldViewPr snapToGrid="0">
      <p:cViewPr>
        <p:scale>
          <a:sx n="100" d="100"/>
          <a:sy n="100" d="100"/>
        </p:scale>
        <p:origin x="-630" y="426"/>
      </p:cViewPr>
      <p:guideLst>
        <p:guide orient="horz" pos="2516"/>
        <p:guide orient="horz" pos="3815"/>
        <p:guide orient="horz" pos="1022"/>
        <p:guide pos="2872"/>
        <p:guide pos="5459"/>
        <p:guide pos="302"/>
        <p:guide pos="80"/>
        <p:guide pos="2031"/>
        <p:guide pos="22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6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68" y="253879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16200000">
            <a:off x="11410218" y="1933454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3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3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5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1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2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8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1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8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1407" y="4151587"/>
            <a:ext cx="3005959" cy="2543504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i="1" dirty="0">
                <a:ea typeface="PT Sans" pitchFamily="34" charset="-52"/>
                <a:cs typeface="Aharoni" pitchFamily="2" charset="-79"/>
              </a:rPr>
              <a:t/>
            </a:r>
            <a:br>
              <a:rPr lang="ru-RU" sz="2400" i="1" dirty="0">
                <a:ea typeface="PT Sans" pitchFamily="34" charset="-52"/>
                <a:cs typeface="Aharoni" pitchFamily="2" charset="-79"/>
              </a:rPr>
            </a:br>
            <a:endParaRPr lang="ru-RU" sz="2400" dirty="0"/>
          </a:p>
        </p:txBody>
      </p:sp>
      <p:pic>
        <p:nvPicPr>
          <p:cNvPr id="1026" name="Picture 2" descr="Коллаж 23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344" y="2270543"/>
            <a:ext cx="3265131" cy="195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73269" y="4477502"/>
            <a:ext cx="87446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Сетевое сопровождение реализации предметной области ОРКСЭ"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(Создание </a:t>
            </a:r>
            <a:r>
              <a:rPr lang="ru-RU" dirty="0" smtClean="0">
                <a:solidFill>
                  <a:schemeClr val="bg1"/>
                </a:solidFill>
              </a:rPr>
              <a:t>СМО, презентация </a:t>
            </a:r>
            <a:r>
              <a:rPr lang="ru-RU" dirty="0">
                <a:solidFill>
                  <a:schemeClr val="bg1"/>
                </a:solidFill>
              </a:rPr>
              <a:t>банка лучших практик)</a:t>
            </a:r>
          </a:p>
          <a:p>
            <a:pPr algn="r"/>
            <a:endParaRPr lang="ru-RU" sz="1600" b="1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Методист: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Наталья Владимировна Дегтярева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en-US" sz="2400" dirty="0" smtClean="0"/>
              <a:t>www.kipk.ru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45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.</a:t>
            </a:r>
            <a:endParaRPr lang="ru-RU" sz="2000" dirty="0">
              <a:solidFill>
                <a:srgbClr val="FFFFFF"/>
              </a:solidFill>
            </a:endParaRPr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8" y="1591579"/>
            <a:ext cx="4402025" cy="29346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533113" y="4373254"/>
            <a:ext cx="500066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608083" y="4527850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1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455" y="3249762"/>
            <a:ext cx="4184282" cy="29562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645727" y="6136157"/>
            <a:ext cx="857256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925198" y="4526262"/>
            <a:ext cx="642942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251894" y="6124061"/>
            <a:ext cx="906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2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2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22" y="1045896"/>
            <a:ext cx="8481317" cy="53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ru-RU" sz="2400" dirty="0"/>
              <a:t>Страница </a:t>
            </a:r>
            <a:r>
              <a:rPr lang="ru-RU" sz="2400" dirty="0" err="1"/>
              <a:t>ЦВиГО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en-US" sz="2400" dirty="0"/>
              <a:t>www.kipk.ru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2557212" y="2946459"/>
            <a:ext cx="3483992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57563" y="1609975"/>
            <a:ext cx="3904882" cy="3176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57212" y="2841161"/>
            <a:ext cx="3049686" cy="0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57563" y="3273519"/>
            <a:ext cx="997295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en-US" sz="2400" dirty="0" smtClean="0"/>
              <a:t>www.kipk.ru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0" y="941383"/>
            <a:ext cx="3196275" cy="19911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738" y="3001725"/>
            <a:ext cx="2624942" cy="1243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891" y="4336606"/>
            <a:ext cx="2880779" cy="19100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166294" y="3124035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1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14411" y="4336606"/>
            <a:ext cx="906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2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7271" y="6137831"/>
            <a:ext cx="906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3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6036" y="1552191"/>
            <a:ext cx="684469" cy="0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15611" y="5633659"/>
            <a:ext cx="997295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15611" y="5982179"/>
            <a:ext cx="997295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ru-RU" sz="2400" dirty="0"/>
              <a:t>Дистанционное обучение Красноярья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42" y="1080851"/>
            <a:ext cx="7978902" cy="53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45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ru-RU" sz="2400" dirty="0" smtClean="0"/>
              <a:t>Примерная структура СМО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Содержимое 2"/>
          <p:cNvSpPr>
            <a:spLocks noGrp="1"/>
          </p:cNvSpPr>
          <p:nvPr/>
        </p:nvSpPr>
        <p:spPr bwMode="auto">
          <a:xfrm>
            <a:off x="342900" y="1555523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9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Цели, задачи.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Направления деятельности;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Нормативно-правовая база;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Новости;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Предстоящие события, календарь;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Мероприятия;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УМК;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Полезные ссылки;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Фото и видео галерея;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Архив</a:t>
            </a:r>
          </a:p>
          <a:p>
            <a:pPr marL="514350" indent="-51435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9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ru-RU" sz="2400" dirty="0"/>
              <a:t>Дистанционное обучение Красноярья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1580729"/>
            <a:ext cx="4103458" cy="266264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987" y="3623422"/>
            <a:ext cx="3878038" cy="25343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14006" y="4178998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1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5440" y="6068995"/>
            <a:ext cx="906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Шаг 2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715611" y="4448654"/>
            <a:ext cx="1302095" cy="1588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261" y="1710852"/>
            <a:ext cx="342234" cy="0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63661" y="1863252"/>
            <a:ext cx="342234" cy="0"/>
          </a:xfrm>
          <a:prstGeom prst="line">
            <a:avLst/>
          </a:prstGeom>
          <a:ln w="15875">
            <a:solidFill>
              <a:schemeClr val="accent2">
                <a:lumMod val="50000"/>
                <a:alpha val="7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a typeface="PT Sans" pitchFamily="34" charset="-52"/>
                <a:cs typeface="Aharoni" pitchFamily="2" charset="-79"/>
              </a:rPr>
              <a:t/>
            </a:r>
            <a:br>
              <a:rPr lang="ru-RU" sz="2400" b="1" i="1" dirty="0" smtClean="0">
                <a:ea typeface="PT Sans" pitchFamily="34" charset="-52"/>
                <a:cs typeface="Aharoni" pitchFamily="2" charset="-79"/>
              </a:rPr>
            </a:br>
            <a:r>
              <a:rPr lang="ru-RU" sz="2400" dirty="0"/>
              <a:t>Дистанционное обучение Красноярья</a:t>
            </a:r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37" y="1087946"/>
            <a:ext cx="8414536" cy="54030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88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9159" y="1080851"/>
            <a:ext cx="9153159" cy="40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  <a:t/>
            </a:r>
            <a:br>
              <a:rPr lang="ru-RU" sz="1600" b="1" i="1" dirty="0">
                <a:solidFill>
                  <a:srgbClr val="0070C0"/>
                </a:solidFill>
                <a:ea typeface="PT Sans" pitchFamily="34" charset="-52"/>
                <a:cs typeface="Aharoni" pitchFamily="2" charset="-79"/>
              </a:rPr>
            </a:br>
            <a:endParaRPr lang="ru-RU" sz="1600" b="1" dirty="0"/>
          </a:p>
        </p:txBody>
      </p:sp>
      <p:grpSp>
        <p:nvGrpSpPr>
          <p:cNvPr id="55" name="Группа 105"/>
          <p:cNvGrpSpPr/>
          <p:nvPr/>
        </p:nvGrpSpPr>
        <p:grpSpPr>
          <a:xfrm>
            <a:off x="736125" y="1613152"/>
            <a:ext cx="280526" cy="180000"/>
            <a:chOff x="677133" y="2086728"/>
            <a:chExt cx="280526" cy="180000"/>
          </a:xfrm>
        </p:grpSpPr>
        <p:cxnSp>
          <p:nvCxnSpPr>
            <p:cNvPr id="56" name="Прямая со стрелкой 55"/>
            <p:cNvCxnSpPr/>
            <p:nvPr/>
          </p:nvCxnSpPr>
          <p:spPr>
            <a:xfrm rot="16200000">
              <a:off x="749133" y="2103187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90073" y="2099141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Группа 106"/>
          <p:cNvGrpSpPr/>
          <p:nvPr/>
        </p:nvGrpSpPr>
        <p:grpSpPr>
          <a:xfrm>
            <a:off x="5365200" y="1613152"/>
            <a:ext cx="280526" cy="180000"/>
            <a:chOff x="5306208" y="2086729"/>
            <a:chExt cx="280526" cy="180000"/>
          </a:xfrm>
        </p:grpSpPr>
        <p:cxnSp>
          <p:nvCxnSpPr>
            <p:cNvPr id="59" name="Прямая со стрелкой 58"/>
            <p:cNvCxnSpPr/>
            <p:nvPr/>
          </p:nvCxnSpPr>
          <p:spPr>
            <a:xfrm rot="16200000">
              <a:off x="5378208" y="2103188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5400000">
              <a:off x="5419148" y="2099142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Группа 107"/>
          <p:cNvGrpSpPr/>
          <p:nvPr/>
        </p:nvGrpSpPr>
        <p:grpSpPr>
          <a:xfrm>
            <a:off x="3200505" y="3623423"/>
            <a:ext cx="280526" cy="180000"/>
            <a:chOff x="3156423" y="4535387"/>
            <a:chExt cx="280526" cy="180000"/>
          </a:xfrm>
        </p:grpSpPr>
        <p:cxnSp>
          <p:nvCxnSpPr>
            <p:cNvPr id="62" name="Прямая со стрелкой 61"/>
            <p:cNvCxnSpPr/>
            <p:nvPr/>
          </p:nvCxnSpPr>
          <p:spPr>
            <a:xfrm rot="16200000">
              <a:off x="3228423" y="4551846"/>
              <a:ext cx="0" cy="144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3269363" y="4547800"/>
              <a:ext cx="180000" cy="155173"/>
            </a:xfrm>
            <a:prstGeom prst="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/>
        </p:nvSpPr>
        <p:spPr bwMode="auto">
          <a:xfrm>
            <a:off x="110741" y="1826899"/>
            <a:ext cx="8712968" cy="4104456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003366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3366"/>
                </a:solidFill>
                <a:effectLst/>
              </a:rPr>
            </a:br>
            <a:r>
              <a:rPr lang="ru-RU" sz="2800" dirty="0" err="1" smtClean="0">
                <a:solidFill>
                  <a:srgbClr val="003366"/>
                </a:solidFill>
                <a:effectLst/>
              </a:rPr>
              <a:t>кОНТАКТЫ</a:t>
            </a:r>
            <a:r>
              <a:rPr lang="ru-RU" sz="2800" dirty="0" smtClean="0">
                <a:solidFill>
                  <a:srgbClr val="003366"/>
                </a:solidFill>
                <a:effectLst/>
              </a:rPr>
              <a:t>:</a:t>
            </a:r>
            <a:r>
              <a:rPr lang="ru-RU" sz="2800" dirty="0" smtClean="0">
                <a:effectLst/>
              </a:rPr>
              <a:t> 660049, г.Красноярск, 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ru-RU" sz="2800" dirty="0" smtClean="0">
                <a:effectLst/>
              </a:rPr>
              <a:t>проспект Мира д.76, ауд. 3-16, </a:t>
            </a:r>
            <a:endParaRPr lang="ru-RU" sz="2800" dirty="0">
              <a:effectLst/>
            </a:endParaRPr>
          </a:p>
          <a:p>
            <a:pPr algn="ctr" eaLnBrk="1" hangingPunct="1">
              <a:defRPr/>
            </a:pPr>
            <a:r>
              <a:rPr lang="ru-RU" sz="2800" dirty="0" smtClean="0">
                <a:effectLst/>
              </a:rPr>
              <a:t>Тел.(391) 206-99-76, доб. 778</a:t>
            </a:r>
          </a:p>
          <a:p>
            <a:pPr algn="ctr" eaLnBrk="1" hangingPunct="1">
              <a:defRPr/>
            </a:pP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ru-RU" sz="2800" dirty="0" smtClean="0">
                <a:solidFill>
                  <a:srgbClr val="003366"/>
                </a:solidFill>
                <a:effectLst/>
              </a:rPr>
              <a:t>САЙТ</a:t>
            </a:r>
            <a:r>
              <a:rPr lang="ru-RU" sz="2800" b="0" dirty="0" smtClean="0">
                <a:solidFill>
                  <a:srgbClr val="003366"/>
                </a:solidFill>
                <a:effectLst/>
              </a:rPr>
              <a:t>:</a:t>
            </a:r>
            <a:r>
              <a:rPr lang="en-US" sz="2800" dirty="0" smtClean="0">
                <a:solidFill>
                  <a:srgbClr val="003366"/>
                </a:solidFill>
                <a:effectLst/>
              </a:rPr>
              <a:t>www.kipk.ru</a:t>
            </a:r>
            <a:r>
              <a:rPr lang="ru-RU" sz="2800" dirty="0" smtClean="0">
                <a:solidFill>
                  <a:srgbClr val="003366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3366"/>
                </a:solidFill>
                <a:effectLst/>
              </a:rPr>
            </a:br>
            <a:r>
              <a:rPr lang="en-US" sz="2800" dirty="0" smtClean="0">
                <a:solidFill>
                  <a:srgbClr val="003366"/>
                </a:solidFill>
                <a:effectLst/>
              </a:rPr>
              <a:t>degtyareva@kipk.ru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en-US" sz="2800" dirty="0" smtClean="0">
                <a:effectLst/>
              </a:rPr>
              <a:t>		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5119</TotalTime>
  <Words>52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6_ипк новый</vt:lpstr>
      <vt:lpstr>   </vt:lpstr>
      <vt:lpstr> www.kipk.ru </vt:lpstr>
      <vt:lpstr> Страница ЦВиГО  www.kipk.ru </vt:lpstr>
      <vt:lpstr> www.kipk.ru </vt:lpstr>
      <vt:lpstr> Дистанционное обучение Красноярья </vt:lpstr>
      <vt:lpstr> Примерная структура СМО </vt:lpstr>
      <vt:lpstr> Дистанционное обучение Красноярья </vt:lpstr>
      <vt:lpstr> Дистанционное обучение Красноярья </vt:lpstr>
      <vt:lpstr>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RTF</cp:lastModifiedBy>
  <cp:revision>735</cp:revision>
  <dcterms:created xsi:type="dcterms:W3CDTF">2013-10-16T01:52:50Z</dcterms:created>
  <dcterms:modified xsi:type="dcterms:W3CDTF">2017-09-14T03:44:11Z</dcterms:modified>
</cp:coreProperties>
</file>