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66" r:id="rId9"/>
    <p:sldId id="256" r:id="rId10"/>
    <p:sldId id="265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5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04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18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5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04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0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63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00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443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1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010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18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40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61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05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7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7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738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7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57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2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876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977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72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39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0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653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6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4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43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648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99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285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86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37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73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18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47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74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293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561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95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788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0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24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673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908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54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174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384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267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032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47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02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904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99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486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684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8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856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56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346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9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562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14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716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65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403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00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4615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91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9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6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6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1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3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8BFA-D684-4283-8DCD-55CBB2CC10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5AA-411D-4A4C-9792-2B24E1C40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8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64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14062" lvl="0" indent="-31406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771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71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7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7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71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71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совершенствования 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Крас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оярском крае</a:t>
            </a:r>
            <a:r>
              <a:rPr lang="ru-RU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</a:b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Усиление внимания к формированию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грамотности,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грамотности,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математической грамотности.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уровня познавательной самостоятельности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3600" dirty="0">
              <a:solidFill>
                <a:srgbClr val="C8733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метапредметных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интереса учащихся к изучению математики и естественнонаучных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sz="3600" b="1" dirty="0">
              <a:solidFill>
                <a:srgbClr val="C8733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одаренными и успешными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учащимися.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Повышение эффективности инвестиций в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Улучшение образовательной среды в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школе.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1144" lvl="0" indent="-343309" algn="just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начального и основного общего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4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kern="1400" spc="25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3200" b="1" kern="1400" spc="25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</a:br>
            <a:r>
              <a:rPr lang="ru-RU" sz="3200" b="1" kern="1400" spc="25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Секция </a:t>
            </a:r>
            <a:r>
              <a:rPr lang="ru-RU" sz="3200" b="1" kern="1400" spc="2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учителей химии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Реализация национального проекта «Образование». Формирование естественнонаучной грамотности в режиме удаленного  обучения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28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 Красноярск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24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августа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44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581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7064506"/>
              </p:ext>
            </p:extLst>
          </p:nvPr>
        </p:nvGraphicFramePr>
        <p:xfrm>
          <a:off x="0" y="-99392"/>
          <a:ext cx="9144000" cy="6404560"/>
        </p:xfrm>
        <a:graphic>
          <a:graphicData uri="http://schemas.openxmlformats.org/drawingml/2006/table">
            <a:tbl>
              <a:tblPr firstRow="1" firstCol="1" bandRow="1"/>
              <a:tblGrid>
                <a:gridCol w="1475656"/>
                <a:gridCol w="7668344"/>
              </a:tblGrid>
              <a:tr h="54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Тематика выступлений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10.00-10.20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результатах работы МО в прошедшем учебном году и задачах 2020-21  учебного года.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Ткачева Татьяна Александровна, руководитель ГМО учителей  химии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10.20-10.40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Модели дистанционного обучения для формирования естественнонаучной грамотности.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Ткачева Татьяна Александровна, руководитель ГМО учитель химии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10.40-11.00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Трудности в формировании естественнонаучной грамотности через электронное и дистанционное обучение на уроках химии.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Шестакова Елена Васильевна, учитель химии, МБОУ СШ № 63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11.00-11.10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 мобильных образовательных приложений при изучении дисциплин предметной области «Естествознание».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Соколовская Олеся Алексеевна, учитель химии, МАОУ Гимназия № 8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11.10-11.20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секции.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Ткачева Татьяна Александровна, руководитель ГМО учителей  химии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79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В основу деятельности ГМО положен Национальный проект «Образование»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6319" y="1858881"/>
            <a:ext cx="6587327" cy="4724413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так же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совершенствования общего образования в Красноярском крае: формирование метапредметных результатов;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интереса учащихся к изучению естественнонаучных предметов;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работы с одаренными и успешными обучающимися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981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8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</a:br>
            <a:r>
              <a:rPr lang="ru-RU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Федеральные проекты, входящие в национальный проект:</a:t>
            </a:r>
            <a: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СОВРЕМЕННАЯ ШКОЛА;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Поддержка семей, имеющих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УЧИТЕЛЬ БУДУЩЕГО</a:t>
            </a: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Молодые профессионалы;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лифты для каждого;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Экспорт образования;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возможности для каждого;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Социальная активность.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Нацпроект?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инициатива,</a:t>
            </a:r>
            <a:r>
              <a:rPr lang="ru-RU" sz="36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направленная на достижение двух ключевых задач:</a:t>
            </a:r>
          </a:p>
          <a:p>
            <a:pPr>
              <a:buFont typeface="Wingdings" pitchFamily="2" charset="2"/>
              <a:buChar char="Ø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  обеспечение глобальной  конкурентоспособности российского образования и вхождение РФ в число </a:t>
            </a:r>
            <a:r>
              <a:rPr lang="ru-RU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ведущих стран мира по качеству общего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80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</a:br>
            <a:r>
              <a:rPr lang="ru-RU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СОВРЕМЕННАЯ ШКОЛА»</a:t>
            </a:r>
            <a: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проекта: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недрять 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новые методы обучения 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образовательные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13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 </a:t>
            </a:r>
            <a:r>
              <a:rPr lang="ru-RU" sz="49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проекта:</a:t>
            </a:r>
          </a:p>
          <a:p>
            <a:pPr marL="0" indent="0" algn="just">
              <a:buNone/>
            </a:pP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эффективную систему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выявления, поддержки и развития 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способностей и талантов у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и молодежи, направленной на самоопределение и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профессиональную ориентацию</a:t>
            </a:r>
            <a:r>
              <a:rPr lang="ru-RU" sz="40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обучающихся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1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C4355"/>
                </a:solidFill>
                <a:effectLst/>
                <a:latin typeface="Roboto"/>
              </a:rPr>
            </a:br>
            <a:r>
              <a:rPr lang="ru-RU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  <a:r>
              <a:rPr lang="ru-RU" sz="49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0" dirty="0" smtClean="0">
                <a:solidFill>
                  <a:srgbClr val="3C435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проекта:</a:t>
            </a:r>
          </a:p>
          <a:p>
            <a:pPr marL="0" indent="0" algn="just">
              <a:buNone/>
            </a:pPr>
            <a:r>
              <a:rPr lang="ru-RU" sz="4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современную и безопасную </a:t>
            </a:r>
            <a:r>
              <a:rPr lang="ru-RU" sz="48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цифровую</a:t>
            </a:r>
            <a:r>
              <a:rPr lang="ru-RU" sz="4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образовательную </a:t>
            </a:r>
            <a:r>
              <a:rPr lang="ru-RU" sz="48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среду,</a:t>
            </a:r>
            <a:r>
              <a:rPr lang="ru-RU" sz="4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обеспечивающую </a:t>
            </a:r>
            <a:r>
              <a:rPr lang="ru-RU" sz="48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высокое качество</a:t>
            </a:r>
            <a:r>
              <a:rPr lang="ru-RU" sz="4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и доступность </a:t>
            </a:r>
            <a:r>
              <a:rPr lang="ru-RU" sz="48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4800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видов и уровней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938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Слайд 1</vt:lpstr>
      <vt:lpstr> Секция учителей химии Реализация национального проекта «Образование». Формирование естественнонаучной грамотности в режиме удаленного  обучения</vt:lpstr>
      <vt:lpstr>Слайд 3</vt:lpstr>
      <vt:lpstr>В основу деятельности ГМО положен Национальный проект «Образование» </vt:lpstr>
      <vt:lpstr> Федеральные проекты, входящие в национальный проект: </vt:lpstr>
      <vt:lpstr>Что такое Нацпроект?</vt:lpstr>
      <vt:lpstr> «СОВРЕМЕННАЯ ШКОЛА» </vt:lpstr>
      <vt:lpstr> «УСПЕХ КАЖДОГО РЕБЕНКА » </vt:lpstr>
      <vt:lpstr> «ЦИФРОВАЯ ОБРАЗОВАТЕЛЬНАЯ СРЕДА» </vt:lpstr>
      <vt:lpstr>   Направления совершенствования  общего образования в Красноярском крае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учителей химии О формировании естественно-научной грамотности.  Исследовательская и проектная деятельность на уроках химии</dc:title>
  <dc:creator>user</dc:creator>
  <cp:lastModifiedBy>metodist</cp:lastModifiedBy>
  <cp:revision>49</cp:revision>
  <dcterms:created xsi:type="dcterms:W3CDTF">2019-08-23T05:12:45Z</dcterms:created>
  <dcterms:modified xsi:type="dcterms:W3CDTF">2020-08-24T07:06:39Z</dcterms:modified>
</cp:coreProperties>
</file>