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57" r:id="rId5"/>
    <p:sldId id="261" r:id="rId6"/>
    <p:sldId id="260" r:id="rId7"/>
    <p:sldId id="258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D2AE-F012-4A36-BC55-F9E7C69AA0C0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16ED-A541-4568-9034-CEEABCD1E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07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D2AE-F012-4A36-BC55-F9E7C69AA0C0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16ED-A541-4568-9034-CEEABCD1E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82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D2AE-F012-4A36-BC55-F9E7C69AA0C0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16ED-A541-4568-9034-CEEABCD1E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98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D2AE-F012-4A36-BC55-F9E7C69AA0C0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16ED-A541-4568-9034-CEEABCD1E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67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D2AE-F012-4A36-BC55-F9E7C69AA0C0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16ED-A541-4568-9034-CEEABCD1E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85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D2AE-F012-4A36-BC55-F9E7C69AA0C0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16ED-A541-4568-9034-CEEABCD1E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00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D2AE-F012-4A36-BC55-F9E7C69AA0C0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16ED-A541-4568-9034-CEEABCD1E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17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D2AE-F012-4A36-BC55-F9E7C69AA0C0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16ED-A541-4568-9034-CEEABCD1E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39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D2AE-F012-4A36-BC55-F9E7C69AA0C0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16ED-A541-4568-9034-CEEABCD1E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570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D2AE-F012-4A36-BC55-F9E7C69AA0C0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16ED-A541-4568-9034-CEEABCD1E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780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D2AE-F012-4A36-BC55-F9E7C69AA0C0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16ED-A541-4568-9034-CEEABCD1E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78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1D2AE-F012-4A36-BC55-F9E7C69AA0C0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216ED-A541-4568-9034-CEEABCD1E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67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imc.m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6750" y="627063"/>
            <a:ext cx="11087100" cy="53498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Совещание с директорами образовательных организаций МСО г. Красноярска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505450"/>
            <a:ext cx="9144000" cy="74295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Горностаев Александр </a:t>
            </a:r>
            <a:r>
              <a:rPr lang="ru-RU" dirty="0" err="1" smtClean="0"/>
              <a:t>Октавьевич</a:t>
            </a:r>
            <a:r>
              <a:rPr lang="ru-RU" dirty="0" smtClean="0"/>
              <a:t>, заместитель директора КИМЦ</a:t>
            </a:r>
          </a:p>
          <a:p>
            <a:r>
              <a:rPr lang="ru-RU" dirty="0" smtClean="0"/>
              <a:t>12 сентября 2019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66750" y="2199481"/>
            <a:ext cx="11087100" cy="22685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Проведение ОДИ-семинара </a:t>
            </a:r>
            <a:br>
              <a:rPr lang="ru-RU" sz="3600" dirty="0" smtClean="0"/>
            </a:br>
            <a:r>
              <a:rPr lang="ru-RU" sz="3600" dirty="0" smtClean="0"/>
              <a:t>«Красноярский стандарт качества образования: контексты развития» </a:t>
            </a:r>
            <a:br>
              <a:rPr lang="ru-RU" sz="3600" dirty="0" smtClean="0"/>
            </a:br>
            <a:r>
              <a:rPr lang="ru-RU" sz="3600" dirty="0" smtClean="0"/>
              <a:t>19-20 сентября 2019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2833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685799" y="310265"/>
            <a:ext cx="11087100" cy="418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/>
              <a:t>ОДИ-семинар «Красноярский стандарт качества образования: контексты развития»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799" y="728754"/>
            <a:ext cx="11087100" cy="2071596"/>
          </a:xfrm>
        </p:spPr>
        <p:txBody>
          <a:bodyPr/>
          <a:lstStyle/>
          <a:p>
            <a:pPr marL="895350" indent="-895350" algn="just">
              <a:buNone/>
            </a:pPr>
            <a:r>
              <a:rPr lang="ru-RU" dirty="0" smtClean="0"/>
              <a:t>Цель. </a:t>
            </a:r>
            <a:r>
              <a:rPr lang="ru-RU" dirty="0"/>
              <a:t>Формирование общих представлений о возможных изменениях в МСО в логике стратегии развития общего образования посредством проявления пониманий актуальных задач и связанных с ними проблем деятельности образовательных </a:t>
            </a:r>
            <a:r>
              <a:rPr lang="ru-RU" dirty="0" smtClean="0"/>
              <a:t>организаций.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5" t="12397" r="8381" b="14049"/>
          <a:stretch/>
        </p:blipFill>
        <p:spPr>
          <a:xfrm>
            <a:off x="1581150" y="2800350"/>
            <a:ext cx="1847850" cy="12848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8" b="19318"/>
          <a:stretch/>
        </p:blipFill>
        <p:spPr>
          <a:xfrm>
            <a:off x="3581401" y="2800350"/>
            <a:ext cx="3314699" cy="12848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2"/>
          <a:stretch/>
        </p:blipFill>
        <p:spPr>
          <a:xfrm>
            <a:off x="9069792" y="2800350"/>
            <a:ext cx="1407707" cy="12848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9" y="2800350"/>
            <a:ext cx="1945095" cy="1284833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1581150" y="4299471"/>
            <a:ext cx="2686049" cy="1625079"/>
            <a:chOff x="1581150" y="4299471"/>
            <a:chExt cx="2686049" cy="1625079"/>
          </a:xfrm>
        </p:grpSpPr>
        <p:grpSp>
          <p:nvGrpSpPr>
            <p:cNvPr id="13" name="Group 5"/>
            <p:cNvGrpSpPr>
              <a:grpSpLocks/>
            </p:cNvGrpSpPr>
            <p:nvPr/>
          </p:nvGrpSpPr>
          <p:grpSpPr bwMode="auto">
            <a:xfrm>
              <a:off x="1581150" y="5287017"/>
              <a:ext cx="511361" cy="637533"/>
              <a:chOff x="2288" y="4014"/>
              <a:chExt cx="436" cy="553"/>
            </a:xfrm>
          </p:grpSpPr>
          <p:grpSp>
            <p:nvGrpSpPr>
              <p:cNvPr id="14" name="Group 6"/>
              <p:cNvGrpSpPr>
                <a:grpSpLocks/>
              </p:cNvGrpSpPr>
              <p:nvPr/>
            </p:nvGrpSpPr>
            <p:grpSpPr bwMode="auto">
              <a:xfrm>
                <a:off x="2288" y="4196"/>
                <a:ext cx="436" cy="371"/>
                <a:chOff x="2166" y="4181"/>
                <a:chExt cx="700" cy="371"/>
              </a:xfrm>
            </p:grpSpPr>
            <p:cxnSp>
              <p:nvCxnSpPr>
                <p:cNvPr id="16" name="Line 7"/>
                <p:cNvCxnSpPr>
                  <a:cxnSpLocks noChangeShapeType="1"/>
                </p:cNvCxnSpPr>
                <p:nvPr/>
              </p:nvCxnSpPr>
              <p:spPr bwMode="auto">
                <a:xfrm>
                  <a:off x="2686" y="4192"/>
                  <a:ext cx="180" cy="18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" name="Line 8"/>
                <p:cNvCxnSpPr>
                  <a:cxnSpLocks noChangeShapeType="1"/>
                </p:cNvCxnSpPr>
                <p:nvPr/>
              </p:nvCxnSpPr>
              <p:spPr bwMode="auto">
                <a:xfrm>
                  <a:off x="2339" y="4192"/>
                  <a:ext cx="180" cy="36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" name="Line 9"/>
                <p:cNvCxnSpPr>
                  <a:cxnSpLocks noChangeShapeType="1"/>
                </p:cNvCxnSpPr>
                <p:nvPr/>
              </p:nvCxnSpPr>
              <p:spPr bwMode="auto">
                <a:xfrm flipH="1">
                  <a:off x="2519" y="4192"/>
                  <a:ext cx="180" cy="36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" name="Line 10"/>
                <p:cNvCxnSpPr>
                  <a:cxnSpLocks noChangeShapeType="1"/>
                </p:cNvCxnSpPr>
                <p:nvPr/>
              </p:nvCxnSpPr>
              <p:spPr bwMode="auto">
                <a:xfrm flipV="1">
                  <a:off x="2166" y="4181"/>
                  <a:ext cx="180" cy="18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2415" y="4014"/>
                <a:ext cx="180" cy="182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27" name="Овальная выноска 26"/>
            <p:cNvSpPr/>
            <p:nvPr/>
          </p:nvSpPr>
          <p:spPr>
            <a:xfrm>
              <a:off x="1941212" y="4299471"/>
              <a:ext cx="2325987" cy="867417"/>
            </a:xfrm>
            <a:prstGeom prst="wedgeEllipseCallout">
              <a:avLst>
                <a:gd name="adj1" fmla="val -40635"/>
                <a:gd name="adj2" fmla="val 7348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Понимание 1</a:t>
              </a:r>
              <a:endParaRPr lang="ru-RU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8056495" y="4299471"/>
            <a:ext cx="2421004" cy="1701279"/>
            <a:chOff x="8056495" y="4299471"/>
            <a:chExt cx="2421004" cy="1701279"/>
          </a:xfrm>
        </p:grpSpPr>
        <p:grpSp>
          <p:nvGrpSpPr>
            <p:cNvPr id="20" name="Group 5"/>
            <p:cNvGrpSpPr>
              <a:grpSpLocks/>
            </p:cNvGrpSpPr>
            <p:nvPr/>
          </p:nvGrpSpPr>
          <p:grpSpPr bwMode="auto">
            <a:xfrm>
              <a:off x="9966138" y="5363217"/>
              <a:ext cx="511361" cy="637533"/>
              <a:chOff x="2288" y="4014"/>
              <a:chExt cx="436" cy="553"/>
            </a:xfrm>
          </p:grpSpPr>
          <p:grpSp>
            <p:nvGrpSpPr>
              <p:cNvPr id="21" name="Group 6"/>
              <p:cNvGrpSpPr>
                <a:grpSpLocks/>
              </p:cNvGrpSpPr>
              <p:nvPr/>
            </p:nvGrpSpPr>
            <p:grpSpPr bwMode="auto">
              <a:xfrm>
                <a:off x="2288" y="4196"/>
                <a:ext cx="436" cy="371"/>
                <a:chOff x="2166" y="4181"/>
                <a:chExt cx="700" cy="371"/>
              </a:xfrm>
            </p:grpSpPr>
            <p:cxnSp>
              <p:nvCxnSpPr>
                <p:cNvPr id="23" name="Line 7"/>
                <p:cNvCxnSpPr>
                  <a:cxnSpLocks noChangeShapeType="1"/>
                </p:cNvCxnSpPr>
                <p:nvPr/>
              </p:nvCxnSpPr>
              <p:spPr bwMode="auto">
                <a:xfrm>
                  <a:off x="2686" y="4192"/>
                  <a:ext cx="180" cy="18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" name="Line 8"/>
                <p:cNvCxnSpPr>
                  <a:cxnSpLocks noChangeShapeType="1"/>
                </p:cNvCxnSpPr>
                <p:nvPr/>
              </p:nvCxnSpPr>
              <p:spPr bwMode="auto">
                <a:xfrm>
                  <a:off x="2339" y="4192"/>
                  <a:ext cx="180" cy="36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" name="Line 9"/>
                <p:cNvCxnSpPr>
                  <a:cxnSpLocks noChangeShapeType="1"/>
                </p:cNvCxnSpPr>
                <p:nvPr/>
              </p:nvCxnSpPr>
              <p:spPr bwMode="auto">
                <a:xfrm flipH="1">
                  <a:off x="2519" y="4192"/>
                  <a:ext cx="180" cy="36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" name="Line 10"/>
                <p:cNvCxnSpPr>
                  <a:cxnSpLocks noChangeShapeType="1"/>
                </p:cNvCxnSpPr>
                <p:nvPr/>
              </p:nvCxnSpPr>
              <p:spPr bwMode="auto">
                <a:xfrm flipV="1">
                  <a:off x="2166" y="4181"/>
                  <a:ext cx="180" cy="18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2" name="Oval 11"/>
              <p:cNvSpPr>
                <a:spLocks noChangeArrowheads="1"/>
              </p:cNvSpPr>
              <p:nvPr/>
            </p:nvSpPr>
            <p:spPr bwMode="auto">
              <a:xfrm>
                <a:off x="2415" y="4014"/>
                <a:ext cx="180" cy="182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28" name="Овальная выноска 27"/>
            <p:cNvSpPr/>
            <p:nvPr/>
          </p:nvSpPr>
          <p:spPr>
            <a:xfrm>
              <a:off x="8056495" y="4299471"/>
              <a:ext cx="2269706" cy="867417"/>
            </a:xfrm>
            <a:prstGeom prst="wedgeEllipseCallout">
              <a:avLst>
                <a:gd name="adj1" fmla="val 36593"/>
                <a:gd name="adj2" fmla="val 625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Понимание 2</a:t>
              </a:r>
              <a:endParaRPr lang="ru-RU" dirty="0"/>
            </a:p>
          </p:txBody>
        </p:sp>
      </p:grpSp>
      <p:sp>
        <p:nvSpPr>
          <p:cNvPr id="36" name="Стрелка вправо 35"/>
          <p:cNvSpPr/>
          <p:nvPr/>
        </p:nvSpPr>
        <p:spPr>
          <a:xfrm>
            <a:off x="2222459" y="5416249"/>
            <a:ext cx="1390651" cy="31357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10800000">
            <a:off x="8490853" y="5621784"/>
            <a:ext cx="1390651" cy="31357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5174920" y="6000750"/>
            <a:ext cx="173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Коммуникация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99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16302 0.008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1" y="39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0.18516 0.0018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8" y="9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-0.18503 0.0025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8" y="11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-0.21303 -0.0108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51" y="-55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685799" y="310265"/>
            <a:ext cx="11087100" cy="418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/>
              <a:t>ОДИ-семинар «Красноярский стандарт качества образования: контексты развития»</a:t>
            </a:r>
            <a:endParaRPr lang="ru-RU" sz="1600" dirty="0"/>
          </a:p>
        </p:txBody>
      </p:sp>
      <p:sp>
        <p:nvSpPr>
          <p:cNvPr id="4" name="Овал 3"/>
          <p:cNvSpPr/>
          <p:nvPr/>
        </p:nvSpPr>
        <p:spPr>
          <a:xfrm>
            <a:off x="685799" y="1010653"/>
            <a:ext cx="11087100" cy="20213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1517570" y="1548036"/>
            <a:ext cx="301626" cy="328932"/>
            <a:chOff x="2241" y="1754"/>
            <a:chExt cx="510" cy="640"/>
          </a:xfrm>
        </p:grpSpPr>
        <p:sp>
          <p:nvSpPr>
            <p:cNvPr id="7" name="Arc 13"/>
            <p:cNvSpPr>
              <a:spLocks/>
            </p:cNvSpPr>
            <p:nvPr/>
          </p:nvSpPr>
          <p:spPr bwMode="auto">
            <a:xfrm rot="11089716">
              <a:off x="2411" y="1804"/>
              <a:ext cx="270" cy="180"/>
            </a:xfrm>
            <a:custGeom>
              <a:avLst/>
              <a:gdLst>
                <a:gd name="G0" fmla="+- 13974 0 0"/>
                <a:gd name="G1" fmla="+- 21600 0 0"/>
                <a:gd name="G2" fmla="+- 21600 0 0"/>
                <a:gd name="T0" fmla="*/ 0 w 32346"/>
                <a:gd name="T1" fmla="*/ 5130 h 21600"/>
                <a:gd name="T2" fmla="*/ 32346 w 32346"/>
                <a:gd name="T3" fmla="*/ 10240 h 21600"/>
                <a:gd name="T4" fmla="*/ 13974 w 323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346" h="21600" fill="none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</a:path>
                <a:path w="32346" h="21600" stroke="0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  <a:lnTo>
                    <a:pt x="13974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" name="Arc 14"/>
            <p:cNvSpPr>
              <a:spLocks/>
            </p:cNvSpPr>
            <p:nvPr/>
          </p:nvSpPr>
          <p:spPr bwMode="auto">
            <a:xfrm rot="314554">
              <a:off x="224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" name="Arc 15"/>
            <p:cNvSpPr>
              <a:spLocks/>
            </p:cNvSpPr>
            <p:nvPr/>
          </p:nvSpPr>
          <p:spPr bwMode="auto">
            <a:xfrm rot="88036" flipH="1">
              <a:off x="249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1" name="Oval 16"/>
            <p:cNvSpPr>
              <a:spLocks noChangeArrowheads="1"/>
            </p:cNvSpPr>
            <p:nvPr/>
          </p:nvSpPr>
          <p:spPr bwMode="auto">
            <a:xfrm>
              <a:off x="2406" y="1754"/>
              <a:ext cx="18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950707" y="1564078"/>
            <a:ext cx="301626" cy="328932"/>
            <a:chOff x="2241" y="1754"/>
            <a:chExt cx="510" cy="640"/>
          </a:xfrm>
        </p:grpSpPr>
        <p:sp>
          <p:nvSpPr>
            <p:cNvPr id="13" name="Arc 13"/>
            <p:cNvSpPr>
              <a:spLocks/>
            </p:cNvSpPr>
            <p:nvPr/>
          </p:nvSpPr>
          <p:spPr bwMode="auto">
            <a:xfrm rot="11089716">
              <a:off x="2411" y="1804"/>
              <a:ext cx="270" cy="180"/>
            </a:xfrm>
            <a:custGeom>
              <a:avLst/>
              <a:gdLst>
                <a:gd name="G0" fmla="+- 13974 0 0"/>
                <a:gd name="G1" fmla="+- 21600 0 0"/>
                <a:gd name="G2" fmla="+- 21600 0 0"/>
                <a:gd name="T0" fmla="*/ 0 w 32346"/>
                <a:gd name="T1" fmla="*/ 5130 h 21600"/>
                <a:gd name="T2" fmla="*/ 32346 w 32346"/>
                <a:gd name="T3" fmla="*/ 10240 h 21600"/>
                <a:gd name="T4" fmla="*/ 13974 w 323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346" h="21600" fill="none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</a:path>
                <a:path w="32346" h="21600" stroke="0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  <a:lnTo>
                    <a:pt x="13974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4" name="Arc 14"/>
            <p:cNvSpPr>
              <a:spLocks/>
            </p:cNvSpPr>
            <p:nvPr/>
          </p:nvSpPr>
          <p:spPr bwMode="auto">
            <a:xfrm rot="314554">
              <a:off x="224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5" name="Arc 15"/>
            <p:cNvSpPr>
              <a:spLocks/>
            </p:cNvSpPr>
            <p:nvPr/>
          </p:nvSpPr>
          <p:spPr bwMode="auto">
            <a:xfrm rot="88036" flipH="1">
              <a:off x="249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2406" y="1754"/>
              <a:ext cx="18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2459333" y="1567177"/>
            <a:ext cx="301626" cy="328932"/>
            <a:chOff x="2241" y="1754"/>
            <a:chExt cx="510" cy="640"/>
          </a:xfrm>
        </p:grpSpPr>
        <p:sp>
          <p:nvSpPr>
            <p:cNvPr id="18" name="Arc 13"/>
            <p:cNvSpPr>
              <a:spLocks/>
            </p:cNvSpPr>
            <p:nvPr/>
          </p:nvSpPr>
          <p:spPr bwMode="auto">
            <a:xfrm rot="11089716">
              <a:off x="2411" y="1804"/>
              <a:ext cx="270" cy="180"/>
            </a:xfrm>
            <a:custGeom>
              <a:avLst/>
              <a:gdLst>
                <a:gd name="G0" fmla="+- 13974 0 0"/>
                <a:gd name="G1" fmla="+- 21600 0 0"/>
                <a:gd name="G2" fmla="+- 21600 0 0"/>
                <a:gd name="T0" fmla="*/ 0 w 32346"/>
                <a:gd name="T1" fmla="*/ 5130 h 21600"/>
                <a:gd name="T2" fmla="*/ 32346 w 32346"/>
                <a:gd name="T3" fmla="*/ 10240 h 21600"/>
                <a:gd name="T4" fmla="*/ 13974 w 323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346" h="21600" fill="none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</a:path>
                <a:path w="32346" h="21600" stroke="0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  <a:lnTo>
                    <a:pt x="13974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9" name="Arc 14"/>
            <p:cNvSpPr>
              <a:spLocks/>
            </p:cNvSpPr>
            <p:nvPr/>
          </p:nvSpPr>
          <p:spPr bwMode="auto">
            <a:xfrm rot="314554">
              <a:off x="224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0" name="Arc 15"/>
            <p:cNvSpPr>
              <a:spLocks/>
            </p:cNvSpPr>
            <p:nvPr/>
          </p:nvSpPr>
          <p:spPr bwMode="auto">
            <a:xfrm rot="88036" flipH="1">
              <a:off x="249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2406" y="1754"/>
              <a:ext cx="18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22" name="Group 12"/>
          <p:cNvGrpSpPr>
            <a:grpSpLocks/>
          </p:cNvGrpSpPr>
          <p:nvPr/>
        </p:nvGrpSpPr>
        <p:grpSpPr bwMode="auto">
          <a:xfrm>
            <a:off x="2555586" y="2021302"/>
            <a:ext cx="301626" cy="328932"/>
            <a:chOff x="2241" y="1754"/>
            <a:chExt cx="510" cy="640"/>
          </a:xfrm>
        </p:grpSpPr>
        <p:sp>
          <p:nvSpPr>
            <p:cNvPr id="23" name="Arc 13"/>
            <p:cNvSpPr>
              <a:spLocks/>
            </p:cNvSpPr>
            <p:nvPr/>
          </p:nvSpPr>
          <p:spPr bwMode="auto">
            <a:xfrm rot="11089716">
              <a:off x="2411" y="1804"/>
              <a:ext cx="270" cy="180"/>
            </a:xfrm>
            <a:custGeom>
              <a:avLst/>
              <a:gdLst>
                <a:gd name="G0" fmla="+- 13974 0 0"/>
                <a:gd name="G1" fmla="+- 21600 0 0"/>
                <a:gd name="G2" fmla="+- 21600 0 0"/>
                <a:gd name="T0" fmla="*/ 0 w 32346"/>
                <a:gd name="T1" fmla="*/ 5130 h 21600"/>
                <a:gd name="T2" fmla="*/ 32346 w 32346"/>
                <a:gd name="T3" fmla="*/ 10240 h 21600"/>
                <a:gd name="T4" fmla="*/ 13974 w 323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346" h="21600" fill="none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</a:path>
                <a:path w="32346" h="21600" stroke="0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  <a:lnTo>
                    <a:pt x="13974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4" name="Arc 14"/>
            <p:cNvSpPr>
              <a:spLocks/>
            </p:cNvSpPr>
            <p:nvPr/>
          </p:nvSpPr>
          <p:spPr bwMode="auto">
            <a:xfrm rot="314554">
              <a:off x="224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5" name="Arc 15"/>
            <p:cNvSpPr>
              <a:spLocks/>
            </p:cNvSpPr>
            <p:nvPr/>
          </p:nvSpPr>
          <p:spPr bwMode="auto">
            <a:xfrm rot="88036" flipH="1">
              <a:off x="249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6" name="Oval 16"/>
            <p:cNvSpPr>
              <a:spLocks noChangeArrowheads="1"/>
            </p:cNvSpPr>
            <p:nvPr/>
          </p:nvSpPr>
          <p:spPr bwMode="auto">
            <a:xfrm>
              <a:off x="2406" y="1754"/>
              <a:ext cx="18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27" name="Group 12"/>
          <p:cNvGrpSpPr>
            <a:grpSpLocks/>
          </p:cNvGrpSpPr>
          <p:nvPr/>
        </p:nvGrpSpPr>
        <p:grpSpPr bwMode="auto">
          <a:xfrm>
            <a:off x="1848964" y="2016928"/>
            <a:ext cx="301626" cy="328932"/>
            <a:chOff x="2241" y="1754"/>
            <a:chExt cx="510" cy="640"/>
          </a:xfrm>
        </p:grpSpPr>
        <p:sp>
          <p:nvSpPr>
            <p:cNvPr id="28" name="Arc 13"/>
            <p:cNvSpPr>
              <a:spLocks/>
            </p:cNvSpPr>
            <p:nvPr/>
          </p:nvSpPr>
          <p:spPr bwMode="auto">
            <a:xfrm rot="11089716">
              <a:off x="2411" y="1804"/>
              <a:ext cx="270" cy="180"/>
            </a:xfrm>
            <a:custGeom>
              <a:avLst/>
              <a:gdLst>
                <a:gd name="G0" fmla="+- 13974 0 0"/>
                <a:gd name="G1" fmla="+- 21600 0 0"/>
                <a:gd name="G2" fmla="+- 21600 0 0"/>
                <a:gd name="T0" fmla="*/ 0 w 32346"/>
                <a:gd name="T1" fmla="*/ 5130 h 21600"/>
                <a:gd name="T2" fmla="*/ 32346 w 32346"/>
                <a:gd name="T3" fmla="*/ 10240 h 21600"/>
                <a:gd name="T4" fmla="*/ 13974 w 323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346" h="21600" fill="none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</a:path>
                <a:path w="32346" h="21600" stroke="0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  <a:lnTo>
                    <a:pt x="13974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9" name="Arc 14"/>
            <p:cNvSpPr>
              <a:spLocks/>
            </p:cNvSpPr>
            <p:nvPr/>
          </p:nvSpPr>
          <p:spPr bwMode="auto">
            <a:xfrm rot="314554">
              <a:off x="224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0" name="Arc 15"/>
            <p:cNvSpPr>
              <a:spLocks/>
            </p:cNvSpPr>
            <p:nvPr/>
          </p:nvSpPr>
          <p:spPr bwMode="auto">
            <a:xfrm rot="88036" flipH="1">
              <a:off x="249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1" name="Oval 16"/>
            <p:cNvSpPr>
              <a:spLocks noChangeArrowheads="1"/>
            </p:cNvSpPr>
            <p:nvPr/>
          </p:nvSpPr>
          <p:spPr bwMode="auto">
            <a:xfrm>
              <a:off x="2406" y="1754"/>
              <a:ext cx="18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32" name="Group 12"/>
          <p:cNvGrpSpPr>
            <a:grpSpLocks/>
          </p:cNvGrpSpPr>
          <p:nvPr/>
        </p:nvGrpSpPr>
        <p:grpSpPr bwMode="auto">
          <a:xfrm>
            <a:off x="3125340" y="1412206"/>
            <a:ext cx="301626" cy="328932"/>
            <a:chOff x="2241" y="1754"/>
            <a:chExt cx="510" cy="640"/>
          </a:xfrm>
        </p:grpSpPr>
        <p:sp>
          <p:nvSpPr>
            <p:cNvPr id="33" name="Arc 13"/>
            <p:cNvSpPr>
              <a:spLocks/>
            </p:cNvSpPr>
            <p:nvPr/>
          </p:nvSpPr>
          <p:spPr bwMode="auto">
            <a:xfrm rot="11089716">
              <a:off x="2411" y="1804"/>
              <a:ext cx="270" cy="180"/>
            </a:xfrm>
            <a:custGeom>
              <a:avLst/>
              <a:gdLst>
                <a:gd name="G0" fmla="+- 13974 0 0"/>
                <a:gd name="G1" fmla="+- 21600 0 0"/>
                <a:gd name="G2" fmla="+- 21600 0 0"/>
                <a:gd name="T0" fmla="*/ 0 w 32346"/>
                <a:gd name="T1" fmla="*/ 5130 h 21600"/>
                <a:gd name="T2" fmla="*/ 32346 w 32346"/>
                <a:gd name="T3" fmla="*/ 10240 h 21600"/>
                <a:gd name="T4" fmla="*/ 13974 w 323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346" h="21600" fill="none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</a:path>
                <a:path w="32346" h="21600" stroke="0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  <a:lnTo>
                    <a:pt x="13974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4" name="Arc 14"/>
            <p:cNvSpPr>
              <a:spLocks/>
            </p:cNvSpPr>
            <p:nvPr/>
          </p:nvSpPr>
          <p:spPr bwMode="auto">
            <a:xfrm rot="314554">
              <a:off x="224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5" name="Arc 15"/>
            <p:cNvSpPr>
              <a:spLocks/>
            </p:cNvSpPr>
            <p:nvPr/>
          </p:nvSpPr>
          <p:spPr bwMode="auto">
            <a:xfrm rot="88036" flipH="1">
              <a:off x="249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6" name="Oval 16"/>
            <p:cNvSpPr>
              <a:spLocks noChangeArrowheads="1"/>
            </p:cNvSpPr>
            <p:nvPr/>
          </p:nvSpPr>
          <p:spPr bwMode="auto">
            <a:xfrm>
              <a:off x="2406" y="1754"/>
              <a:ext cx="18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37" name="Group 12"/>
          <p:cNvGrpSpPr>
            <a:grpSpLocks/>
          </p:cNvGrpSpPr>
          <p:nvPr/>
        </p:nvGrpSpPr>
        <p:grpSpPr bwMode="auto">
          <a:xfrm>
            <a:off x="3252104" y="2016928"/>
            <a:ext cx="301626" cy="328932"/>
            <a:chOff x="2241" y="1754"/>
            <a:chExt cx="510" cy="640"/>
          </a:xfrm>
        </p:grpSpPr>
        <p:sp>
          <p:nvSpPr>
            <p:cNvPr id="38" name="Arc 13"/>
            <p:cNvSpPr>
              <a:spLocks/>
            </p:cNvSpPr>
            <p:nvPr/>
          </p:nvSpPr>
          <p:spPr bwMode="auto">
            <a:xfrm rot="11089716">
              <a:off x="2411" y="1804"/>
              <a:ext cx="270" cy="180"/>
            </a:xfrm>
            <a:custGeom>
              <a:avLst/>
              <a:gdLst>
                <a:gd name="G0" fmla="+- 13974 0 0"/>
                <a:gd name="G1" fmla="+- 21600 0 0"/>
                <a:gd name="G2" fmla="+- 21600 0 0"/>
                <a:gd name="T0" fmla="*/ 0 w 32346"/>
                <a:gd name="T1" fmla="*/ 5130 h 21600"/>
                <a:gd name="T2" fmla="*/ 32346 w 32346"/>
                <a:gd name="T3" fmla="*/ 10240 h 21600"/>
                <a:gd name="T4" fmla="*/ 13974 w 323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346" h="21600" fill="none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</a:path>
                <a:path w="32346" h="21600" stroke="0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  <a:lnTo>
                    <a:pt x="13974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9" name="Arc 14"/>
            <p:cNvSpPr>
              <a:spLocks/>
            </p:cNvSpPr>
            <p:nvPr/>
          </p:nvSpPr>
          <p:spPr bwMode="auto">
            <a:xfrm rot="314554">
              <a:off x="224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0" name="Arc 15"/>
            <p:cNvSpPr>
              <a:spLocks/>
            </p:cNvSpPr>
            <p:nvPr/>
          </p:nvSpPr>
          <p:spPr bwMode="auto">
            <a:xfrm rot="88036" flipH="1">
              <a:off x="249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1" name="Oval 16"/>
            <p:cNvSpPr>
              <a:spLocks noChangeArrowheads="1"/>
            </p:cNvSpPr>
            <p:nvPr/>
          </p:nvSpPr>
          <p:spPr bwMode="auto">
            <a:xfrm>
              <a:off x="2406" y="1754"/>
              <a:ext cx="18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42" name="Group 12"/>
          <p:cNvGrpSpPr>
            <a:grpSpLocks/>
          </p:cNvGrpSpPr>
          <p:nvPr/>
        </p:nvGrpSpPr>
        <p:grpSpPr bwMode="auto">
          <a:xfrm>
            <a:off x="3570895" y="2356782"/>
            <a:ext cx="301626" cy="328932"/>
            <a:chOff x="2241" y="1754"/>
            <a:chExt cx="510" cy="640"/>
          </a:xfrm>
        </p:grpSpPr>
        <p:sp>
          <p:nvSpPr>
            <p:cNvPr id="43" name="Arc 13"/>
            <p:cNvSpPr>
              <a:spLocks/>
            </p:cNvSpPr>
            <p:nvPr/>
          </p:nvSpPr>
          <p:spPr bwMode="auto">
            <a:xfrm rot="11089716">
              <a:off x="2411" y="1804"/>
              <a:ext cx="270" cy="180"/>
            </a:xfrm>
            <a:custGeom>
              <a:avLst/>
              <a:gdLst>
                <a:gd name="G0" fmla="+- 13974 0 0"/>
                <a:gd name="G1" fmla="+- 21600 0 0"/>
                <a:gd name="G2" fmla="+- 21600 0 0"/>
                <a:gd name="T0" fmla="*/ 0 w 32346"/>
                <a:gd name="T1" fmla="*/ 5130 h 21600"/>
                <a:gd name="T2" fmla="*/ 32346 w 32346"/>
                <a:gd name="T3" fmla="*/ 10240 h 21600"/>
                <a:gd name="T4" fmla="*/ 13974 w 323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346" h="21600" fill="none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</a:path>
                <a:path w="32346" h="21600" stroke="0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  <a:lnTo>
                    <a:pt x="13974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4" name="Arc 14"/>
            <p:cNvSpPr>
              <a:spLocks/>
            </p:cNvSpPr>
            <p:nvPr/>
          </p:nvSpPr>
          <p:spPr bwMode="auto">
            <a:xfrm rot="314554">
              <a:off x="224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5" name="Arc 15"/>
            <p:cNvSpPr>
              <a:spLocks/>
            </p:cNvSpPr>
            <p:nvPr/>
          </p:nvSpPr>
          <p:spPr bwMode="auto">
            <a:xfrm rot="88036" flipH="1">
              <a:off x="249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6" name="Oval 16"/>
            <p:cNvSpPr>
              <a:spLocks noChangeArrowheads="1"/>
            </p:cNvSpPr>
            <p:nvPr/>
          </p:nvSpPr>
          <p:spPr bwMode="auto">
            <a:xfrm>
              <a:off x="2406" y="1754"/>
              <a:ext cx="18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47" name="Group 12"/>
          <p:cNvGrpSpPr>
            <a:grpSpLocks/>
          </p:cNvGrpSpPr>
          <p:nvPr/>
        </p:nvGrpSpPr>
        <p:grpSpPr bwMode="auto">
          <a:xfrm>
            <a:off x="3796059" y="1359913"/>
            <a:ext cx="301626" cy="328932"/>
            <a:chOff x="2241" y="1754"/>
            <a:chExt cx="510" cy="640"/>
          </a:xfrm>
        </p:grpSpPr>
        <p:sp>
          <p:nvSpPr>
            <p:cNvPr id="48" name="Arc 13"/>
            <p:cNvSpPr>
              <a:spLocks/>
            </p:cNvSpPr>
            <p:nvPr/>
          </p:nvSpPr>
          <p:spPr bwMode="auto">
            <a:xfrm rot="11089716">
              <a:off x="2411" y="1804"/>
              <a:ext cx="270" cy="180"/>
            </a:xfrm>
            <a:custGeom>
              <a:avLst/>
              <a:gdLst>
                <a:gd name="G0" fmla="+- 13974 0 0"/>
                <a:gd name="G1" fmla="+- 21600 0 0"/>
                <a:gd name="G2" fmla="+- 21600 0 0"/>
                <a:gd name="T0" fmla="*/ 0 w 32346"/>
                <a:gd name="T1" fmla="*/ 5130 h 21600"/>
                <a:gd name="T2" fmla="*/ 32346 w 32346"/>
                <a:gd name="T3" fmla="*/ 10240 h 21600"/>
                <a:gd name="T4" fmla="*/ 13974 w 323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346" h="21600" fill="none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</a:path>
                <a:path w="32346" h="21600" stroke="0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  <a:lnTo>
                    <a:pt x="13974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9" name="Arc 14"/>
            <p:cNvSpPr>
              <a:spLocks/>
            </p:cNvSpPr>
            <p:nvPr/>
          </p:nvSpPr>
          <p:spPr bwMode="auto">
            <a:xfrm rot="314554">
              <a:off x="224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0" name="Arc 15"/>
            <p:cNvSpPr>
              <a:spLocks/>
            </p:cNvSpPr>
            <p:nvPr/>
          </p:nvSpPr>
          <p:spPr bwMode="auto">
            <a:xfrm rot="88036" flipH="1">
              <a:off x="249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1" name="Oval 16"/>
            <p:cNvSpPr>
              <a:spLocks noChangeArrowheads="1"/>
            </p:cNvSpPr>
            <p:nvPr/>
          </p:nvSpPr>
          <p:spPr bwMode="auto">
            <a:xfrm>
              <a:off x="2406" y="1754"/>
              <a:ext cx="18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52" name="Group 12"/>
          <p:cNvGrpSpPr>
            <a:grpSpLocks/>
          </p:cNvGrpSpPr>
          <p:nvPr/>
        </p:nvGrpSpPr>
        <p:grpSpPr bwMode="auto">
          <a:xfrm>
            <a:off x="4085011" y="1871603"/>
            <a:ext cx="301626" cy="328932"/>
            <a:chOff x="2241" y="1754"/>
            <a:chExt cx="510" cy="640"/>
          </a:xfrm>
        </p:grpSpPr>
        <p:sp>
          <p:nvSpPr>
            <p:cNvPr id="53" name="Arc 13"/>
            <p:cNvSpPr>
              <a:spLocks/>
            </p:cNvSpPr>
            <p:nvPr/>
          </p:nvSpPr>
          <p:spPr bwMode="auto">
            <a:xfrm rot="11089716">
              <a:off x="2411" y="1804"/>
              <a:ext cx="270" cy="180"/>
            </a:xfrm>
            <a:custGeom>
              <a:avLst/>
              <a:gdLst>
                <a:gd name="G0" fmla="+- 13974 0 0"/>
                <a:gd name="G1" fmla="+- 21600 0 0"/>
                <a:gd name="G2" fmla="+- 21600 0 0"/>
                <a:gd name="T0" fmla="*/ 0 w 32346"/>
                <a:gd name="T1" fmla="*/ 5130 h 21600"/>
                <a:gd name="T2" fmla="*/ 32346 w 32346"/>
                <a:gd name="T3" fmla="*/ 10240 h 21600"/>
                <a:gd name="T4" fmla="*/ 13974 w 323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346" h="21600" fill="none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</a:path>
                <a:path w="32346" h="21600" stroke="0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  <a:lnTo>
                    <a:pt x="13974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4" name="Arc 14"/>
            <p:cNvSpPr>
              <a:spLocks/>
            </p:cNvSpPr>
            <p:nvPr/>
          </p:nvSpPr>
          <p:spPr bwMode="auto">
            <a:xfrm rot="314554">
              <a:off x="224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5" name="Arc 15"/>
            <p:cNvSpPr>
              <a:spLocks/>
            </p:cNvSpPr>
            <p:nvPr/>
          </p:nvSpPr>
          <p:spPr bwMode="auto">
            <a:xfrm rot="88036" flipH="1">
              <a:off x="249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6" name="Oval 16"/>
            <p:cNvSpPr>
              <a:spLocks noChangeArrowheads="1"/>
            </p:cNvSpPr>
            <p:nvPr/>
          </p:nvSpPr>
          <p:spPr bwMode="auto">
            <a:xfrm>
              <a:off x="2406" y="1754"/>
              <a:ext cx="18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57" name="Group 12"/>
          <p:cNvGrpSpPr>
            <a:grpSpLocks/>
          </p:cNvGrpSpPr>
          <p:nvPr/>
        </p:nvGrpSpPr>
        <p:grpSpPr bwMode="auto">
          <a:xfrm>
            <a:off x="4281681" y="2450985"/>
            <a:ext cx="301626" cy="328932"/>
            <a:chOff x="2241" y="1754"/>
            <a:chExt cx="510" cy="640"/>
          </a:xfrm>
        </p:grpSpPr>
        <p:sp>
          <p:nvSpPr>
            <p:cNvPr id="58" name="Arc 13"/>
            <p:cNvSpPr>
              <a:spLocks/>
            </p:cNvSpPr>
            <p:nvPr/>
          </p:nvSpPr>
          <p:spPr bwMode="auto">
            <a:xfrm rot="11089716">
              <a:off x="2411" y="1804"/>
              <a:ext cx="270" cy="180"/>
            </a:xfrm>
            <a:custGeom>
              <a:avLst/>
              <a:gdLst>
                <a:gd name="G0" fmla="+- 13974 0 0"/>
                <a:gd name="G1" fmla="+- 21600 0 0"/>
                <a:gd name="G2" fmla="+- 21600 0 0"/>
                <a:gd name="T0" fmla="*/ 0 w 32346"/>
                <a:gd name="T1" fmla="*/ 5130 h 21600"/>
                <a:gd name="T2" fmla="*/ 32346 w 32346"/>
                <a:gd name="T3" fmla="*/ 10240 h 21600"/>
                <a:gd name="T4" fmla="*/ 13974 w 323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346" h="21600" fill="none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</a:path>
                <a:path w="32346" h="21600" stroke="0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  <a:lnTo>
                    <a:pt x="13974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9" name="Arc 14"/>
            <p:cNvSpPr>
              <a:spLocks/>
            </p:cNvSpPr>
            <p:nvPr/>
          </p:nvSpPr>
          <p:spPr bwMode="auto">
            <a:xfrm rot="314554">
              <a:off x="224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60" name="Arc 15"/>
            <p:cNvSpPr>
              <a:spLocks/>
            </p:cNvSpPr>
            <p:nvPr/>
          </p:nvSpPr>
          <p:spPr bwMode="auto">
            <a:xfrm rot="88036" flipH="1">
              <a:off x="249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61" name="Oval 16"/>
            <p:cNvSpPr>
              <a:spLocks noChangeArrowheads="1"/>
            </p:cNvSpPr>
            <p:nvPr/>
          </p:nvSpPr>
          <p:spPr bwMode="auto">
            <a:xfrm>
              <a:off x="2406" y="1754"/>
              <a:ext cx="18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62" name="Group 12"/>
          <p:cNvGrpSpPr>
            <a:grpSpLocks/>
          </p:cNvGrpSpPr>
          <p:nvPr/>
        </p:nvGrpSpPr>
        <p:grpSpPr bwMode="auto">
          <a:xfrm>
            <a:off x="4493168" y="1263512"/>
            <a:ext cx="301626" cy="328932"/>
            <a:chOff x="2241" y="1754"/>
            <a:chExt cx="510" cy="640"/>
          </a:xfrm>
        </p:grpSpPr>
        <p:sp>
          <p:nvSpPr>
            <p:cNvPr id="63" name="Arc 13"/>
            <p:cNvSpPr>
              <a:spLocks/>
            </p:cNvSpPr>
            <p:nvPr/>
          </p:nvSpPr>
          <p:spPr bwMode="auto">
            <a:xfrm rot="11089716">
              <a:off x="2411" y="1804"/>
              <a:ext cx="270" cy="180"/>
            </a:xfrm>
            <a:custGeom>
              <a:avLst/>
              <a:gdLst>
                <a:gd name="G0" fmla="+- 13974 0 0"/>
                <a:gd name="G1" fmla="+- 21600 0 0"/>
                <a:gd name="G2" fmla="+- 21600 0 0"/>
                <a:gd name="T0" fmla="*/ 0 w 32346"/>
                <a:gd name="T1" fmla="*/ 5130 h 21600"/>
                <a:gd name="T2" fmla="*/ 32346 w 32346"/>
                <a:gd name="T3" fmla="*/ 10240 h 21600"/>
                <a:gd name="T4" fmla="*/ 13974 w 323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346" h="21600" fill="none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</a:path>
                <a:path w="32346" h="21600" stroke="0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  <a:lnTo>
                    <a:pt x="13974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64" name="Arc 14"/>
            <p:cNvSpPr>
              <a:spLocks/>
            </p:cNvSpPr>
            <p:nvPr/>
          </p:nvSpPr>
          <p:spPr bwMode="auto">
            <a:xfrm rot="314554">
              <a:off x="224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65" name="Arc 15"/>
            <p:cNvSpPr>
              <a:spLocks/>
            </p:cNvSpPr>
            <p:nvPr/>
          </p:nvSpPr>
          <p:spPr bwMode="auto">
            <a:xfrm rot="88036" flipH="1">
              <a:off x="249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66" name="Oval 16"/>
            <p:cNvSpPr>
              <a:spLocks noChangeArrowheads="1"/>
            </p:cNvSpPr>
            <p:nvPr/>
          </p:nvSpPr>
          <p:spPr bwMode="auto">
            <a:xfrm>
              <a:off x="2406" y="1754"/>
              <a:ext cx="18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67" name="Group 12"/>
          <p:cNvGrpSpPr>
            <a:grpSpLocks/>
          </p:cNvGrpSpPr>
          <p:nvPr/>
        </p:nvGrpSpPr>
        <p:grpSpPr bwMode="auto">
          <a:xfrm>
            <a:off x="4807851" y="1774847"/>
            <a:ext cx="301626" cy="328932"/>
            <a:chOff x="2241" y="1754"/>
            <a:chExt cx="510" cy="640"/>
          </a:xfrm>
        </p:grpSpPr>
        <p:sp>
          <p:nvSpPr>
            <p:cNvPr id="68" name="Arc 13"/>
            <p:cNvSpPr>
              <a:spLocks/>
            </p:cNvSpPr>
            <p:nvPr/>
          </p:nvSpPr>
          <p:spPr bwMode="auto">
            <a:xfrm rot="11089716">
              <a:off x="2411" y="1804"/>
              <a:ext cx="270" cy="180"/>
            </a:xfrm>
            <a:custGeom>
              <a:avLst/>
              <a:gdLst>
                <a:gd name="G0" fmla="+- 13974 0 0"/>
                <a:gd name="G1" fmla="+- 21600 0 0"/>
                <a:gd name="G2" fmla="+- 21600 0 0"/>
                <a:gd name="T0" fmla="*/ 0 w 32346"/>
                <a:gd name="T1" fmla="*/ 5130 h 21600"/>
                <a:gd name="T2" fmla="*/ 32346 w 32346"/>
                <a:gd name="T3" fmla="*/ 10240 h 21600"/>
                <a:gd name="T4" fmla="*/ 13974 w 323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346" h="21600" fill="none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</a:path>
                <a:path w="32346" h="21600" stroke="0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  <a:lnTo>
                    <a:pt x="13974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69" name="Arc 14"/>
            <p:cNvSpPr>
              <a:spLocks/>
            </p:cNvSpPr>
            <p:nvPr/>
          </p:nvSpPr>
          <p:spPr bwMode="auto">
            <a:xfrm rot="314554">
              <a:off x="224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0" name="Arc 15"/>
            <p:cNvSpPr>
              <a:spLocks/>
            </p:cNvSpPr>
            <p:nvPr/>
          </p:nvSpPr>
          <p:spPr bwMode="auto">
            <a:xfrm rot="88036" flipH="1">
              <a:off x="249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1" name="Oval 16"/>
            <p:cNvSpPr>
              <a:spLocks noChangeArrowheads="1"/>
            </p:cNvSpPr>
            <p:nvPr/>
          </p:nvSpPr>
          <p:spPr bwMode="auto">
            <a:xfrm>
              <a:off x="2406" y="1754"/>
              <a:ext cx="18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72" name="Group 12"/>
          <p:cNvGrpSpPr>
            <a:grpSpLocks/>
          </p:cNvGrpSpPr>
          <p:nvPr/>
        </p:nvGrpSpPr>
        <p:grpSpPr bwMode="auto">
          <a:xfrm>
            <a:off x="5090052" y="2356782"/>
            <a:ext cx="301626" cy="328932"/>
            <a:chOff x="2241" y="1754"/>
            <a:chExt cx="510" cy="640"/>
          </a:xfrm>
        </p:grpSpPr>
        <p:sp>
          <p:nvSpPr>
            <p:cNvPr id="73" name="Arc 13"/>
            <p:cNvSpPr>
              <a:spLocks/>
            </p:cNvSpPr>
            <p:nvPr/>
          </p:nvSpPr>
          <p:spPr bwMode="auto">
            <a:xfrm rot="11089716">
              <a:off x="2411" y="1804"/>
              <a:ext cx="270" cy="180"/>
            </a:xfrm>
            <a:custGeom>
              <a:avLst/>
              <a:gdLst>
                <a:gd name="G0" fmla="+- 13974 0 0"/>
                <a:gd name="G1" fmla="+- 21600 0 0"/>
                <a:gd name="G2" fmla="+- 21600 0 0"/>
                <a:gd name="T0" fmla="*/ 0 w 32346"/>
                <a:gd name="T1" fmla="*/ 5130 h 21600"/>
                <a:gd name="T2" fmla="*/ 32346 w 32346"/>
                <a:gd name="T3" fmla="*/ 10240 h 21600"/>
                <a:gd name="T4" fmla="*/ 13974 w 323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346" h="21600" fill="none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</a:path>
                <a:path w="32346" h="21600" stroke="0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  <a:lnTo>
                    <a:pt x="13974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4" name="Arc 14"/>
            <p:cNvSpPr>
              <a:spLocks/>
            </p:cNvSpPr>
            <p:nvPr/>
          </p:nvSpPr>
          <p:spPr bwMode="auto">
            <a:xfrm rot="314554">
              <a:off x="224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5" name="Arc 15"/>
            <p:cNvSpPr>
              <a:spLocks/>
            </p:cNvSpPr>
            <p:nvPr/>
          </p:nvSpPr>
          <p:spPr bwMode="auto">
            <a:xfrm rot="88036" flipH="1">
              <a:off x="249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6" name="Oval 16"/>
            <p:cNvSpPr>
              <a:spLocks noChangeArrowheads="1"/>
            </p:cNvSpPr>
            <p:nvPr/>
          </p:nvSpPr>
          <p:spPr bwMode="auto">
            <a:xfrm>
              <a:off x="2406" y="1754"/>
              <a:ext cx="18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77" name="Group 12"/>
          <p:cNvGrpSpPr>
            <a:grpSpLocks/>
          </p:cNvGrpSpPr>
          <p:nvPr/>
        </p:nvGrpSpPr>
        <p:grpSpPr bwMode="auto">
          <a:xfrm>
            <a:off x="5386264" y="1245814"/>
            <a:ext cx="301626" cy="328932"/>
            <a:chOff x="2241" y="1754"/>
            <a:chExt cx="510" cy="640"/>
          </a:xfrm>
        </p:grpSpPr>
        <p:sp>
          <p:nvSpPr>
            <p:cNvPr id="78" name="Arc 13"/>
            <p:cNvSpPr>
              <a:spLocks/>
            </p:cNvSpPr>
            <p:nvPr/>
          </p:nvSpPr>
          <p:spPr bwMode="auto">
            <a:xfrm rot="11089716">
              <a:off x="2411" y="1804"/>
              <a:ext cx="270" cy="180"/>
            </a:xfrm>
            <a:custGeom>
              <a:avLst/>
              <a:gdLst>
                <a:gd name="G0" fmla="+- 13974 0 0"/>
                <a:gd name="G1" fmla="+- 21600 0 0"/>
                <a:gd name="G2" fmla="+- 21600 0 0"/>
                <a:gd name="T0" fmla="*/ 0 w 32346"/>
                <a:gd name="T1" fmla="*/ 5130 h 21600"/>
                <a:gd name="T2" fmla="*/ 32346 w 32346"/>
                <a:gd name="T3" fmla="*/ 10240 h 21600"/>
                <a:gd name="T4" fmla="*/ 13974 w 323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346" h="21600" fill="none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</a:path>
                <a:path w="32346" h="21600" stroke="0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  <a:lnTo>
                    <a:pt x="13974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9" name="Arc 14"/>
            <p:cNvSpPr>
              <a:spLocks/>
            </p:cNvSpPr>
            <p:nvPr/>
          </p:nvSpPr>
          <p:spPr bwMode="auto">
            <a:xfrm rot="314554">
              <a:off x="224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0" name="Arc 15"/>
            <p:cNvSpPr>
              <a:spLocks/>
            </p:cNvSpPr>
            <p:nvPr/>
          </p:nvSpPr>
          <p:spPr bwMode="auto">
            <a:xfrm rot="88036" flipH="1">
              <a:off x="249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1" name="Oval 16"/>
            <p:cNvSpPr>
              <a:spLocks noChangeArrowheads="1"/>
            </p:cNvSpPr>
            <p:nvPr/>
          </p:nvSpPr>
          <p:spPr bwMode="auto">
            <a:xfrm>
              <a:off x="2406" y="1754"/>
              <a:ext cx="18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82" name="Group 12"/>
          <p:cNvGrpSpPr>
            <a:grpSpLocks/>
          </p:cNvGrpSpPr>
          <p:nvPr/>
        </p:nvGrpSpPr>
        <p:grpSpPr bwMode="auto">
          <a:xfrm>
            <a:off x="5628603" y="1846801"/>
            <a:ext cx="301626" cy="328932"/>
            <a:chOff x="2241" y="1754"/>
            <a:chExt cx="510" cy="640"/>
          </a:xfrm>
        </p:grpSpPr>
        <p:sp>
          <p:nvSpPr>
            <p:cNvPr id="83" name="Arc 13"/>
            <p:cNvSpPr>
              <a:spLocks/>
            </p:cNvSpPr>
            <p:nvPr/>
          </p:nvSpPr>
          <p:spPr bwMode="auto">
            <a:xfrm rot="11089716">
              <a:off x="2411" y="1804"/>
              <a:ext cx="270" cy="180"/>
            </a:xfrm>
            <a:custGeom>
              <a:avLst/>
              <a:gdLst>
                <a:gd name="G0" fmla="+- 13974 0 0"/>
                <a:gd name="G1" fmla="+- 21600 0 0"/>
                <a:gd name="G2" fmla="+- 21600 0 0"/>
                <a:gd name="T0" fmla="*/ 0 w 32346"/>
                <a:gd name="T1" fmla="*/ 5130 h 21600"/>
                <a:gd name="T2" fmla="*/ 32346 w 32346"/>
                <a:gd name="T3" fmla="*/ 10240 h 21600"/>
                <a:gd name="T4" fmla="*/ 13974 w 323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346" h="21600" fill="none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</a:path>
                <a:path w="32346" h="21600" stroke="0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  <a:lnTo>
                    <a:pt x="13974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4" name="Arc 14"/>
            <p:cNvSpPr>
              <a:spLocks/>
            </p:cNvSpPr>
            <p:nvPr/>
          </p:nvSpPr>
          <p:spPr bwMode="auto">
            <a:xfrm rot="314554">
              <a:off x="224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5" name="Arc 15"/>
            <p:cNvSpPr>
              <a:spLocks/>
            </p:cNvSpPr>
            <p:nvPr/>
          </p:nvSpPr>
          <p:spPr bwMode="auto">
            <a:xfrm rot="88036" flipH="1">
              <a:off x="249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6" name="Oval 16"/>
            <p:cNvSpPr>
              <a:spLocks noChangeArrowheads="1"/>
            </p:cNvSpPr>
            <p:nvPr/>
          </p:nvSpPr>
          <p:spPr bwMode="auto">
            <a:xfrm>
              <a:off x="2406" y="1754"/>
              <a:ext cx="18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87" name="Group 12"/>
          <p:cNvGrpSpPr>
            <a:grpSpLocks/>
          </p:cNvGrpSpPr>
          <p:nvPr/>
        </p:nvGrpSpPr>
        <p:grpSpPr bwMode="auto">
          <a:xfrm>
            <a:off x="5757120" y="2452917"/>
            <a:ext cx="301626" cy="328932"/>
            <a:chOff x="2241" y="1754"/>
            <a:chExt cx="510" cy="640"/>
          </a:xfrm>
        </p:grpSpPr>
        <p:sp>
          <p:nvSpPr>
            <p:cNvPr id="88" name="Arc 13"/>
            <p:cNvSpPr>
              <a:spLocks/>
            </p:cNvSpPr>
            <p:nvPr/>
          </p:nvSpPr>
          <p:spPr bwMode="auto">
            <a:xfrm rot="11089716">
              <a:off x="2411" y="1804"/>
              <a:ext cx="270" cy="180"/>
            </a:xfrm>
            <a:custGeom>
              <a:avLst/>
              <a:gdLst>
                <a:gd name="G0" fmla="+- 13974 0 0"/>
                <a:gd name="G1" fmla="+- 21600 0 0"/>
                <a:gd name="G2" fmla="+- 21600 0 0"/>
                <a:gd name="T0" fmla="*/ 0 w 32346"/>
                <a:gd name="T1" fmla="*/ 5130 h 21600"/>
                <a:gd name="T2" fmla="*/ 32346 w 32346"/>
                <a:gd name="T3" fmla="*/ 10240 h 21600"/>
                <a:gd name="T4" fmla="*/ 13974 w 323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346" h="21600" fill="none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</a:path>
                <a:path w="32346" h="21600" stroke="0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  <a:lnTo>
                    <a:pt x="13974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9" name="Arc 14"/>
            <p:cNvSpPr>
              <a:spLocks/>
            </p:cNvSpPr>
            <p:nvPr/>
          </p:nvSpPr>
          <p:spPr bwMode="auto">
            <a:xfrm rot="314554">
              <a:off x="224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90" name="Arc 15"/>
            <p:cNvSpPr>
              <a:spLocks/>
            </p:cNvSpPr>
            <p:nvPr/>
          </p:nvSpPr>
          <p:spPr bwMode="auto">
            <a:xfrm rot="88036" flipH="1">
              <a:off x="249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91" name="Oval 16"/>
            <p:cNvSpPr>
              <a:spLocks noChangeArrowheads="1"/>
            </p:cNvSpPr>
            <p:nvPr/>
          </p:nvSpPr>
          <p:spPr bwMode="auto">
            <a:xfrm>
              <a:off x="2406" y="1754"/>
              <a:ext cx="18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92" name="Group 12"/>
          <p:cNvGrpSpPr>
            <a:grpSpLocks/>
          </p:cNvGrpSpPr>
          <p:nvPr/>
        </p:nvGrpSpPr>
        <p:grpSpPr bwMode="auto">
          <a:xfrm>
            <a:off x="6209979" y="1171000"/>
            <a:ext cx="301626" cy="328932"/>
            <a:chOff x="2241" y="1754"/>
            <a:chExt cx="510" cy="640"/>
          </a:xfrm>
        </p:grpSpPr>
        <p:sp>
          <p:nvSpPr>
            <p:cNvPr id="93" name="Arc 13"/>
            <p:cNvSpPr>
              <a:spLocks/>
            </p:cNvSpPr>
            <p:nvPr/>
          </p:nvSpPr>
          <p:spPr bwMode="auto">
            <a:xfrm rot="11089716">
              <a:off x="2411" y="1804"/>
              <a:ext cx="270" cy="180"/>
            </a:xfrm>
            <a:custGeom>
              <a:avLst/>
              <a:gdLst>
                <a:gd name="G0" fmla="+- 13974 0 0"/>
                <a:gd name="G1" fmla="+- 21600 0 0"/>
                <a:gd name="G2" fmla="+- 21600 0 0"/>
                <a:gd name="T0" fmla="*/ 0 w 32346"/>
                <a:gd name="T1" fmla="*/ 5130 h 21600"/>
                <a:gd name="T2" fmla="*/ 32346 w 32346"/>
                <a:gd name="T3" fmla="*/ 10240 h 21600"/>
                <a:gd name="T4" fmla="*/ 13974 w 323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346" h="21600" fill="none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</a:path>
                <a:path w="32346" h="21600" stroke="0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  <a:lnTo>
                    <a:pt x="13974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94" name="Arc 14"/>
            <p:cNvSpPr>
              <a:spLocks/>
            </p:cNvSpPr>
            <p:nvPr/>
          </p:nvSpPr>
          <p:spPr bwMode="auto">
            <a:xfrm rot="314554">
              <a:off x="224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95" name="Arc 15"/>
            <p:cNvSpPr>
              <a:spLocks/>
            </p:cNvSpPr>
            <p:nvPr/>
          </p:nvSpPr>
          <p:spPr bwMode="auto">
            <a:xfrm rot="88036" flipH="1">
              <a:off x="249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96" name="Oval 16"/>
            <p:cNvSpPr>
              <a:spLocks noChangeArrowheads="1"/>
            </p:cNvSpPr>
            <p:nvPr/>
          </p:nvSpPr>
          <p:spPr bwMode="auto">
            <a:xfrm>
              <a:off x="2406" y="1754"/>
              <a:ext cx="18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97" name="Group 12"/>
          <p:cNvGrpSpPr>
            <a:grpSpLocks/>
          </p:cNvGrpSpPr>
          <p:nvPr/>
        </p:nvGrpSpPr>
        <p:grpSpPr bwMode="auto">
          <a:xfrm>
            <a:off x="6384209" y="1873650"/>
            <a:ext cx="301626" cy="328932"/>
            <a:chOff x="2241" y="1754"/>
            <a:chExt cx="510" cy="640"/>
          </a:xfrm>
        </p:grpSpPr>
        <p:sp>
          <p:nvSpPr>
            <p:cNvPr id="98" name="Arc 13"/>
            <p:cNvSpPr>
              <a:spLocks/>
            </p:cNvSpPr>
            <p:nvPr/>
          </p:nvSpPr>
          <p:spPr bwMode="auto">
            <a:xfrm rot="11089716">
              <a:off x="2411" y="1804"/>
              <a:ext cx="270" cy="180"/>
            </a:xfrm>
            <a:custGeom>
              <a:avLst/>
              <a:gdLst>
                <a:gd name="G0" fmla="+- 13974 0 0"/>
                <a:gd name="G1" fmla="+- 21600 0 0"/>
                <a:gd name="G2" fmla="+- 21600 0 0"/>
                <a:gd name="T0" fmla="*/ 0 w 32346"/>
                <a:gd name="T1" fmla="*/ 5130 h 21600"/>
                <a:gd name="T2" fmla="*/ 32346 w 32346"/>
                <a:gd name="T3" fmla="*/ 10240 h 21600"/>
                <a:gd name="T4" fmla="*/ 13974 w 323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346" h="21600" fill="none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</a:path>
                <a:path w="32346" h="21600" stroke="0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  <a:lnTo>
                    <a:pt x="13974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99" name="Arc 14"/>
            <p:cNvSpPr>
              <a:spLocks/>
            </p:cNvSpPr>
            <p:nvPr/>
          </p:nvSpPr>
          <p:spPr bwMode="auto">
            <a:xfrm rot="314554">
              <a:off x="224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0" name="Arc 15"/>
            <p:cNvSpPr>
              <a:spLocks/>
            </p:cNvSpPr>
            <p:nvPr/>
          </p:nvSpPr>
          <p:spPr bwMode="auto">
            <a:xfrm rot="88036" flipH="1">
              <a:off x="249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1" name="Oval 16"/>
            <p:cNvSpPr>
              <a:spLocks noChangeArrowheads="1"/>
            </p:cNvSpPr>
            <p:nvPr/>
          </p:nvSpPr>
          <p:spPr bwMode="auto">
            <a:xfrm>
              <a:off x="2406" y="1754"/>
              <a:ext cx="18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02" name="Group 12"/>
          <p:cNvGrpSpPr>
            <a:grpSpLocks/>
          </p:cNvGrpSpPr>
          <p:nvPr/>
        </p:nvGrpSpPr>
        <p:grpSpPr bwMode="auto">
          <a:xfrm>
            <a:off x="6498389" y="2375923"/>
            <a:ext cx="301626" cy="328932"/>
            <a:chOff x="2241" y="1754"/>
            <a:chExt cx="510" cy="640"/>
          </a:xfrm>
        </p:grpSpPr>
        <p:sp>
          <p:nvSpPr>
            <p:cNvPr id="103" name="Arc 13"/>
            <p:cNvSpPr>
              <a:spLocks/>
            </p:cNvSpPr>
            <p:nvPr/>
          </p:nvSpPr>
          <p:spPr bwMode="auto">
            <a:xfrm rot="11089716">
              <a:off x="2411" y="1804"/>
              <a:ext cx="270" cy="180"/>
            </a:xfrm>
            <a:custGeom>
              <a:avLst/>
              <a:gdLst>
                <a:gd name="G0" fmla="+- 13974 0 0"/>
                <a:gd name="G1" fmla="+- 21600 0 0"/>
                <a:gd name="G2" fmla="+- 21600 0 0"/>
                <a:gd name="T0" fmla="*/ 0 w 32346"/>
                <a:gd name="T1" fmla="*/ 5130 h 21600"/>
                <a:gd name="T2" fmla="*/ 32346 w 32346"/>
                <a:gd name="T3" fmla="*/ 10240 h 21600"/>
                <a:gd name="T4" fmla="*/ 13974 w 323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346" h="21600" fill="none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</a:path>
                <a:path w="32346" h="21600" stroke="0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  <a:lnTo>
                    <a:pt x="13974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4" name="Arc 14"/>
            <p:cNvSpPr>
              <a:spLocks/>
            </p:cNvSpPr>
            <p:nvPr/>
          </p:nvSpPr>
          <p:spPr bwMode="auto">
            <a:xfrm rot="314554">
              <a:off x="224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5" name="Arc 15"/>
            <p:cNvSpPr>
              <a:spLocks/>
            </p:cNvSpPr>
            <p:nvPr/>
          </p:nvSpPr>
          <p:spPr bwMode="auto">
            <a:xfrm rot="88036" flipH="1">
              <a:off x="249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6" name="Oval 16"/>
            <p:cNvSpPr>
              <a:spLocks noChangeArrowheads="1"/>
            </p:cNvSpPr>
            <p:nvPr/>
          </p:nvSpPr>
          <p:spPr bwMode="auto">
            <a:xfrm>
              <a:off x="2406" y="1754"/>
              <a:ext cx="18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07" name="Group 12"/>
          <p:cNvGrpSpPr>
            <a:grpSpLocks/>
          </p:cNvGrpSpPr>
          <p:nvPr/>
        </p:nvGrpSpPr>
        <p:grpSpPr bwMode="auto">
          <a:xfrm>
            <a:off x="6975833" y="1153302"/>
            <a:ext cx="301626" cy="328932"/>
            <a:chOff x="2241" y="1754"/>
            <a:chExt cx="510" cy="640"/>
          </a:xfrm>
        </p:grpSpPr>
        <p:sp>
          <p:nvSpPr>
            <p:cNvPr id="108" name="Arc 13"/>
            <p:cNvSpPr>
              <a:spLocks/>
            </p:cNvSpPr>
            <p:nvPr/>
          </p:nvSpPr>
          <p:spPr bwMode="auto">
            <a:xfrm rot="11089716">
              <a:off x="2411" y="1804"/>
              <a:ext cx="270" cy="180"/>
            </a:xfrm>
            <a:custGeom>
              <a:avLst/>
              <a:gdLst>
                <a:gd name="G0" fmla="+- 13974 0 0"/>
                <a:gd name="G1" fmla="+- 21600 0 0"/>
                <a:gd name="G2" fmla="+- 21600 0 0"/>
                <a:gd name="T0" fmla="*/ 0 w 32346"/>
                <a:gd name="T1" fmla="*/ 5130 h 21600"/>
                <a:gd name="T2" fmla="*/ 32346 w 32346"/>
                <a:gd name="T3" fmla="*/ 10240 h 21600"/>
                <a:gd name="T4" fmla="*/ 13974 w 323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346" h="21600" fill="none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</a:path>
                <a:path w="32346" h="21600" stroke="0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  <a:lnTo>
                    <a:pt x="13974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9" name="Arc 14"/>
            <p:cNvSpPr>
              <a:spLocks/>
            </p:cNvSpPr>
            <p:nvPr/>
          </p:nvSpPr>
          <p:spPr bwMode="auto">
            <a:xfrm rot="314554">
              <a:off x="224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10" name="Arc 15"/>
            <p:cNvSpPr>
              <a:spLocks/>
            </p:cNvSpPr>
            <p:nvPr/>
          </p:nvSpPr>
          <p:spPr bwMode="auto">
            <a:xfrm rot="88036" flipH="1">
              <a:off x="249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11" name="Oval 16"/>
            <p:cNvSpPr>
              <a:spLocks noChangeArrowheads="1"/>
            </p:cNvSpPr>
            <p:nvPr/>
          </p:nvSpPr>
          <p:spPr bwMode="auto">
            <a:xfrm>
              <a:off x="2406" y="1754"/>
              <a:ext cx="18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12" name="Group 12"/>
          <p:cNvGrpSpPr>
            <a:grpSpLocks/>
          </p:cNvGrpSpPr>
          <p:nvPr/>
        </p:nvGrpSpPr>
        <p:grpSpPr bwMode="auto">
          <a:xfrm>
            <a:off x="7151777" y="1780971"/>
            <a:ext cx="301626" cy="328932"/>
            <a:chOff x="2241" y="1754"/>
            <a:chExt cx="510" cy="640"/>
          </a:xfrm>
        </p:grpSpPr>
        <p:sp>
          <p:nvSpPr>
            <p:cNvPr id="113" name="Arc 13"/>
            <p:cNvSpPr>
              <a:spLocks/>
            </p:cNvSpPr>
            <p:nvPr/>
          </p:nvSpPr>
          <p:spPr bwMode="auto">
            <a:xfrm rot="11089716">
              <a:off x="2411" y="1804"/>
              <a:ext cx="270" cy="180"/>
            </a:xfrm>
            <a:custGeom>
              <a:avLst/>
              <a:gdLst>
                <a:gd name="G0" fmla="+- 13974 0 0"/>
                <a:gd name="G1" fmla="+- 21600 0 0"/>
                <a:gd name="G2" fmla="+- 21600 0 0"/>
                <a:gd name="T0" fmla="*/ 0 w 32346"/>
                <a:gd name="T1" fmla="*/ 5130 h 21600"/>
                <a:gd name="T2" fmla="*/ 32346 w 32346"/>
                <a:gd name="T3" fmla="*/ 10240 h 21600"/>
                <a:gd name="T4" fmla="*/ 13974 w 323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346" h="21600" fill="none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</a:path>
                <a:path w="32346" h="21600" stroke="0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  <a:lnTo>
                    <a:pt x="13974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14" name="Arc 14"/>
            <p:cNvSpPr>
              <a:spLocks/>
            </p:cNvSpPr>
            <p:nvPr/>
          </p:nvSpPr>
          <p:spPr bwMode="auto">
            <a:xfrm rot="314554">
              <a:off x="224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15" name="Arc 15"/>
            <p:cNvSpPr>
              <a:spLocks/>
            </p:cNvSpPr>
            <p:nvPr/>
          </p:nvSpPr>
          <p:spPr bwMode="auto">
            <a:xfrm rot="88036" flipH="1">
              <a:off x="249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16" name="Oval 16"/>
            <p:cNvSpPr>
              <a:spLocks noChangeArrowheads="1"/>
            </p:cNvSpPr>
            <p:nvPr/>
          </p:nvSpPr>
          <p:spPr bwMode="auto">
            <a:xfrm>
              <a:off x="2406" y="1754"/>
              <a:ext cx="18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17" name="Group 12"/>
          <p:cNvGrpSpPr>
            <a:grpSpLocks/>
          </p:cNvGrpSpPr>
          <p:nvPr/>
        </p:nvGrpSpPr>
        <p:grpSpPr bwMode="auto">
          <a:xfrm>
            <a:off x="7169734" y="2375923"/>
            <a:ext cx="301626" cy="328932"/>
            <a:chOff x="2241" y="1754"/>
            <a:chExt cx="510" cy="640"/>
          </a:xfrm>
        </p:grpSpPr>
        <p:sp>
          <p:nvSpPr>
            <p:cNvPr id="118" name="Arc 13"/>
            <p:cNvSpPr>
              <a:spLocks/>
            </p:cNvSpPr>
            <p:nvPr/>
          </p:nvSpPr>
          <p:spPr bwMode="auto">
            <a:xfrm rot="11089716">
              <a:off x="2411" y="1804"/>
              <a:ext cx="270" cy="180"/>
            </a:xfrm>
            <a:custGeom>
              <a:avLst/>
              <a:gdLst>
                <a:gd name="G0" fmla="+- 13974 0 0"/>
                <a:gd name="G1" fmla="+- 21600 0 0"/>
                <a:gd name="G2" fmla="+- 21600 0 0"/>
                <a:gd name="T0" fmla="*/ 0 w 32346"/>
                <a:gd name="T1" fmla="*/ 5130 h 21600"/>
                <a:gd name="T2" fmla="*/ 32346 w 32346"/>
                <a:gd name="T3" fmla="*/ 10240 h 21600"/>
                <a:gd name="T4" fmla="*/ 13974 w 323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346" h="21600" fill="none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</a:path>
                <a:path w="32346" h="21600" stroke="0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  <a:lnTo>
                    <a:pt x="13974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19" name="Arc 14"/>
            <p:cNvSpPr>
              <a:spLocks/>
            </p:cNvSpPr>
            <p:nvPr/>
          </p:nvSpPr>
          <p:spPr bwMode="auto">
            <a:xfrm rot="314554">
              <a:off x="224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20" name="Arc 15"/>
            <p:cNvSpPr>
              <a:spLocks/>
            </p:cNvSpPr>
            <p:nvPr/>
          </p:nvSpPr>
          <p:spPr bwMode="auto">
            <a:xfrm rot="88036" flipH="1">
              <a:off x="249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21" name="Oval 16"/>
            <p:cNvSpPr>
              <a:spLocks noChangeArrowheads="1"/>
            </p:cNvSpPr>
            <p:nvPr/>
          </p:nvSpPr>
          <p:spPr bwMode="auto">
            <a:xfrm>
              <a:off x="2406" y="1754"/>
              <a:ext cx="18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22" name="Group 12"/>
          <p:cNvGrpSpPr>
            <a:grpSpLocks/>
          </p:cNvGrpSpPr>
          <p:nvPr/>
        </p:nvGrpSpPr>
        <p:grpSpPr bwMode="auto">
          <a:xfrm>
            <a:off x="7794515" y="1235896"/>
            <a:ext cx="301626" cy="328932"/>
            <a:chOff x="2241" y="1754"/>
            <a:chExt cx="510" cy="640"/>
          </a:xfrm>
        </p:grpSpPr>
        <p:sp>
          <p:nvSpPr>
            <p:cNvPr id="123" name="Arc 13"/>
            <p:cNvSpPr>
              <a:spLocks/>
            </p:cNvSpPr>
            <p:nvPr/>
          </p:nvSpPr>
          <p:spPr bwMode="auto">
            <a:xfrm rot="11089716">
              <a:off x="2411" y="1804"/>
              <a:ext cx="270" cy="180"/>
            </a:xfrm>
            <a:custGeom>
              <a:avLst/>
              <a:gdLst>
                <a:gd name="G0" fmla="+- 13974 0 0"/>
                <a:gd name="G1" fmla="+- 21600 0 0"/>
                <a:gd name="G2" fmla="+- 21600 0 0"/>
                <a:gd name="T0" fmla="*/ 0 w 32346"/>
                <a:gd name="T1" fmla="*/ 5130 h 21600"/>
                <a:gd name="T2" fmla="*/ 32346 w 32346"/>
                <a:gd name="T3" fmla="*/ 10240 h 21600"/>
                <a:gd name="T4" fmla="*/ 13974 w 323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346" h="21600" fill="none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</a:path>
                <a:path w="32346" h="21600" stroke="0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  <a:lnTo>
                    <a:pt x="13974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24" name="Arc 14"/>
            <p:cNvSpPr>
              <a:spLocks/>
            </p:cNvSpPr>
            <p:nvPr/>
          </p:nvSpPr>
          <p:spPr bwMode="auto">
            <a:xfrm rot="314554">
              <a:off x="224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25" name="Arc 15"/>
            <p:cNvSpPr>
              <a:spLocks/>
            </p:cNvSpPr>
            <p:nvPr/>
          </p:nvSpPr>
          <p:spPr bwMode="auto">
            <a:xfrm rot="88036" flipH="1">
              <a:off x="249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26" name="Oval 16"/>
            <p:cNvSpPr>
              <a:spLocks noChangeArrowheads="1"/>
            </p:cNvSpPr>
            <p:nvPr/>
          </p:nvSpPr>
          <p:spPr bwMode="auto">
            <a:xfrm>
              <a:off x="2406" y="1754"/>
              <a:ext cx="18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27" name="Group 12"/>
          <p:cNvGrpSpPr>
            <a:grpSpLocks/>
          </p:cNvGrpSpPr>
          <p:nvPr/>
        </p:nvGrpSpPr>
        <p:grpSpPr bwMode="auto">
          <a:xfrm>
            <a:off x="7969497" y="1782010"/>
            <a:ext cx="301626" cy="328932"/>
            <a:chOff x="2241" y="1754"/>
            <a:chExt cx="510" cy="640"/>
          </a:xfrm>
        </p:grpSpPr>
        <p:sp>
          <p:nvSpPr>
            <p:cNvPr id="128" name="Arc 13"/>
            <p:cNvSpPr>
              <a:spLocks/>
            </p:cNvSpPr>
            <p:nvPr/>
          </p:nvSpPr>
          <p:spPr bwMode="auto">
            <a:xfrm rot="11089716">
              <a:off x="2411" y="1804"/>
              <a:ext cx="270" cy="180"/>
            </a:xfrm>
            <a:custGeom>
              <a:avLst/>
              <a:gdLst>
                <a:gd name="G0" fmla="+- 13974 0 0"/>
                <a:gd name="G1" fmla="+- 21600 0 0"/>
                <a:gd name="G2" fmla="+- 21600 0 0"/>
                <a:gd name="T0" fmla="*/ 0 w 32346"/>
                <a:gd name="T1" fmla="*/ 5130 h 21600"/>
                <a:gd name="T2" fmla="*/ 32346 w 32346"/>
                <a:gd name="T3" fmla="*/ 10240 h 21600"/>
                <a:gd name="T4" fmla="*/ 13974 w 323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346" h="21600" fill="none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</a:path>
                <a:path w="32346" h="21600" stroke="0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  <a:lnTo>
                    <a:pt x="13974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29" name="Arc 14"/>
            <p:cNvSpPr>
              <a:spLocks/>
            </p:cNvSpPr>
            <p:nvPr/>
          </p:nvSpPr>
          <p:spPr bwMode="auto">
            <a:xfrm rot="314554">
              <a:off x="224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30" name="Arc 15"/>
            <p:cNvSpPr>
              <a:spLocks/>
            </p:cNvSpPr>
            <p:nvPr/>
          </p:nvSpPr>
          <p:spPr bwMode="auto">
            <a:xfrm rot="88036" flipH="1">
              <a:off x="249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31" name="Oval 16"/>
            <p:cNvSpPr>
              <a:spLocks noChangeArrowheads="1"/>
            </p:cNvSpPr>
            <p:nvPr/>
          </p:nvSpPr>
          <p:spPr bwMode="auto">
            <a:xfrm>
              <a:off x="2406" y="1754"/>
              <a:ext cx="18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32" name="Group 12"/>
          <p:cNvGrpSpPr>
            <a:grpSpLocks/>
          </p:cNvGrpSpPr>
          <p:nvPr/>
        </p:nvGrpSpPr>
        <p:grpSpPr bwMode="auto">
          <a:xfrm>
            <a:off x="7903661" y="2291119"/>
            <a:ext cx="301626" cy="328932"/>
            <a:chOff x="2241" y="1754"/>
            <a:chExt cx="510" cy="640"/>
          </a:xfrm>
        </p:grpSpPr>
        <p:sp>
          <p:nvSpPr>
            <p:cNvPr id="133" name="Arc 13"/>
            <p:cNvSpPr>
              <a:spLocks/>
            </p:cNvSpPr>
            <p:nvPr/>
          </p:nvSpPr>
          <p:spPr bwMode="auto">
            <a:xfrm rot="11089716">
              <a:off x="2411" y="1804"/>
              <a:ext cx="270" cy="180"/>
            </a:xfrm>
            <a:custGeom>
              <a:avLst/>
              <a:gdLst>
                <a:gd name="G0" fmla="+- 13974 0 0"/>
                <a:gd name="G1" fmla="+- 21600 0 0"/>
                <a:gd name="G2" fmla="+- 21600 0 0"/>
                <a:gd name="T0" fmla="*/ 0 w 32346"/>
                <a:gd name="T1" fmla="*/ 5130 h 21600"/>
                <a:gd name="T2" fmla="*/ 32346 w 32346"/>
                <a:gd name="T3" fmla="*/ 10240 h 21600"/>
                <a:gd name="T4" fmla="*/ 13974 w 323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346" h="21600" fill="none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</a:path>
                <a:path w="32346" h="21600" stroke="0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  <a:lnTo>
                    <a:pt x="13974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34" name="Arc 14"/>
            <p:cNvSpPr>
              <a:spLocks/>
            </p:cNvSpPr>
            <p:nvPr/>
          </p:nvSpPr>
          <p:spPr bwMode="auto">
            <a:xfrm rot="314554">
              <a:off x="224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35" name="Arc 15"/>
            <p:cNvSpPr>
              <a:spLocks/>
            </p:cNvSpPr>
            <p:nvPr/>
          </p:nvSpPr>
          <p:spPr bwMode="auto">
            <a:xfrm rot="88036" flipH="1">
              <a:off x="249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36" name="Oval 16"/>
            <p:cNvSpPr>
              <a:spLocks noChangeArrowheads="1"/>
            </p:cNvSpPr>
            <p:nvPr/>
          </p:nvSpPr>
          <p:spPr bwMode="auto">
            <a:xfrm>
              <a:off x="2406" y="1754"/>
              <a:ext cx="18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37" name="Group 12"/>
          <p:cNvGrpSpPr>
            <a:grpSpLocks/>
          </p:cNvGrpSpPr>
          <p:nvPr/>
        </p:nvGrpSpPr>
        <p:grpSpPr bwMode="auto">
          <a:xfrm>
            <a:off x="8664847" y="1406910"/>
            <a:ext cx="301626" cy="328932"/>
            <a:chOff x="2241" y="1754"/>
            <a:chExt cx="510" cy="640"/>
          </a:xfrm>
        </p:grpSpPr>
        <p:sp>
          <p:nvSpPr>
            <p:cNvPr id="138" name="Arc 13"/>
            <p:cNvSpPr>
              <a:spLocks/>
            </p:cNvSpPr>
            <p:nvPr/>
          </p:nvSpPr>
          <p:spPr bwMode="auto">
            <a:xfrm rot="11089716">
              <a:off x="2411" y="1804"/>
              <a:ext cx="270" cy="180"/>
            </a:xfrm>
            <a:custGeom>
              <a:avLst/>
              <a:gdLst>
                <a:gd name="G0" fmla="+- 13974 0 0"/>
                <a:gd name="G1" fmla="+- 21600 0 0"/>
                <a:gd name="G2" fmla="+- 21600 0 0"/>
                <a:gd name="T0" fmla="*/ 0 w 32346"/>
                <a:gd name="T1" fmla="*/ 5130 h 21600"/>
                <a:gd name="T2" fmla="*/ 32346 w 32346"/>
                <a:gd name="T3" fmla="*/ 10240 h 21600"/>
                <a:gd name="T4" fmla="*/ 13974 w 323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346" h="21600" fill="none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</a:path>
                <a:path w="32346" h="21600" stroke="0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  <a:lnTo>
                    <a:pt x="13974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39" name="Arc 14"/>
            <p:cNvSpPr>
              <a:spLocks/>
            </p:cNvSpPr>
            <p:nvPr/>
          </p:nvSpPr>
          <p:spPr bwMode="auto">
            <a:xfrm rot="314554">
              <a:off x="224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40" name="Arc 15"/>
            <p:cNvSpPr>
              <a:spLocks/>
            </p:cNvSpPr>
            <p:nvPr/>
          </p:nvSpPr>
          <p:spPr bwMode="auto">
            <a:xfrm rot="88036" flipH="1">
              <a:off x="249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41" name="Oval 16"/>
            <p:cNvSpPr>
              <a:spLocks noChangeArrowheads="1"/>
            </p:cNvSpPr>
            <p:nvPr/>
          </p:nvSpPr>
          <p:spPr bwMode="auto">
            <a:xfrm>
              <a:off x="2406" y="1754"/>
              <a:ext cx="18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42" name="Group 12"/>
          <p:cNvGrpSpPr>
            <a:grpSpLocks/>
          </p:cNvGrpSpPr>
          <p:nvPr/>
        </p:nvGrpSpPr>
        <p:grpSpPr bwMode="auto">
          <a:xfrm>
            <a:off x="8792007" y="1903099"/>
            <a:ext cx="301626" cy="328932"/>
            <a:chOff x="2241" y="1754"/>
            <a:chExt cx="510" cy="640"/>
          </a:xfrm>
        </p:grpSpPr>
        <p:sp>
          <p:nvSpPr>
            <p:cNvPr id="143" name="Arc 13"/>
            <p:cNvSpPr>
              <a:spLocks/>
            </p:cNvSpPr>
            <p:nvPr/>
          </p:nvSpPr>
          <p:spPr bwMode="auto">
            <a:xfrm rot="11089716">
              <a:off x="2411" y="1804"/>
              <a:ext cx="270" cy="180"/>
            </a:xfrm>
            <a:custGeom>
              <a:avLst/>
              <a:gdLst>
                <a:gd name="G0" fmla="+- 13974 0 0"/>
                <a:gd name="G1" fmla="+- 21600 0 0"/>
                <a:gd name="G2" fmla="+- 21600 0 0"/>
                <a:gd name="T0" fmla="*/ 0 w 32346"/>
                <a:gd name="T1" fmla="*/ 5130 h 21600"/>
                <a:gd name="T2" fmla="*/ 32346 w 32346"/>
                <a:gd name="T3" fmla="*/ 10240 h 21600"/>
                <a:gd name="T4" fmla="*/ 13974 w 323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346" h="21600" fill="none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</a:path>
                <a:path w="32346" h="21600" stroke="0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  <a:lnTo>
                    <a:pt x="13974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44" name="Arc 14"/>
            <p:cNvSpPr>
              <a:spLocks/>
            </p:cNvSpPr>
            <p:nvPr/>
          </p:nvSpPr>
          <p:spPr bwMode="auto">
            <a:xfrm rot="314554">
              <a:off x="224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45" name="Arc 15"/>
            <p:cNvSpPr>
              <a:spLocks/>
            </p:cNvSpPr>
            <p:nvPr/>
          </p:nvSpPr>
          <p:spPr bwMode="auto">
            <a:xfrm rot="88036" flipH="1">
              <a:off x="249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46" name="Oval 16"/>
            <p:cNvSpPr>
              <a:spLocks noChangeArrowheads="1"/>
            </p:cNvSpPr>
            <p:nvPr/>
          </p:nvSpPr>
          <p:spPr bwMode="auto">
            <a:xfrm>
              <a:off x="2406" y="1754"/>
              <a:ext cx="18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47" name="Group 12"/>
          <p:cNvGrpSpPr>
            <a:grpSpLocks/>
          </p:cNvGrpSpPr>
          <p:nvPr/>
        </p:nvGrpSpPr>
        <p:grpSpPr bwMode="auto">
          <a:xfrm>
            <a:off x="8663526" y="2383631"/>
            <a:ext cx="301626" cy="328932"/>
            <a:chOff x="2241" y="1754"/>
            <a:chExt cx="510" cy="640"/>
          </a:xfrm>
        </p:grpSpPr>
        <p:sp>
          <p:nvSpPr>
            <p:cNvPr id="148" name="Arc 13"/>
            <p:cNvSpPr>
              <a:spLocks/>
            </p:cNvSpPr>
            <p:nvPr/>
          </p:nvSpPr>
          <p:spPr bwMode="auto">
            <a:xfrm rot="11089716">
              <a:off x="2411" y="1804"/>
              <a:ext cx="270" cy="180"/>
            </a:xfrm>
            <a:custGeom>
              <a:avLst/>
              <a:gdLst>
                <a:gd name="G0" fmla="+- 13974 0 0"/>
                <a:gd name="G1" fmla="+- 21600 0 0"/>
                <a:gd name="G2" fmla="+- 21600 0 0"/>
                <a:gd name="T0" fmla="*/ 0 w 32346"/>
                <a:gd name="T1" fmla="*/ 5130 h 21600"/>
                <a:gd name="T2" fmla="*/ 32346 w 32346"/>
                <a:gd name="T3" fmla="*/ 10240 h 21600"/>
                <a:gd name="T4" fmla="*/ 13974 w 323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346" h="21600" fill="none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</a:path>
                <a:path w="32346" h="21600" stroke="0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  <a:lnTo>
                    <a:pt x="13974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49" name="Arc 14"/>
            <p:cNvSpPr>
              <a:spLocks/>
            </p:cNvSpPr>
            <p:nvPr/>
          </p:nvSpPr>
          <p:spPr bwMode="auto">
            <a:xfrm rot="314554">
              <a:off x="224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50" name="Arc 15"/>
            <p:cNvSpPr>
              <a:spLocks/>
            </p:cNvSpPr>
            <p:nvPr/>
          </p:nvSpPr>
          <p:spPr bwMode="auto">
            <a:xfrm rot="88036" flipH="1">
              <a:off x="249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51" name="Oval 16"/>
            <p:cNvSpPr>
              <a:spLocks noChangeArrowheads="1"/>
            </p:cNvSpPr>
            <p:nvPr/>
          </p:nvSpPr>
          <p:spPr bwMode="auto">
            <a:xfrm>
              <a:off x="2406" y="1754"/>
              <a:ext cx="18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52" name="Group 12"/>
          <p:cNvGrpSpPr>
            <a:grpSpLocks/>
          </p:cNvGrpSpPr>
          <p:nvPr/>
        </p:nvGrpSpPr>
        <p:grpSpPr bwMode="auto">
          <a:xfrm>
            <a:off x="9464872" y="1741272"/>
            <a:ext cx="301626" cy="328932"/>
            <a:chOff x="2241" y="1754"/>
            <a:chExt cx="510" cy="640"/>
          </a:xfrm>
        </p:grpSpPr>
        <p:sp>
          <p:nvSpPr>
            <p:cNvPr id="153" name="Arc 13"/>
            <p:cNvSpPr>
              <a:spLocks/>
            </p:cNvSpPr>
            <p:nvPr/>
          </p:nvSpPr>
          <p:spPr bwMode="auto">
            <a:xfrm rot="11089716">
              <a:off x="2411" y="1804"/>
              <a:ext cx="270" cy="180"/>
            </a:xfrm>
            <a:custGeom>
              <a:avLst/>
              <a:gdLst>
                <a:gd name="G0" fmla="+- 13974 0 0"/>
                <a:gd name="G1" fmla="+- 21600 0 0"/>
                <a:gd name="G2" fmla="+- 21600 0 0"/>
                <a:gd name="T0" fmla="*/ 0 w 32346"/>
                <a:gd name="T1" fmla="*/ 5130 h 21600"/>
                <a:gd name="T2" fmla="*/ 32346 w 32346"/>
                <a:gd name="T3" fmla="*/ 10240 h 21600"/>
                <a:gd name="T4" fmla="*/ 13974 w 323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346" h="21600" fill="none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</a:path>
                <a:path w="32346" h="21600" stroke="0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  <a:lnTo>
                    <a:pt x="13974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54" name="Arc 14"/>
            <p:cNvSpPr>
              <a:spLocks/>
            </p:cNvSpPr>
            <p:nvPr/>
          </p:nvSpPr>
          <p:spPr bwMode="auto">
            <a:xfrm rot="314554">
              <a:off x="224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55" name="Arc 15"/>
            <p:cNvSpPr>
              <a:spLocks/>
            </p:cNvSpPr>
            <p:nvPr/>
          </p:nvSpPr>
          <p:spPr bwMode="auto">
            <a:xfrm rot="88036" flipH="1">
              <a:off x="249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56" name="Oval 16"/>
            <p:cNvSpPr>
              <a:spLocks noChangeArrowheads="1"/>
            </p:cNvSpPr>
            <p:nvPr/>
          </p:nvSpPr>
          <p:spPr bwMode="auto">
            <a:xfrm>
              <a:off x="2406" y="1754"/>
              <a:ext cx="18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57" name="Group 12"/>
          <p:cNvGrpSpPr>
            <a:grpSpLocks/>
          </p:cNvGrpSpPr>
          <p:nvPr/>
        </p:nvGrpSpPr>
        <p:grpSpPr bwMode="auto">
          <a:xfrm>
            <a:off x="9560574" y="2238579"/>
            <a:ext cx="301626" cy="328932"/>
            <a:chOff x="2241" y="1754"/>
            <a:chExt cx="510" cy="640"/>
          </a:xfrm>
        </p:grpSpPr>
        <p:sp>
          <p:nvSpPr>
            <p:cNvPr id="158" name="Arc 13"/>
            <p:cNvSpPr>
              <a:spLocks/>
            </p:cNvSpPr>
            <p:nvPr/>
          </p:nvSpPr>
          <p:spPr bwMode="auto">
            <a:xfrm rot="11089716">
              <a:off x="2411" y="1804"/>
              <a:ext cx="270" cy="180"/>
            </a:xfrm>
            <a:custGeom>
              <a:avLst/>
              <a:gdLst>
                <a:gd name="G0" fmla="+- 13974 0 0"/>
                <a:gd name="G1" fmla="+- 21600 0 0"/>
                <a:gd name="G2" fmla="+- 21600 0 0"/>
                <a:gd name="T0" fmla="*/ 0 w 32346"/>
                <a:gd name="T1" fmla="*/ 5130 h 21600"/>
                <a:gd name="T2" fmla="*/ 32346 w 32346"/>
                <a:gd name="T3" fmla="*/ 10240 h 21600"/>
                <a:gd name="T4" fmla="*/ 13974 w 323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346" h="21600" fill="none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</a:path>
                <a:path w="32346" h="21600" stroke="0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  <a:lnTo>
                    <a:pt x="13974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59" name="Arc 14"/>
            <p:cNvSpPr>
              <a:spLocks/>
            </p:cNvSpPr>
            <p:nvPr/>
          </p:nvSpPr>
          <p:spPr bwMode="auto">
            <a:xfrm rot="314554">
              <a:off x="224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60" name="Arc 15"/>
            <p:cNvSpPr>
              <a:spLocks/>
            </p:cNvSpPr>
            <p:nvPr/>
          </p:nvSpPr>
          <p:spPr bwMode="auto">
            <a:xfrm rot="88036" flipH="1">
              <a:off x="249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61" name="Oval 16"/>
            <p:cNvSpPr>
              <a:spLocks noChangeArrowheads="1"/>
            </p:cNvSpPr>
            <p:nvPr/>
          </p:nvSpPr>
          <p:spPr bwMode="auto">
            <a:xfrm>
              <a:off x="2406" y="1754"/>
              <a:ext cx="18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62" name="Group 12"/>
          <p:cNvGrpSpPr>
            <a:grpSpLocks/>
          </p:cNvGrpSpPr>
          <p:nvPr/>
        </p:nvGrpSpPr>
        <p:grpSpPr bwMode="auto">
          <a:xfrm>
            <a:off x="10120507" y="1902829"/>
            <a:ext cx="301626" cy="328932"/>
            <a:chOff x="2241" y="1754"/>
            <a:chExt cx="510" cy="640"/>
          </a:xfrm>
        </p:grpSpPr>
        <p:sp>
          <p:nvSpPr>
            <p:cNvPr id="163" name="Arc 13"/>
            <p:cNvSpPr>
              <a:spLocks/>
            </p:cNvSpPr>
            <p:nvPr/>
          </p:nvSpPr>
          <p:spPr bwMode="auto">
            <a:xfrm rot="11089716">
              <a:off x="2411" y="1804"/>
              <a:ext cx="270" cy="180"/>
            </a:xfrm>
            <a:custGeom>
              <a:avLst/>
              <a:gdLst>
                <a:gd name="G0" fmla="+- 13974 0 0"/>
                <a:gd name="G1" fmla="+- 21600 0 0"/>
                <a:gd name="G2" fmla="+- 21600 0 0"/>
                <a:gd name="T0" fmla="*/ 0 w 32346"/>
                <a:gd name="T1" fmla="*/ 5130 h 21600"/>
                <a:gd name="T2" fmla="*/ 32346 w 32346"/>
                <a:gd name="T3" fmla="*/ 10240 h 21600"/>
                <a:gd name="T4" fmla="*/ 13974 w 323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346" h="21600" fill="none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</a:path>
                <a:path w="32346" h="21600" stroke="0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  <a:lnTo>
                    <a:pt x="13974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64" name="Arc 14"/>
            <p:cNvSpPr>
              <a:spLocks/>
            </p:cNvSpPr>
            <p:nvPr/>
          </p:nvSpPr>
          <p:spPr bwMode="auto">
            <a:xfrm rot="314554">
              <a:off x="224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65" name="Arc 15"/>
            <p:cNvSpPr>
              <a:spLocks/>
            </p:cNvSpPr>
            <p:nvPr/>
          </p:nvSpPr>
          <p:spPr bwMode="auto">
            <a:xfrm rot="88036" flipH="1">
              <a:off x="249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66" name="Oval 16"/>
            <p:cNvSpPr>
              <a:spLocks noChangeArrowheads="1"/>
            </p:cNvSpPr>
            <p:nvPr/>
          </p:nvSpPr>
          <p:spPr bwMode="auto">
            <a:xfrm>
              <a:off x="2406" y="1754"/>
              <a:ext cx="18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67" name="Group 12"/>
          <p:cNvGrpSpPr>
            <a:grpSpLocks/>
          </p:cNvGrpSpPr>
          <p:nvPr/>
        </p:nvGrpSpPr>
        <p:grpSpPr bwMode="auto">
          <a:xfrm>
            <a:off x="10844559" y="1840445"/>
            <a:ext cx="301626" cy="328932"/>
            <a:chOff x="2241" y="1754"/>
            <a:chExt cx="510" cy="640"/>
          </a:xfrm>
        </p:grpSpPr>
        <p:sp>
          <p:nvSpPr>
            <p:cNvPr id="168" name="Arc 13"/>
            <p:cNvSpPr>
              <a:spLocks/>
            </p:cNvSpPr>
            <p:nvPr/>
          </p:nvSpPr>
          <p:spPr bwMode="auto">
            <a:xfrm rot="11089716">
              <a:off x="2411" y="1804"/>
              <a:ext cx="270" cy="180"/>
            </a:xfrm>
            <a:custGeom>
              <a:avLst/>
              <a:gdLst>
                <a:gd name="G0" fmla="+- 13974 0 0"/>
                <a:gd name="G1" fmla="+- 21600 0 0"/>
                <a:gd name="G2" fmla="+- 21600 0 0"/>
                <a:gd name="T0" fmla="*/ 0 w 32346"/>
                <a:gd name="T1" fmla="*/ 5130 h 21600"/>
                <a:gd name="T2" fmla="*/ 32346 w 32346"/>
                <a:gd name="T3" fmla="*/ 10240 h 21600"/>
                <a:gd name="T4" fmla="*/ 13974 w 323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346" h="21600" fill="none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</a:path>
                <a:path w="32346" h="21600" stroke="0" extrusionOk="0">
                  <a:moveTo>
                    <a:pt x="-1" y="5129"/>
                  </a:moveTo>
                  <a:cubicBezTo>
                    <a:pt x="3902" y="1817"/>
                    <a:pt x="8855" y="0"/>
                    <a:pt x="13974" y="0"/>
                  </a:cubicBezTo>
                  <a:cubicBezTo>
                    <a:pt x="21458" y="0"/>
                    <a:pt x="28409" y="3874"/>
                    <a:pt x="32345" y="10240"/>
                  </a:cubicBezTo>
                  <a:lnTo>
                    <a:pt x="13974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69" name="Arc 14"/>
            <p:cNvSpPr>
              <a:spLocks/>
            </p:cNvSpPr>
            <p:nvPr/>
          </p:nvSpPr>
          <p:spPr bwMode="auto">
            <a:xfrm rot="314554">
              <a:off x="224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0" name="Arc 15"/>
            <p:cNvSpPr>
              <a:spLocks/>
            </p:cNvSpPr>
            <p:nvPr/>
          </p:nvSpPr>
          <p:spPr bwMode="auto">
            <a:xfrm rot="88036" flipH="1">
              <a:off x="2491" y="1950"/>
              <a:ext cx="260" cy="444"/>
            </a:xfrm>
            <a:custGeom>
              <a:avLst/>
              <a:gdLst>
                <a:gd name="G0" fmla="+- 0 0 0"/>
                <a:gd name="G1" fmla="+- 20829 0 0"/>
                <a:gd name="G2" fmla="+- 21600 0 0"/>
                <a:gd name="T0" fmla="*/ 5719 w 21600"/>
                <a:gd name="T1" fmla="*/ 0 h 20829"/>
                <a:gd name="T2" fmla="*/ 21600 w 21600"/>
                <a:gd name="T3" fmla="*/ 20829 h 20829"/>
                <a:gd name="T4" fmla="*/ 0 w 21600"/>
                <a:gd name="T5" fmla="*/ 20829 h 20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29" fill="none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</a:path>
                <a:path w="21600" h="20829" stroke="0" extrusionOk="0">
                  <a:moveTo>
                    <a:pt x="5719" y="-1"/>
                  </a:moveTo>
                  <a:cubicBezTo>
                    <a:pt x="15098" y="2575"/>
                    <a:pt x="21600" y="11102"/>
                    <a:pt x="21600" y="20829"/>
                  </a:cubicBezTo>
                  <a:lnTo>
                    <a:pt x="0" y="2082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1" name="Oval 16"/>
            <p:cNvSpPr>
              <a:spLocks noChangeArrowheads="1"/>
            </p:cNvSpPr>
            <p:nvPr/>
          </p:nvSpPr>
          <p:spPr bwMode="auto">
            <a:xfrm>
              <a:off x="2406" y="1754"/>
              <a:ext cx="18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70490" y="794036"/>
            <a:ext cx="4011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Общее заседание</a:t>
            </a:r>
            <a:endParaRPr lang="ru-RU" dirty="0"/>
          </a:p>
        </p:txBody>
      </p:sp>
      <p:sp>
        <p:nvSpPr>
          <p:cNvPr id="172" name="TextBox 171"/>
          <p:cNvSpPr txBox="1"/>
          <p:nvPr/>
        </p:nvSpPr>
        <p:spPr>
          <a:xfrm>
            <a:off x="685799" y="3007668"/>
            <a:ext cx="4011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Работа в группах</a:t>
            </a:r>
            <a:endParaRPr lang="ru-RU" dirty="0"/>
          </a:p>
        </p:txBody>
      </p:sp>
      <p:sp>
        <p:nvSpPr>
          <p:cNvPr id="173" name="Овал 172"/>
          <p:cNvSpPr/>
          <p:nvPr/>
        </p:nvSpPr>
        <p:spPr>
          <a:xfrm>
            <a:off x="670490" y="3513280"/>
            <a:ext cx="1616683" cy="29998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Овал 173"/>
          <p:cNvSpPr/>
          <p:nvPr/>
        </p:nvSpPr>
        <p:spPr>
          <a:xfrm>
            <a:off x="2517375" y="3529954"/>
            <a:ext cx="1616683" cy="29998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Овал 174"/>
          <p:cNvSpPr/>
          <p:nvPr/>
        </p:nvSpPr>
        <p:spPr>
          <a:xfrm>
            <a:off x="9865097" y="3377000"/>
            <a:ext cx="1616683" cy="29998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TextBox 175"/>
          <p:cNvSpPr txBox="1"/>
          <p:nvPr/>
        </p:nvSpPr>
        <p:spPr>
          <a:xfrm>
            <a:off x="5235011" y="5676900"/>
            <a:ext cx="341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…	…	…	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02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03997 0.5800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2900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-0.04987 0.566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2833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06171 0.559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2798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0.63411 0.2481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6" y="124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08959 0.5944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2972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58737 0.6379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62" y="3189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53281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41" y="2078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0.5056 0.456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73" y="2280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2737 0.3979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5" y="1988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0.1289 0.3229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5" y="1613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48268 0.4467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2233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30013 0.3141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13" y="1569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44909 0.3810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48" y="1905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44049 0.3791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8" y="1895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20977 0.6097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95" y="3048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33386 0.2733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93" y="1365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-0.21119 0.4486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60" y="2243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-0.36419 0.4252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16" y="2125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42161 0.366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1" y="1833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-0.43946 0.6243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79" y="3120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29088 0.5516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4" y="2756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-0.3224 0.36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0" y="1842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0.37929 0.436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71" y="2182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-0.52813 0.2870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6" y="1435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0.25182 0.4233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91" y="21157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-0.44922 0.5898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61" y="2949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0.15847 0.3886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1942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-0.69531 0.5923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66" y="2960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0.1293 0.3562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1780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-0.60339 0.3138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69" y="15694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01927 0.3275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65261 0.3923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30" y="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  <p:bldP spid="173" grpId="0" animBg="1"/>
      <p:bldP spid="174" grpId="0" animBg="1"/>
      <p:bldP spid="175" grpId="0" animBg="1"/>
      <p:bldP spid="1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728754"/>
            <a:ext cx="11315698" cy="58164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Индивидуально-обособленная работа по оформлению текста </a:t>
            </a:r>
            <a:r>
              <a:rPr lang="ru-RU" sz="1800" b="1" dirty="0" smtClean="0"/>
              <a:t>по итогам семинара</a:t>
            </a:r>
            <a:endParaRPr lang="ru-RU" sz="1800" b="1" dirty="0" smtClean="0"/>
          </a:p>
          <a:p>
            <a:pPr marL="0" indent="0">
              <a:buNone/>
            </a:pPr>
            <a:r>
              <a:rPr lang="ru-RU" sz="1800" dirty="0" smtClean="0"/>
              <a:t>«</a:t>
            </a:r>
            <a:r>
              <a:rPr lang="ru-RU" sz="1800" dirty="0"/>
              <a:t>Деятельность образовательной организации по решению задач развития МСО в логике федеральных проектов и вкладу в социально-экономическое развитие Красноярска как «столичного» города»</a:t>
            </a:r>
          </a:p>
          <a:p>
            <a:pPr marL="0" indent="0">
              <a:buNone/>
            </a:pPr>
            <a:r>
              <a:rPr lang="ru-RU" sz="1800" dirty="0"/>
              <a:t>Структура текста. </a:t>
            </a:r>
          </a:p>
          <a:p>
            <a:pPr marL="0" indent="0">
              <a:buNone/>
            </a:pPr>
            <a:r>
              <a:rPr lang="en-US" sz="1800" dirty="0"/>
              <a:t>I</a:t>
            </a:r>
            <a:r>
              <a:rPr lang="ru-RU" sz="1800" dirty="0"/>
              <a:t>. </a:t>
            </a:r>
            <a:r>
              <a:rPr lang="ru-RU" sz="1800" b="1" dirty="0"/>
              <a:t>Ключевой</a:t>
            </a:r>
            <a:r>
              <a:rPr lang="ru-RU" sz="1800" dirty="0"/>
              <a:t> задачей развития муниципальной системы образования </a:t>
            </a:r>
            <a:r>
              <a:rPr lang="ru-RU" sz="1800" b="1" dirty="0"/>
              <a:t>считаю</a:t>
            </a:r>
            <a:r>
              <a:rPr lang="ru-RU" sz="1800" dirty="0"/>
              <a:t> в логике реализации проектов:</a:t>
            </a:r>
          </a:p>
          <a:p>
            <a:pPr marL="0" lvl="0" indent="0">
              <a:buNone/>
            </a:pPr>
            <a:r>
              <a:rPr lang="ru-RU" sz="1800" dirty="0"/>
              <a:t>«Современная школа</a:t>
            </a:r>
            <a:r>
              <a:rPr lang="ru-RU" sz="1800" dirty="0" smtClean="0"/>
              <a:t>»…</a:t>
            </a:r>
            <a:endParaRPr lang="ru-RU" sz="1800" dirty="0"/>
          </a:p>
          <a:p>
            <a:pPr marL="0" lvl="0" indent="0">
              <a:buNone/>
            </a:pPr>
            <a:r>
              <a:rPr lang="ru-RU" sz="1800" dirty="0"/>
              <a:t>«Успех каждого ребёнка</a:t>
            </a:r>
            <a:r>
              <a:rPr lang="ru-RU" sz="1800" dirty="0" smtClean="0"/>
              <a:t>»…</a:t>
            </a:r>
            <a:endParaRPr lang="ru-RU" sz="1800" dirty="0"/>
          </a:p>
          <a:p>
            <a:pPr marL="0" lvl="0" indent="0">
              <a:buNone/>
            </a:pPr>
            <a:r>
              <a:rPr lang="ru-RU" sz="1800" dirty="0"/>
              <a:t>«Цифровая образовательная среда</a:t>
            </a:r>
            <a:r>
              <a:rPr lang="ru-RU" sz="1800" dirty="0" smtClean="0"/>
              <a:t>»…</a:t>
            </a:r>
            <a:endParaRPr lang="ru-RU" sz="1800" dirty="0"/>
          </a:p>
          <a:p>
            <a:pPr marL="0" lvl="0" indent="0">
              <a:buNone/>
            </a:pPr>
            <a:r>
              <a:rPr lang="ru-RU" sz="1800" dirty="0"/>
              <a:t>«Учитель будущего</a:t>
            </a:r>
            <a:r>
              <a:rPr lang="ru-RU" sz="1800" dirty="0" smtClean="0"/>
              <a:t>»</a:t>
            </a:r>
            <a:r>
              <a:rPr lang="ru-RU" sz="1800" dirty="0" smtClean="0"/>
              <a:t>…</a:t>
            </a:r>
            <a:endParaRPr lang="ru-RU" sz="1800" dirty="0"/>
          </a:p>
          <a:p>
            <a:pPr marL="0" lvl="0" indent="0">
              <a:buNone/>
            </a:pPr>
            <a:r>
              <a:rPr lang="ru-RU" sz="1800" dirty="0"/>
              <a:t>«Красноярск – «столичный» город</a:t>
            </a:r>
            <a:r>
              <a:rPr lang="ru-RU" sz="1800" dirty="0" smtClean="0"/>
              <a:t>»…</a:t>
            </a:r>
            <a:endParaRPr lang="ru-RU" sz="1800" dirty="0"/>
          </a:p>
          <a:p>
            <a:pPr marL="0" indent="0">
              <a:buNone/>
            </a:pPr>
            <a:r>
              <a:rPr lang="en-US" sz="1800" dirty="0"/>
              <a:t>II</a:t>
            </a:r>
            <a:r>
              <a:rPr lang="ru-RU" sz="1800" dirty="0"/>
              <a:t>. Для решения ключевых задач </a:t>
            </a:r>
            <a:r>
              <a:rPr lang="ru-RU" sz="1800" b="1" i="1" dirty="0"/>
              <a:t>в деятельности</a:t>
            </a:r>
            <a:r>
              <a:rPr lang="ru-RU" sz="1800" dirty="0"/>
              <a:t> педагогического коллектива и администрации </a:t>
            </a:r>
            <a:r>
              <a:rPr lang="ru-RU" sz="1800" dirty="0" smtClean="0"/>
              <a:t>МБОУ</a:t>
            </a:r>
            <a:r>
              <a:rPr lang="ru-RU" sz="1800" dirty="0"/>
              <a:t> № </a:t>
            </a:r>
            <a:r>
              <a:rPr lang="ru-RU" sz="1800" dirty="0" smtClean="0"/>
              <a:t>555 </a:t>
            </a:r>
            <a:r>
              <a:rPr lang="ru-RU" sz="1800" dirty="0"/>
              <a:t>необходимо:</a:t>
            </a:r>
          </a:p>
          <a:p>
            <a:pPr marL="0" indent="0">
              <a:buNone/>
            </a:pPr>
            <a:r>
              <a:rPr lang="ru-RU" sz="1800" dirty="0"/>
              <a:t>А) </a:t>
            </a:r>
            <a:r>
              <a:rPr lang="ru-RU" sz="1800" dirty="0" smtClean="0"/>
              <a:t>неизменно сохранить…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Б) преобразовать…</a:t>
            </a:r>
          </a:p>
          <a:p>
            <a:pPr marL="0" indent="0">
              <a:buNone/>
            </a:pPr>
            <a:r>
              <a:rPr lang="ru-RU" sz="1800" dirty="0"/>
              <a:t>В) привнести принципиально новое…</a:t>
            </a:r>
          </a:p>
          <a:p>
            <a:pPr marL="0" indent="0">
              <a:buNone/>
            </a:pPr>
            <a:r>
              <a:rPr lang="ru-RU" sz="1800" dirty="0"/>
              <a:t>Г) обязательно отказаться…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85799" y="310265"/>
            <a:ext cx="11087100" cy="418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/>
              <a:t>ОДИ-семинар «Красноярский стандарт качества образования: контексты развития»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2828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728755"/>
            <a:ext cx="5013158" cy="2213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/>
              <a:t>Необходимо освежить, ознакомиться, изучить: </a:t>
            </a:r>
          </a:p>
          <a:p>
            <a:pPr marL="0" indent="0">
              <a:buNone/>
            </a:pPr>
            <a:r>
              <a:rPr lang="ru-RU" sz="1800" b="1" dirty="0" smtClean="0"/>
              <a:t>Федеральные проекты:</a:t>
            </a:r>
          </a:p>
          <a:p>
            <a:pPr lvl="0"/>
            <a:r>
              <a:rPr lang="ru-RU" sz="1800" dirty="0" smtClean="0"/>
              <a:t>«Современная школа»</a:t>
            </a:r>
            <a:endParaRPr lang="ru-RU" sz="1800" dirty="0"/>
          </a:p>
          <a:p>
            <a:pPr lvl="0"/>
            <a:r>
              <a:rPr lang="ru-RU" sz="1800" dirty="0" smtClean="0"/>
              <a:t>«Успех </a:t>
            </a:r>
            <a:r>
              <a:rPr lang="ru-RU" sz="1800" dirty="0"/>
              <a:t>каждого </a:t>
            </a:r>
            <a:r>
              <a:rPr lang="ru-RU" sz="1800" dirty="0" smtClean="0"/>
              <a:t>ребёнка» </a:t>
            </a:r>
          </a:p>
          <a:p>
            <a:pPr lvl="0"/>
            <a:r>
              <a:rPr lang="ru-RU" sz="1800" dirty="0" smtClean="0"/>
              <a:t>«Цифровая </a:t>
            </a:r>
            <a:r>
              <a:rPr lang="ru-RU" sz="1800" dirty="0"/>
              <a:t>образовательная </a:t>
            </a:r>
            <a:r>
              <a:rPr lang="ru-RU" sz="1800" dirty="0" smtClean="0"/>
              <a:t>среда»</a:t>
            </a:r>
            <a:endParaRPr lang="ru-RU" sz="1800" dirty="0"/>
          </a:p>
          <a:p>
            <a:pPr lvl="0"/>
            <a:r>
              <a:rPr lang="ru-RU" sz="1800" dirty="0" smtClean="0"/>
              <a:t>«Учитель будущего»</a:t>
            </a:r>
          </a:p>
          <a:p>
            <a:pPr marL="0" lvl="0" indent="0">
              <a:buNone/>
            </a:pPr>
            <a:endParaRPr lang="ru-RU" sz="18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85799" y="310265"/>
            <a:ext cx="11087100" cy="418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/>
              <a:t>ОДИ-семинар «Красноярский стандарт качества образования: контексты развития»</a:t>
            </a:r>
            <a:endParaRPr lang="ru-RU" sz="16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946232" y="1835660"/>
            <a:ext cx="4826667" cy="2864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/>
              <a:t> Основные тезисы А.И. </a:t>
            </a:r>
            <a:r>
              <a:rPr lang="ru-RU" sz="1800" b="1" dirty="0" err="1" smtClean="0"/>
              <a:t>Адамского</a:t>
            </a:r>
            <a:endParaRPr lang="ru-RU" sz="1800" b="1" dirty="0" smtClean="0"/>
          </a:p>
          <a:p>
            <a:r>
              <a:rPr lang="ru-RU" sz="1800" dirty="0" err="1" smtClean="0"/>
              <a:t>Полилингвальность</a:t>
            </a:r>
            <a:endParaRPr lang="ru-RU" sz="1800" dirty="0" smtClean="0"/>
          </a:p>
          <a:p>
            <a:r>
              <a:rPr lang="ru-RU" sz="1800" dirty="0" smtClean="0"/>
              <a:t>Развивающее образование</a:t>
            </a:r>
          </a:p>
          <a:p>
            <a:r>
              <a:rPr lang="ru-RU" sz="1800" dirty="0" err="1" smtClean="0"/>
              <a:t>Цифровизация</a:t>
            </a:r>
            <a:r>
              <a:rPr lang="ru-RU" sz="1800" dirty="0" smtClean="0"/>
              <a:t> управления</a:t>
            </a:r>
          </a:p>
          <a:p>
            <a:r>
              <a:rPr lang="ru-RU" sz="1800" dirty="0" smtClean="0"/>
              <a:t>Образовательное пространство города</a:t>
            </a:r>
          </a:p>
          <a:p>
            <a:r>
              <a:rPr lang="ru-RU" sz="1800" dirty="0" smtClean="0"/>
              <a:t>Сетевые образовательные взаимодействия</a:t>
            </a:r>
          </a:p>
          <a:p>
            <a:pPr lvl="1"/>
            <a:r>
              <a:rPr lang="ru-RU" sz="1400" dirty="0" smtClean="0"/>
              <a:t>в рамках муниципальной системы образования</a:t>
            </a:r>
          </a:p>
          <a:p>
            <a:pPr lvl="1"/>
            <a:r>
              <a:rPr lang="ru-RU" sz="1400" dirty="0" smtClean="0"/>
              <a:t>межведомственные</a:t>
            </a:r>
            <a:endParaRPr lang="ru-RU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sz="18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2942565"/>
            <a:ext cx="7210925" cy="1918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/>
              <a:t>Федеральные государственные стандарты образования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/>
              <a:t>Требования к образовательным результатам:</a:t>
            </a:r>
          </a:p>
          <a:p>
            <a:r>
              <a:rPr lang="ru-RU" sz="1800" dirty="0" smtClean="0"/>
              <a:t>Начального образования</a:t>
            </a:r>
          </a:p>
          <a:p>
            <a:r>
              <a:rPr lang="ru-RU" sz="1800" dirty="0" smtClean="0"/>
              <a:t>Основного образования</a:t>
            </a:r>
          </a:p>
          <a:p>
            <a:r>
              <a:rPr lang="ru-RU" sz="1800" dirty="0" smtClean="0"/>
              <a:t>Среднего образования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57200" y="4860758"/>
            <a:ext cx="7210925" cy="1604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/>
              <a:t>Стратегию социально-экономического развития Красноярского края</a:t>
            </a:r>
          </a:p>
          <a:p>
            <a:r>
              <a:rPr lang="ru-RU" sz="1800" dirty="0" smtClean="0"/>
              <a:t>Раздел «Образование»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/>
              <a:t>Стратегию социально-экономического развития г. Красноярска</a:t>
            </a:r>
          </a:p>
          <a:p>
            <a:r>
              <a:rPr lang="ru-RU" sz="1800" dirty="0" smtClean="0"/>
              <a:t>Раздел «Образование»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8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199523" y="4812046"/>
            <a:ext cx="3302667" cy="987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/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i="1" dirty="0" smtClean="0"/>
              <a:t>Концепция развития дополнительного образования</a:t>
            </a:r>
            <a:endParaRPr lang="ru-RU" sz="1800" i="1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706355" y="1065639"/>
            <a:ext cx="7210925" cy="770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/>
              <a:t>Доклад министра образования Красноярского края С.И. Маковской на краевой августовской педагогической конференции 2019 года</a:t>
            </a:r>
          </a:p>
        </p:txBody>
      </p:sp>
    </p:spTree>
    <p:extLst>
      <p:ext uri="{BB962C8B-B14F-4D97-AF65-F5344CB8AC3E}">
        <p14:creationId xmlns:p14="http://schemas.microsoft.com/office/powerpoint/2010/main" val="198597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774" y="804954"/>
            <a:ext cx="10975151" cy="57460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6748"/>
            <a:ext cx="3253154" cy="1194105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Размещение информации на сайте КИМЦ </a:t>
            </a:r>
            <a:r>
              <a:rPr lang="en-US" sz="2000" dirty="0" smtClean="0">
                <a:hlinkClick r:id="rId3"/>
              </a:rPr>
              <a:t>https://kimc.ms/</a:t>
            </a:r>
            <a:endParaRPr lang="ru-RU" sz="2000" dirty="0"/>
          </a:p>
        </p:txBody>
      </p:sp>
      <p:sp>
        <p:nvSpPr>
          <p:cNvPr id="7" name="Овал 6"/>
          <p:cNvSpPr/>
          <p:nvPr/>
        </p:nvSpPr>
        <p:spPr>
          <a:xfrm>
            <a:off x="7186863" y="4198017"/>
            <a:ext cx="1222207" cy="101566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85799" y="310265"/>
            <a:ext cx="11087100" cy="418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/>
              <a:t>Совещание с директорами образовательных организаций МСО г. Красноярска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5491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5052645" y="813345"/>
            <a:ext cx="0" cy="57867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9904" t="63419" r="31731" b="21880"/>
          <a:stretch/>
        </p:blipFill>
        <p:spPr>
          <a:xfrm>
            <a:off x="335998" y="813345"/>
            <a:ext cx="4599419" cy="547266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62707" y="2625969"/>
            <a:ext cx="3669323" cy="52753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9808" t="11795" r="39289" b="60034"/>
          <a:stretch/>
        </p:blipFill>
        <p:spPr>
          <a:xfrm>
            <a:off x="2647950" y="1047750"/>
            <a:ext cx="9163050" cy="5552341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85799" y="310265"/>
            <a:ext cx="11087100" cy="418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/>
              <a:t>Совещание с директорами образовательных организаций МСО г. Красноярска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4803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5052645" y="813345"/>
            <a:ext cx="0" cy="57867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9904" t="63419" r="31731" b="21880"/>
          <a:stretch/>
        </p:blipFill>
        <p:spPr>
          <a:xfrm>
            <a:off x="335998" y="813345"/>
            <a:ext cx="4599419" cy="547266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81757" y="3179179"/>
            <a:ext cx="3669323" cy="52753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85799" y="310265"/>
            <a:ext cx="11087100" cy="418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/>
              <a:t>Совещание с директорами образовательных организаций МСО г. Красноярска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2187" t="13890" r="28515" b="32916"/>
          <a:stretch/>
        </p:blipFill>
        <p:spPr>
          <a:xfrm>
            <a:off x="4343400" y="1152525"/>
            <a:ext cx="7297070" cy="513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326</Words>
  <Application>Microsoft Office PowerPoint</Application>
  <PresentationFormat>Широкоэкранный</PresentationFormat>
  <Paragraphs>59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Совещание с директорами образовательных организаций МСО г. Красноярска</vt:lpstr>
      <vt:lpstr>Презентация PowerPoint</vt:lpstr>
      <vt:lpstr>Презентация PowerPoint</vt:lpstr>
      <vt:lpstr>Презентация PowerPoint</vt:lpstr>
      <vt:lpstr>Презентация PowerPoint</vt:lpstr>
      <vt:lpstr>Размещение информации на сайте КИМЦ https://kimc.ms/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с директорами образовательных организаций МСО г. Красноярска</dc:title>
  <dc:creator>kab302_teacher</dc:creator>
  <cp:lastModifiedBy>kab302_teacher</cp:lastModifiedBy>
  <cp:revision>30</cp:revision>
  <dcterms:created xsi:type="dcterms:W3CDTF">2019-09-12T03:27:42Z</dcterms:created>
  <dcterms:modified xsi:type="dcterms:W3CDTF">2019-09-13T07:32:07Z</dcterms:modified>
</cp:coreProperties>
</file>