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8" r:id="rId3"/>
    <p:sldId id="256" r:id="rId4"/>
    <p:sldId id="257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Экстренная муниципальная  психологическая служба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соответствии с письмом министерства образования Красноярского края от 17.02.2023 № 75-2045 и утвержденного распоряжением администрации города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Красноярскаот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20.02.2014 № 56-р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Экстренная муниципальная психологическая служба является структурой, предназначенной для оказания экстренной психологической помощи детям, попавшим в трудную жизненную ситуацию, подвергшимся различным видам насилия, угрожающего их жизни и здоровью; семьям, оказавшимся в трудной жизненной ситуации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Состав специалистов Службы  экстренной муниципальной психологической помощи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0"/>
          <a:ext cx="8229600" cy="6271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45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Район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ФИО специалиста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Организация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должность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79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Руководитель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Юрков Дмитрий Владимирович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МАУ ЦППМиСП  «ЭГО»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директор ЦППМиСП «ЭГО», педагог психолог, руководитель Службы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4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Железнодорожный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Гуртовенко Галина Александровна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педагог – психолог, заместитель руководителя службы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2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Центральный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Буглеева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Татьяна Валентиновна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педагог - психолог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97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Кировский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Леонтьева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Татьяна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Пеонидовна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педагог - психолог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97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Ленинский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Иванова Татьяна Алексеевна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педагог - психолог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97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Октябрьский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Абрамова Юлия Михайловна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педагог - психолог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97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Свердловский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Куницына Екатерина Александровна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МАУ ЦППМиСП  «ЭГО»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педагог - психолог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97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Советский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Димова Ольга Борисовна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педагог - психолог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Телефоны «горячей линии»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ЦППМиСП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086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/>
                <a:gridCol w="2232248"/>
                <a:gridCol w="2448272"/>
                <a:gridCol w="2530624"/>
              </a:tblGrid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район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ЦППМиСП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№ телефона «горячей линии»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Ж/дорожный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243-38-14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Кировский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268-60-01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Ленинский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218-06-40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Октябрьский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243-27-66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Свердловский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МАУ ЦППМиСП «ЭГО»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236-06-90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Советский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225-06-54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Центральный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МБУ ЦППМиСП № 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200-14-24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БЛАГОДАРЮ ЗА ВНИМАНИЕ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</TotalTime>
  <Words>240</Words>
  <Application>Microsoft Office PowerPoint</Application>
  <PresentationFormat>Экран (4:3)</PresentationFormat>
  <Paragraphs>74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Экстренная муниципальная  психологическая служба</vt:lpstr>
      <vt:lpstr>Слайд 2</vt:lpstr>
      <vt:lpstr>Состав специалистов Службы  экстренной муниципальной психологической помощи </vt:lpstr>
      <vt:lpstr>:  Телефоны «горячей линии» ЦППМиСП 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Экстренная муниципальная  психологическая служба</dc:title>
  <dc:creator>User</dc:creator>
  <cp:lastModifiedBy>User</cp:lastModifiedBy>
  <cp:revision>6</cp:revision>
  <dcterms:created xsi:type="dcterms:W3CDTF">2023-08-23T22:44:29Z</dcterms:created>
  <dcterms:modified xsi:type="dcterms:W3CDTF">2023-08-23T23:42:25Z</dcterms:modified>
</cp:coreProperties>
</file>