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68" r:id="rId13"/>
    <p:sldId id="277" r:id="rId14"/>
    <p:sldId id="278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59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0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78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9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16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24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7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06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21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268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918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3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838200"/>
            <a:ext cx="7772400" cy="3276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как инструмент планирования образовательного процесса (на примере курса химии 8 класса О. С. Габриеляна)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83568" y="4509120"/>
            <a:ext cx="6400800" cy="1219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29.08.2017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Ткачева Т.А., учитель химии МАОУ Лицей № 9 «Лидер»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Домашние задания по химии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способами учебной деятельности, формирование информационной культуры, развитие рефлексивных умений. Поэтому используются задания, которые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направлены на: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самостоятельный поиск учащимися путей и вариантов поставленной учебной задачи (выбор одного из предложенных вариантов или нахождение собственного варианта и обоснование его решения, через разные источники информации);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необычное условие работы (домашний эксперимент, моделирование процесса и т.п.);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повторение ранее полученных знаний для подготовки к контрольной или практической работам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Планируемые образовательные результаты</a:t>
            </a:r>
            <a:endParaRPr lang="ru-RU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Курсивом выделен материал для повышенного уровня обучения.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1)Личностные результаты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Личностные универсальные учебные действия.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Применять основные принципы и правила поведения в природе. Принимать решение в чрезвычайных ситуациях на учебных занятиях, быту. Оценивать вклад Российских ученых в развитие химической науки. Проводить самооценку и самоконтроль. Соблюдать нормы сотрудничества в команде. Уметь управлять своей познавательной деятельностью.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Готовность к самообразованию и самовоспитанию.</a:t>
            </a: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2)Метапредметные результаты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Познавательные 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Выделять проблему  и определять тему с помощью учителя, самостоятельно выделять  этапы, определять средства и способы реализации проектно-исследовательской деятельности в области химии. Осуществлять поиск химической информации, используя не менее 6  источников. Проводить наблюдения и выполнять практические работы  под руководством учителя. Создавать простые и разветвленные  модели и схемы для решения задач химического содержания. Устанавливать связь между строением и свойствами веществ самостоятельно, определять области их использования с помощью учителя.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Рефлексивно читать. Самостоятельно проводить исследование на основе методов наблюдения и эксперимента. Делать выводы.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Коммуникативные универсальные учебные действия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Устанавливать и сравнивать разные точки зрения по выработанным критериям, делать вывод самостоятельно. Формулировать собственное мнение и позицию, аргументировать ее  при выработке общего решения в совместной деятельности. Осуществлять взаимный контроль за процессом и результатом по выработанным критериям и самостоятельно. Формулировать вопрос для организации собственной деятельности и сотрудничества с партнером с помощью учителя. Проговаривать этапы деятельности применительно к предметному содержанию (учебной ситуации) и регулировать ее под контролем учителя.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Учитывать разные мнения и интересы. Обосновывать собственную позицию. Владеть монологической и диалогической речью в соответствии с грамматическими и синтаксическими нормами русского языка.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Регулятивные универсальные учебные действия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Ставить  цель,  преобразовывать и решать практическую задачу по алгоритму, формулировать выводы. Составлять сложный план возможных двух путей достижений целей. Анализировать условия достижения цели в новом учебном материале с помощью учителя. Осуществлять выбор решения проблемной ситуации в ходе обсуждения (договора). Определять  целевые приоритеты с помощью учителя. Оценивать правильность выполнения действия и вносить необходимые коррективы в  действия и их результаты самостоятельно. Оценивать правильность внесенных изменений.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Самостоятельно ставить учебные цели и задачи. Учитывать условия и средства достижения целей. Выбирать наиболее эффективный способ достижения целей. Осуществлять познавательную рефлексию по решению учебных и познавательных задач.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3)Предметные результаты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Технологии оценивания образовательных достижений</a:t>
            </a:r>
          </a:p>
          <a:p>
            <a:pPr>
              <a:buNone/>
            </a:pP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Безотметочная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технология: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рейтинг с комментариями достижений и целей на портале в личных дневниках обучающихся, определяющих дальнейшую коррекционную деятельность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(сопоставить содержание выбранной авторской программы с содержанием ФГОС, примерной программы по учебному предмету)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программе.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Введение.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работа № 1 «Знакомство с химической лабораторией. Техника безопасности» перенесена в «Введение» из темы 5 в связи с тем, что учащиеся в начале учебного года должны пройти вводный инструктаж, а так же ознакомиться с основным оборудованием химической лаборатории для выполнения лабораторных опытов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 обучающихся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Кислоты с точки зрения ТЭД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Анализ таблицы. Проведение исследовательского эксперимента. Анализ полученных наблюдений. Описание химического эксперимента с помощью языка химии. Формулирование и истолкование выводов. Выполнение упражнений. Отбор и сравнение материала.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Описание материально-технического обеспечения образовательного процесса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 демонстрационных и лабораторных опытах, практических работах указаны используемые вещества, в зависимости от обеспечения химической лаборатории образовательной организации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928802"/>
          <a:ext cx="8215371" cy="370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8"/>
                <a:gridCol w="2857520"/>
                <a:gridCol w="4572033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 урока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Перечень химических реактивов и оборудования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Демонстрационные опыты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1. Модели (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шаростержневые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 Стюарта—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Бриглеба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 различных простых и сложных веществ.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Набор для составления шаростержневых моделей веществ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Лабораторные опыты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№ 6. Ознакомление с коллекцией металлов.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Коллекции «Металлы»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Практические работы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4. Признаки химических реакций.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Оборудование: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лучинка, спиртовка, спички, 4 пробирки, штатив для пробирок, тигельные щипцы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Реактивы: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медная проволока, оксид меди (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), серная кислота, соляная кислота, мрамор (известняк, мел), хлорид железа (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), роданид калия (аммония), карбонат натрия, хлорид кальция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учебно-методического и информационного обеспечения образовательного процесса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Габриелян О. С. Химия. 8 класс: учебник для общеобразовательных учреждений/О. С, Габриелян.-2-е изд., стереотип. – М.: Дрофа, 2013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Габриелян О. С. Химия. 8 класс. Контрольные и проверочные работы к учебнику О. С. Габриеляна «Химия. 8 класс» /О. С, Габриелян, П.Н. Березкин, А.А. Ушакова.– М.: Дрофа, 2013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Габриелян О. С. Химия. 8 класс: тетрадь для лабораторных опытов и практических работ к учебнику О. С. Габриеляна «Химия. 8 класс»/ О. С. Габриелян,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Купцова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3-е изд., стереотип. – М.: Дрофа, 2014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Габриелян О. С. Химия. 8 класс: рабочая тетрадь к учебнику О. С. Габриеляна «Химия. 8 класс» /О. С, Габриелян, С. А. Сладков .– М.: Дрофа, 2013.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Перечень ЭОР по химии для учителя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Интернет-ресурсы по химии для учащихся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Приложения, которые обеспечивают реализацию программы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План индивидуальной деятельности по изучению модуля (на четверть)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Контрольная работа № 1 «Введение. Атомы химических элементов»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Предметные умения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Метапредметные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оценивания заданий 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по предмету  -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 творческий документ учителя, который отражает особенности преподавания учебного предмета в конкретном классе конкретной ОО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 с долгосрочным целенаправленным планированием своей деятельности для организации образовательного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в соответствии с целью получения результата, определенного ФГОС ООО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четкую структуру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логическое построение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преемственность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внутрипредметную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четкое планирование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Цели-результаты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rot="16200000">
            <a:off x="-1368660" y="2312876"/>
            <a:ext cx="5400600" cy="2448272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Самостоятельность,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продуктность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осознанность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ответственность, высокая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грамотность, мобильность, лидерство, креативность, способность прогнозирования,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</a:t>
            </a:r>
            <a:r>
              <a:rPr lang="ru-RU" sz="1200" b="1" dirty="0" err="1" smtClean="0">
                <a:solidFill>
                  <a:schemeClr val="tx1"/>
                </a:solidFill>
              </a:rPr>
              <a:t>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772816"/>
            <a:ext cx="3312368" cy="11521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4392" y="2924944"/>
            <a:ext cx="3312368" cy="10801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4392" y="4005064"/>
            <a:ext cx="3312368" cy="10333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084168" y="1915840"/>
            <a:ext cx="0" cy="86409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84168" y="3032956"/>
            <a:ext cx="0" cy="86409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84168" y="4069824"/>
            <a:ext cx="0" cy="86409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156176" y="2353464"/>
            <a:ext cx="936102" cy="0"/>
          </a:xfrm>
          <a:prstGeom prst="straightConnector1">
            <a:avLst/>
          </a:prstGeom>
          <a:ln w="123825"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56176" y="3465004"/>
            <a:ext cx="936102" cy="0"/>
          </a:xfrm>
          <a:prstGeom prst="straightConnector1">
            <a:avLst/>
          </a:prstGeom>
          <a:ln w="123825"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4481996"/>
            <a:ext cx="936102" cy="0"/>
          </a:xfrm>
          <a:prstGeom prst="straightConnector1">
            <a:avLst/>
          </a:prstGeom>
          <a:ln w="123825"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51520" y="2132856"/>
            <a:ext cx="288032" cy="26642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Сквозные результаты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1915840"/>
            <a:ext cx="172819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 в выборе жизненной стратегии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33169" y="3021291"/>
            <a:ext cx="172819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компетентность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36296" y="4069824"/>
            <a:ext cx="172819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учиться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5388060"/>
            <a:ext cx="6696744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Приоритетная цель школьного образования -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обучающегося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способности самостоятельно ставить учебную задачу, проектировать пути её реализации, контролировать и оценивать свои достижения.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1" y="328558"/>
            <a:ext cx="82296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предмету «Химия»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 2017/ 2018  учебный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Класс: 8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Учитель: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Ткачева Татьяна Александровна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Количество часов: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 год: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70 ч. (базовый уровень),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неделю: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2 ч. (базовый уровень).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Авторы программы: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Габриелян О. С. Программа курса химии для 7 – 9 классов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общеобразовательных учреждений: учебно-методическое пособие/ сост. Т. Д.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Гамбурцева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– 2-е изд.,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перераб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- М.: Дрофа, 2015.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Учебник: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Габриелян О. С. Химия 8 класс. Учебник для общеобразовательных учебных заведений. М.: Дрофа, 2015.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Плановых контрольных уроков - 4;  практических работ - 6; лабораторных опытов – 35.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77871"/>
              </p:ext>
            </p:extLst>
          </p:nvPr>
        </p:nvGraphicFramePr>
        <p:xfrm>
          <a:off x="457200" y="762000"/>
          <a:ext cx="8229600" cy="18010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7128"/>
                <a:gridCol w="2057672"/>
                <a:gridCol w="2057128"/>
                <a:gridCol w="2057672"/>
              </a:tblGrid>
              <a:tr h="18010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Одобрено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Экспертным советом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Протокол № 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«26» июня  2015 г.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Рассмотрено на заседании Методического совета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Протокол № 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«27» августа  2015 г.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 ________________Е. Н. Карпенко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Принято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Педагогическом совете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Протокол № 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«28» августа  2015 г.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УТВЕРЖДАЮ: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Директор МАОУ лицея №9 «Лидер»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И.Г. Осетрова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Приказ от 31.08.2015 № 01-04-443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8714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Пояснительная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записка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287963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Рабочая программа составлена на основе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ФЗ РФ «Об образовании в РФ» (29.12.2012), ФГОС ООО (17.12.2010, № 1897),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ПООП ООО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(одобрена решением от 08.04.2015 протокол № 1/15, внесена в реестр примерных ООП Министерства образования и науки Российской Федерации)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авторской рабочей программы Габриеляна О. С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Сроки реализации.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Курс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рассчитан на 70 ч., по 2 ч. в неделю (базовый уровень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Описание концепции содержания курса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Предлагаемая программа, хотя и носит общекультурный характер и не ставит задачу профессиональной подготовки учащихся, тем не менее, позволяет им определиться с выбором профиля обучения для получения СОО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предмета «Химия» основано на внутрипредметных связях, а также на межпредметных связях с предметами: «Биология», «География», «История», «Литература», «Математика», «ОБЖ», «Русский язык», «Физика», «Экология»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Цель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(цель-функция- глобальное направление изменения в существующем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): </a:t>
            </a:r>
            <a:r>
              <a:rPr lang="ru-RU" sz="2400" dirty="0" smtClean="0">
                <a:latin typeface="Times New Roman"/>
                <a:ea typeface="Calibri"/>
              </a:rPr>
              <a:t>формировать </a:t>
            </a:r>
            <a:r>
              <a:rPr lang="ru-RU" sz="2400" dirty="0">
                <a:latin typeface="Times New Roman"/>
                <a:ea typeface="Calibri"/>
              </a:rPr>
              <a:t>химический язык, основные понятия, законы, теории химии через освоение способов логического мышления</a:t>
            </a:r>
            <a:endParaRPr lang="ru-RU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(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преобразование реально существующего, практические и теоретические):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истолковывать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химическую символику (химические знаки, формулы, уравнения реакций);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объяснять образование химических связей и  кристаллических решеток на основе учения строения атома;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классифицировать вещества по составу и свойствам; 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объяснять свойства веществ с точки зрения теории электролитической диссоциации и теории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окислительно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-восстановительных реакций;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демонстрировать практические навыки работы с химическими веществами и оборудованием;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Calibri"/>
              </a:rPr>
              <a:t>- демонстрировать безопасное и экологически грамотное обращение с веществами в быту и на занятиях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096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Описание места учебного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предмета</a:t>
            </a:r>
          </a:p>
          <a:p>
            <a:pPr marL="0" lvl="0" indent="0">
              <a:buNone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системе естественнонаучного образования химия как учебный предмет занимает важное место в познании законов природы, формирования научной картины мира, создании основы химических знаний, создании основы химических знаний, необходимых для повседневной жизни, навыков здорового и безопасного для человека и окружающей его среды образа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2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ценностных ориентиров содержания учебного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предмета</a:t>
            </a:r>
          </a:p>
          <a:p>
            <a:pPr marL="0" lvl="0" indent="0">
              <a:buNone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Успешность изучения химии связана с овладением химическим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языком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соблюдением правил безопасной работы при выполнении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химического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эксперимента, осознанием многочисленных связей химии с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другими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предметами школьного курса. В содержании данного курса представлены основополагающие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химические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теоретические знания, включающие изучение состава и строения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веществ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зависимости их свойств от строения, прогнозирование свойств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веществ.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(исследование </a:t>
            </a:r>
            <a:r>
              <a:rPr lang="ru-RU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закономерностей химических превращений и путей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ими в целях получения веществ и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материалов)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Теоретическую основу изучения неорганической химии составляет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атомно-молекулярное учение, Периодический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 Д.И. Менделеева с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краткими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сведениями о строении атома, видах химической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связи.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(закономерностях </a:t>
            </a:r>
            <a:r>
              <a:rPr lang="ru-RU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протекания химических реакций)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изучении курса значительная роль отводится химическому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эксперименту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проведению практических и лабораторных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опытов,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описанию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результатов ученического эксперимента.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характеристика учебного предмета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(на основе авторской программы)</a:t>
            </a:r>
          </a:p>
        </p:txBody>
      </p:sp>
    </p:spTree>
    <p:extLst>
      <p:ext uri="{BB962C8B-B14F-4D97-AF65-F5344CB8AC3E}">
        <p14:creationId xmlns:p14="http://schemas.microsoft.com/office/powerpoint/2010/main" val="25048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Технологии, применяемые при реализации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u="sng" dirty="0" err="1">
                <a:latin typeface="Times New Roman"/>
                <a:ea typeface="Times New Roman"/>
                <a:cs typeface="Times New Roman"/>
              </a:rPr>
              <a:t>Контрольно</a:t>
            </a:r>
            <a:r>
              <a:rPr lang="ru-RU" sz="2200" u="sng" dirty="0">
                <a:latin typeface="Times New Roman"/>
                <a:ea typeface="Times New Roman"/>
                <a:cs typeface="Times New Roman"/>
              </a:rPr>
              <a:t> – корректирующая технология (ККТО)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 создаёт возможности реализации системно-деятельностного подхода. С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амостоятельной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деятельности учащихся по усвоению учебных элементов: изучение темы по источникам, работа с 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опорными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конспектами, 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работа по формированию умений и навыков, коррекционным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методическим материалом. Текущая проверка при данной технологии имеет не контролирующий, а диагностирующий характер, её назначение – выявить необходимость коррекционной работы. 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u="sng" dirty="0">
                <a:latin typeface="Times New Roman"/>
                <a:ea typeface="Times New Roman"/>
              </a:rPr>
              <a:t>Модульно-рейтинговая технология </a:t>
            </a:r>
            <a:r>
              <a:rPr lang="ru-RU" sz="2200" u="sng" dirty="0" smtClean="0">
                <a:latin typeface="Times New Roman"/>
                <a:ea typeface="Times New Roman"/>
              </a:rPr>
              <a:t>обучения (МРТО)</a:t>
            </a:r>
            <a:r>
              <a:rPr lang="ru-RU" sz="2200" dirty="0" smtClean="0">
                <a:latin typeface="Times New Roman"/>
                <a:ea typeface="Times New Roman"/>
              </a:rPr>
              <a:t> реализует </a:t>
            </a:r>
            <a:r>
              <a:rPr lang="ru-RU" sz="2200" dirty="0">
                <a:latin typeface="Times New Roman"/>
                <a:ea typeface="Arial"/>
              </a:rPr>
              <a:t>принципы: индивидуализация обучения, самостоятельность изучения, изучение учебного материала модулями, обоснованность оценивания, открытость и объективность оценок. В основе данной системы обучения лежит непрерывная индивидуальная работа с каждым учеником. </a:t>
            </a:r>
            <a:r>
              <a:rPr lang="ru-RU" sz="2200" dirty="0">
                <a:latin typeface="Times New Roman"/>
                <a:ea typeface="Times New Roman"/>
              </a:rPr>
              <a:t>В основе МРТО лежит полный контроль знаний и умений учащихся с оценкой в баллах. </a:t>
            </a:r>
            <a:r>
              <a:rPr lang="ru-RU" sz="2200" dirty="0">
                <a:latin typeface="Times New Roman"/>
                <a:ea typeface="Arial"/>
              </a:rPr>
              <a:t>Учитель является координатором и консультантом в учебном процессе.</a:t>
            </a:r>
            <a:endParaRPr lang="ru-RU" sz="2200" dirty="0">
              <a:latin typeface="Times New Roman"/>
              <a:ea typeface="Times New Roman"/>
            </a:endParaRPr>
          </a:p>
          <a:p>
            <a:pPr marL="0" lvl="0" indent="0"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0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организации деятельности обучающихся: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парная, индивидуальная, групповая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реализуется через уроки деятельностной направленности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(типология уроков по ФГОС):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уроки открытия нового знания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УОНЗ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уроки отработки умений и рефлексии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УОУР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урок – консультация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уроки общеметодологической направленности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УОМН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урок – семинар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уроки развивающего контроля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контрольная работа, практическая работа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самостоятельная работа;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уроки – исследования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уроки – проекты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1967</Words>
  <Application>Microsoft Office PowerPoint</Application>
  <PresentationFormat>Экран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Тема Office</vt:lpstr>
      <vt:lpstr>Рабочая программа как инструмент планирования образовательного процесса (на примере курса химии 8 класса О. С. Габриеляна)</vt:lpstr>
      <vt:lpstr>Рабочая программа по предмету  -</vt:lpstr>
      <vt:lpstr>Цели-результаты</vt:lpstr>
      <vt:lpstr>Презентация PowerPoint</vt:lpstr>
      <vt:lpstr> Пояснительная записка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как инструмент планирования образовательного процесса (на примере курса химии 8 класса О. С. Габриеляна)</dc:title>
  <cp:lastModifiedBy>RTF</cp:lastModifiedBy>
  <cp:revision>86</cp:revision>
  <dcterms:modified xsi:type="dcterms:W3CDTF">2017-09-03T01:55:42Z</dcterms:modified>
</cp:coreProperties>
</file>