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5" r:id="rId6"/>
    <p:sldId id="276" r:id="rId7"/>
    <p:sldId id="277" r:id="rId8"/>
    <p:sldId id="267" r:id="rId9"/>
    <p:sldId id="278" r:id="rId10"/>
    <p:sldId id="279" r:id="rId11"/>
    <p:sldId id="280" r:id="rId12"/>
    <p:sldId id="28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2772753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Городская августовская конференция ГМО учителей химии </a:t>
            </a:r>
          </a:p>
          <a:p>
            <a:r>
              <a:rPr lang="ru-RU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августа 201</a:t>
            </a:r>
            <a:r>
              <a:rPr lang="en-US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36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73561"/>
            <a:ext cx="3672407" cy="236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2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58467"/>
              </p:ext>
            </p:extLst>
          </p:nvPr>
        </p:nvGraphicFramePr>
        <p:xfrm>
          <a:off x="251520" y="836712"/>
          <a:ext cx="8496944" cy="6021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029"/>
                <a:gridCol w="6819915"/>
              </a:tblGrid>
              <a:tr h="1846514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сформированные практические навыки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4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Осуществлять мысленный эксперимент по получению и распознаванию неорганических и органических соединений с учетом ТБ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Характеризовать практическое применение веществ, обусловленное строением и свойствами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Определять характер среды водных растворов веществ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070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2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451639"/>
              </p:ext>
            </p:extLst>
          </p:nvPr>
        </p:nvGraphicFramePr>
        <p:xfrm>
          <a:off x="251520" y="116632"/>
          <a:ext cx="8424936" cy="648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2817"/>
                <a:gridCol w="6762119"/>
              </a:tblGrid>
              <a:tr h="1139523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сформированные практические навыки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Отдельно записывать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формулы с полной подписью «окислитель», «восстановитель»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11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Соблюдать условия превращений (концентрацию кислот, активность металлов, условия химических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реакций …)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Записывать уравнения электролиза растворов солей, термического разложения солей,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образование комплексных соединений амфотерных соединений, ОВР с соединениями хрома и марганца, полного гидролиза неорганических соединений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359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Составлять уравнения реакций (а не схемы)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Расставлять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коэффициенты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ходе реакции вещества, имеющие щелочную среду, не могут образовывать вещество, имеющего кислую среду,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наоборот</a:t>
                      </a:r>
                    </a:p>
                    <a:p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Учитывать условия химической реакции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18288"/>
              </p:ext>
            </p:extLst>
          </p:nvPr>
        </p:nvGraphicFramePr>
        <p:xfrm>
          <a:off x="251520" y="764704"/>
          <a:ext cx="8496944" cy="4752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029"/>
                <a:gridCol w="6819915"/>
              </a:tblGrid>
              <a:tr h="1163116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сформированные практические навыки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61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Внимательно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читать (не учитывают, например, концентрацию кислот, «часть» вступившего вещества ……)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Применять математические правила вычислений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Уравнения реакций электролиза водных растворов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79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Составлять структурную формулу нужного изомера по указанным свойствам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8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84887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+mj-cs"/>
              </a:rPr>
              <a:t> 2018- 2019 учебный год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Методическая тема: </a:t>
            </a:r>
            <a:r>
              <a:rPr lang="ru-RU" dirty="0">
                <a:latin typeface="Times New Roman"/>
                <a:ea typeface="Calibri"/>
              </a:rPr>
              <a:t>совершенствование профессиональной компетенции учителя в условиях подготовки к введению и реализации ФГОС ООО и ФГОС </a:t>
            </a:r>
            <a:r>
              <a:rPr lang="ru-RU" dirty="0" smtClean="0">
                <a:latin typeface="Times New Roman"/>
                <a:ea typeface="Calibri"/>
              </a:rPr>
              <a:t>СОО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Цель:</a:t>
            </a:r>
            <a:r>
              <a:rPr lang="ru-RU" dirty="0">
                <a:latin typeface="Times New Roman"/>
                <a:ea typeface="Calibri"/>
              </a:rPr>
              <a:t> включение в образовательный процесс современных образовательных технологий для формирования профессиональных компетенций педагогов и повышения качества образования учащихся в соответствии с требованиями ФГОС второго </a:t>
            </a:r>
            <a:r>
              <a:rPr lang="ru-RU" dirty="0" smtClean="0">
                <a:latin typeface="Times New Roman"/>
                <a:ea typeface="Calibri"/>
              </a:rPr>
              <a:t>поколения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b="1" dirty="0">
                <a:latin typeface="Times New Roman"/>
                <a:ea typeface="Calibri"/>
              </a:rPr>
              <a:t>Задачи: 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</a:rPr>
              <a:t>изучить и внедрить педагогические технологии современного урока химии, в основе которых положен системно-деятельностный подход, обеспечивающий достижение результатов ФГОС второго поколения</a:t>
            </a:r>
            <a:r>
              <a:rPr lang="ru-RU" dirty="0" smtClean="0">
                <a:latin typeface="Times New Roman"/>
                <a:ea typeface="Calibri"/>
              </a:rPr>
              <a:t>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</a:rPr>
              <a:t>повысить эффективность участия учителей в сетевом пространстве для аккумуляции идей и диссеминации опыта, для повышения педагогической компетенции;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dirty="0">
                <a:latin typeface="Times New Roman"/>
                <a:ea typeface="Calibri"/>
              </a:rPr>
              <a:t>развивать интересы и способности одарённых </a:t>
            </a:r>
            <a:r>
              <a:rPr lang="ru-RU" dirty="0" smtClean="0">
                <a:latin typeface="Times New Roman"/>
                <a:ea typeface="Calibri"/>
              </a:rPr>
              <a:t>школьников</a:t>
            </a:r>
            <a:endParaRPr lang="ru-RU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endParaRPr lang="ru-RU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53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382560"/>
            <a:ext cx="777686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Анализ результатов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государственной итоговой аттестации выпускников образовательных организация г. Красноярска в 201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8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г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., проблемы, перспективы</a:t>
            </a: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9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классы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4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02840"/>
              </p:ext>
            </p:extLst>
          </p:nvPr>
        </p:nvGraphicFramePr>
        <p:xfrm>
          <a:off x="395536" y="332656"/>
          <a:ext cx="8424936" cy="6192691"/>
        </p:xfrm>
        <a:graphic>
          <a:graphicData uri="http://schemas.openxmlformats.org/drawingml/2006/table">
            <a:tbl>
              <a:tblPr firstRow="1" firstCol="1" bandRow="1"/>
              <a:tblGrid>
                <a:gridCol w="3285047"/>
                <a:gridCol w="1485000"/>
                <a:gridCol w="2056278"/>
                <a:gridCol w="1598611"/>
              </a:tblGrid>
              <a:tr h="6586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выбора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Химия/средний балл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г.Красноярск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4,03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Железнодорожный и Центральный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16,18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4,10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0,88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1,45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8,55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1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315460"/>
              </p:ext>
            </p:extLst>
          </p:nvPr>
        </p:nvGraphicFramePr>
        <p:xfrm>
          <a:off x="395536" y="548682"/>
          <a:ext cx="8280920" cy="54480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14386"/>
                <a:gridCol w="1081682"/>
                <a:gridCol w="1014075"/>
                <a:gridCol w="1014075"/>
                <a:gridCol w="1376685"/>
                <a:gridCol w="1180017"/>
              </a:tblGrid>
              <a:tr h="1669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 (кратко)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писавших (ОГЭ)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"5"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"2"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по пятибалльной шкале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по шкале ФИПИ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Свердловский район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554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Железнодорожный и Центральный районы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641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 район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Ленинский район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Октябрьский район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 район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городу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1169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17"/>
              </p:ext>
            </p:extLst>
          </p:nvPr>
        </p:nvGraphicFramePr>
        <p:xfrm>
          <a:off x="467544" y="332656"/>
          <a:ext cx="8136904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5968"/>
                <a:gridCol w="6530936"/>
              </a:tblGrid>
              <a:tr h="417509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Замечания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38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20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Записывать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окончания слов «окислитель, восстановитель»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Внимательно расставлять коэффициенты</a:t>
                      </a:r>
                    </a:p>
                  </a:txBody>
                  <a:tcPr/>
                </a:tc>
              </a:tr>
              <a:tr h="25736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Составлять уравнения реакций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Математические расчет: округление чисел, перевод %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долю, расчет относительной молекулярной массы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знают формул веществ, названий кислотных остатков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Невнимательно читают условия 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471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мысленный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эксперимент с предложенными веществами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Описывать признаки химических реакций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Составлять молекулярные и ионные уравнения реакций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0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8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88940"/>
              </p:ext>
            </p:extLst>
          </p:nvPr>
        </p:nvGraphicFramePr>
        <p:xfrm>
          <a:off x="323529" y="476672"/>
          <a:ext cx="8568953" cy="5472696"/>
        </p:xfrm>
        <a:graphic>
          <a:graphicData uri="http://schemas.openxmlformats.org/drawingml/2006/table">
            <a:tbl>
              <a:tblPr/>
              <a:tblGrid>
                <a:gridCol w="2460538"/>
                <a:gridCol w="1328719"/>
                <a:gridCol w="1181083"/>
                <a:gridCol w="1181083"/>
                <a:gridCol w="1181083"/>
                <a:gridCol w="1236447"/>
              </a:tblGrid>
              <a:tr h="92955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человек (писало)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Ниже минимального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баллов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балл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Железнодорожный и</a:t>
                      </a:r>
                      <a:r>
                        <a:rPr lang="ru-RU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Центральный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58,95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Кировский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11,54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55,69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7,94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56,57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Октябрьский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4,35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59,47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Свердловский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12,28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56,23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Советский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10,22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64,4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7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Красноярск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9,24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60,28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1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Наименьшая решаемость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565593"/>
              </p:ext>
            </p:extLst>
          </p:nvPr>
        </p:nvGraphicFramePr>
        <p:xfrm>
          <a:off x="251520" y="836712"/>
          <a:ext cx="8352928" cy="4287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8605"/>
                <a:gridCol w="6704323"/>
              </a:tblGrid>
              <a:tr h="1102416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сформированные практические навыки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14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17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Характеризовать строение и свойства органических соединений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зависимость строение - свойства 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пособы и принципы получения важнейших веществ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мысленный эксперимент по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получению и распознаванию неорганических и органических соединений с учетом ТБ</a:t>
                      </a:r>
                    </a:p>
                  </a:txBody>
                  <a:tcPr/>
                </a:tc>
              </a:tr>
              <a:tr h="71114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6239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19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1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536</Words>
  <Application>Microsoft Office PowerPoint</Application>
  <PresentationFormat>Экран (4:3)</PresentationFormat>
  <Paragraphs>216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</vt:lpstr>
      <vt:lpstr>Презентация PowerPoint</vt:lpstr>
      <vt:lpstr>9 классы</vt:lpstr>
      <vt:lpstr>Презентация PowerPoint</vt:lpstr>
      <vt:lpstr>Презентация PowerPoint</vt:lpstr>
      <vt:lpstr>Презентация PowerPoint</vt:lpstr>
      <vt:lpstr>11 класс</vt:lpstr>
      <vt:lpstr>Презентация PowerPoint</vt:lpstr>
      <vt:lpstr>Наименьшая решаемость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Татьяна Копылова</cp:lastModifiedBy>
  <cp:revision>70</cp:revision>
  <dcterms:created xsi:type="dcterms:W3CDTF">2017-08-24T15:29:45Z</dcterms:created>
  <dcterms:modified xsi:type="dcterms:W3CDTF">2018-09-03T01:37:43Z</dcterms:modified>
</cp:coreProperties>
</file>