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-114" y="-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Национальный проект «Образование</a:t>
            </a:r>
            <a:r>
              <a:rPr lang="ru-RU" dirty="0" smtClean="0"/>
              <a:t>»: </a:t>
            </a:r>
            <a:br>
              <a:rPr lang="ru-RU" dirty="0" smtClean="0"/>
            </a:br>
            <a:r>
              <a:rPr lang="ru-RU" dirty="0" smtClean="0"/>
              <a:t>место </a:t>
            </a:r>
            <a:r>
              <a:rPr lang="ru-RU" dirty="0"/>
              <a:t>педагога-психолога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45499" y="4069724"/>
            <a:ext cx="4022501" cy="1188076"/>
          </a:xfrm>
        </p:spPr>
        <p:txBody>
          <a:bodyPr>
            <a:normAutofit/>
          </a:bodyPr>
          <a:lstStyle/>
          <a:p>
            <a:r>
              <a:rPr lang="ru-RU" dirty="0" smtClean="0"/>
              <a:t>Е.Ю. Коновалова, </a:t>
            </a:r>
            <a:r>
              <a:rPr lang="ru-RU" dirty="0" err="1" smtClean="0"/>
              <a:t>к.п.н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Методист КИМЦ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Национальный проект «Образование»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796989"/>
            <a:ext cx="10160000" cy="33291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Цели </a:t>
            </a:r>
            <a:r>
              <a:rPr lang="ru-RU" dirty="0"/>
              <a:t>проекта</a:t>
            </a:r>
          </a:p>
          <a:p>
            <a:r>
              <a:rPr lang="ru-RU" dirty="0"/>
              <a:t>	Обеспечение глобальной </a:t>
            </a:r>
            <a:r>
              <a:rPr lang="ru-RU" dirty="0" err="1"/>
              <a:t>конкурентноспособности</a:t>
            </a:r>
            <a:r>
              <a:rPr lang="ru-RU" dirty="0"/>
              <a:t> российского образования, вхождение РФ в число 10 ведущих стран мира по качеству общего образования</a:t>
            </a:r>
          </a:p>
          <a:p>
            <a:r>
              <a:rPr lang="ru-RU" dirty="0"/>
              <a:t>	Воспитание гармонично развитой и социально ответственной личности на основе духовно-нравственных ценностей народов РФ, </a:t>
            </a:r>
            <a:r>
              <a:rPr lang="ru-RU" dirty="0" err="1"/>
              <a:t>историческх</a:t>
            </a:r>
            <a:r>
              <a:rPr lang="ru-RU" dirty="0"/>
              <a:t> и национально-культурных традиций</a:t>
            </a:r>
          </a:p>
          <a:p>
            <a:pPr marL="0" indent="0">
              <a:buNone/>
            </a:pP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"/>
            <a:ext cx="12192000" cy="265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363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845489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«Современная школа»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442435"/>
            <a:ext cx="5157787" cy="566670"/>
          </a:xfrm>
        </p:spPr>
        <p:txBody>
          <a:bodyPr/>
          <a:lstStyle/>
          <a:p>
            <a:r>
              <a:rPr lang="ru-RU" dirty="0" smtClean="0"/>
              <a:t>Задача  проекта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72201" y="1429555"/>
            <a:ext cx="5183188" cy="824248"/>
          </a:xfrm>
        </p:spPr>
        <p:txBody>
          <a:bodyPr/>
          <a:lstStyle/>
          <a:p>
            <a:r>
              <a:rPr lang="ru-RU" dirty="0" smtClean="0"/>
              <a:t>Место педагога-психолога в реализации проекта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772733" y="2021983"/>
            <a:ext cx="5224843" cy="41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Внедрение на уровнях основного общего и среднего общего образования новых методов обучения и воспитания, образовательных технологий, обеспечивающих освоение обучающимися базовых навыков и умений, повышение их мотивации к обучению и вовлеченности в образовательный процесс, а также обновление содержания и совершенствование методов обучения предметной области "Технология"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305320"/>
            <a:ext cx="5183188" cy="3884345"/>
          </a:xfrm>
        </p:spPr>
        <p:txBody>
          <a:bodyPr>
            <a:normAutofit/>
          </a:bodyPr>
          <a:lstStyle/>
          <a:p>
            <a:r>
              <a:rPr lang="ru-RU" dirty="0" smtClean="0"/>
              <a:t>Психологическая служба ОО</a:t>
            </a:r>
          </a:p>
          <a:p>
            <a:r>
              <a:rPr lang="ru-RU" dirty="0" smtClean="0"/>
              <a:t>Психологическое сопровождение обучающихся с учётом вызовов времени (в том числе детей с </a:t>
            </a:r>
            <a:r>
              <a:rPr lang="ru-RU" dirty="0" err="1" smtClean="0"/>
              <a:t>девиантным</a:t>
            </a:r>
            <a:r>
              <a:rPr lang="ru-RU" dirty="0" smtClean="0"/>
              <a:t> поведением для исключения распространения правонарушений)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60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43170"/>
          </a:xfrm>
        </p:spPr>
        <p:txBody>
          <a:bodyPr/>
          <a:lstStyle/>
          <a:p>
            <a:r>
              <a:rPr lang="ru-RU" dirty="0" smtClean="0"/>
              <a:t>Проект «Успех каждого ребёнка»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1315" y="1568621"/>
            <a:ext cx="5157787" cy="823912"/>
          </a:xfrm>
        </p:spPr>
        <p:txBody>
          <a:bodyPr/>
          <a:lstStyle/>
          <a:p>
            <a:r>
              <a:rPr lang="ru-RU" dirty="0"/>
              <a:t>Задача  проекта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72201" y="1350499"/>
            <a:ext cx="5183188" cy="104101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Место </a:t>
            </a:r>
            <a:r>
              <a:rPr lang="ru-RU" dirty="0"/>
              <a:t>педагога-психолога в реализации проекта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839789" y="2194562"/>
            <a:ext cx="5157787" cy="3995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Формирование </a:t>
            </a:r>
            <a:r>
              <a:rPr lang="ru-RU" dirty="0"/>
              <a:t>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180494"/>
            <a:ext cx="5183188" cy="4009171"/>
          </a:xfrm>
        </p:spPr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ыявление, поддержка </a:t>
            </a:r>
            <a:r>
              <a:rPr lang="ru-RU" dirty="0"/>
              <a:t>и </a:t>
            </a:r>
            <a:r>
              <a:rPr lang="ru-RU" dirty="0" smtClean="0"/>
              <a:t>развитие </a:t>
            </a:r>
            <a:r>
              <a:rPr lang="ru-RU" dirty="0"/>
              <a:t>способностей и талантов у детей и молодежи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сихологическое сопровождение  детей в рамках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работы, в том числе и детей с ОВЗ и инвалидов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9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869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«Поддержка семей, имеющих детей»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Задача  проекта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72200" y="1505243"/>
            <a:ext cx="5489917" cy="99983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Место </a:t>
            </a:r>
            <a:r>
              <a:rPr lang="ru-RU" dirty="0"/>
              <a:t>педагога-психолога в реализации проекта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Создание условий для раннего развития детей в возрасте до трёх лет, реализация программы психолого-педагогической, методической и консультативной помощи родителям детей, получающих дошкольное образование в семье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Консультативная помощь родителям (</a:t>
            </a:r>
            <a:r>
              <a:rPr lang="ru-RU" dirty="0"/>
              <a:t>законным представителям</a:t>
            </a:r>
            <a:r>
              <a:rPr lang="ru-RU" dirty="0" smtClean="0"/>
              <a:t>), </a:t>
            </a:r>
            <a:r>
              <a:rPr lang="ru-RU" dirty="0"/>
              <a:t>а также гражданам, желающим принять на воспитание в свои семьи детей, оставшихся без попечения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680290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869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«Цифровая образовательная среда»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Задача  проекта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72200" y="1505243"/>
            <a:ext cx="5489917" cy="99983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Место </a:t>
            </a:r>
            <a:r>
              <a:rPr lang="ru-RU" dirty="0"/>
              <a:t>педагога-психолога в реализации проекта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Создание к 2024 современной и безопасной цифровой образовательной среды, обеспечивающей высокое качество и доступность образования всех видов и уровней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Психологическое сопровождение детей в рамках их защищенности </a:t>
            </a:r>
            <a:r>
              <a:rPr lang="ru-RU" dirty="0"/>
              <a:t>от </a:t>
            </a:r>
            <a:r>
              <a:rPr lang="ru-RU" dirty="0" err="1"/>
              <a:t>девиантных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деликвентных</a:t>
            </a:r>
            <a:r>
              <a:rPr lang="ru-RU" dirty="0" smtClean="0"/>
              <a:t> влияний сети Интернет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15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869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«Учитель будущего»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Задача  проекта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6172200" y="1505243"/>
            <a:ext cx="5489917" cy="99983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Место </a:t>
            </a:r>
            <a:r>
              <a:rPr lang="ru-RU" dirty="0"/>
              <a:t>педагога-психолога в реализации проекта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Внедрение к 2024 году национальной системы профессионального роста </a:t>
            </a:r>
            <a:r>
              <a:rPr lang="ru-RU" dirty="0" smtClean="0"/>
              <a:t>педагогических работников</a:t>
            </a:r>
            <a:r>
              <a:rPr lang="ru-RU" dirty="0"/>
              <a:t>, охватывающей не менее 50 процентов учителей общеобразовательных организаций и обеспечивающей </a:t>
            </a:r>
            <a:r>
              <a:rPr lang="ru-RU" dirty="0" smtClean="0"/>
              <a:t>вхождение Российской </a:t>
            </a:r>
            <a:r>
              <a:rPr lang="ru-RU" dirty="0"/>
              <a:t>Федерации в число 10 ведущих стран мира по качеству общего </a:t>
            </a: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222695"/>
            <a:ext cx="5183188" cy="3966968"/>
          </a:xfrm>
        </p:spPr>
        <p:txBody>
          <a:bodyPr>
            <a:normAutofit fontScale="92500"/>
          </a:bodyPr>
          <a:lstStyle/>
          <a:p>
            <a:r>
              <a:rPr lang="ru-RU" dirty="0"/>
              <a:t>Внедрение механизмов и технологий аттестации педагогов-психологов образовательных организаций позволит повысить качество работы связанной с сохранением, укреплением и развитием психического и психологического </a:t>
            </a:r>
            <a:r>
              <a:rPr lang="ru-RU" dirty="0" smtClean="0"/>
              <a:t>здоровья </a:t>
            </a:r>
            <a:r>
              <a:rPr lang="ru-RU" dirty="0"/>
              <a:t>обучающихся и других участников образовательного </a:t>
            </a:r>
            <a:r>
              <a:rPr lang="ru-RU" dirty="0" smtClean="0"/>
              <a:t>процесса</a:t>
            </a:r>
            <a:endParaRPr lang="ru-RU" dirty="0"/>
          </a:p>
          <a:p>
            <a:r>
              <a:rPr lang="ru-RU" dirty="0" smtClean="0"/>
              <a:t>Участие педагогов-психологов в профессиональных сообществах</a:t>
            </a:r>
          </a:p>
          <a:p>
            <a:r>
              <a:rPr lang="ru-RU" dirty="0" smtClean="0"/>
              <a:t>Участие в конкурсе «Лучший педагог-психолог»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19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«Молодые профессионалы»,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Новые возможности для каждого</a:t>
            </a:r>
            <a:r>
              <a:rPr lang="ru-RU" dirty="0" smtClean="0"/>
              <a:t>»,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«Социальная активность»,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Экспорт образования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«Социальные </a:t>
            </a:r>
            <a:r>
              <a:rPr lang="ru-RU" dirty="0"/>
              <a:t>лифты для каждого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177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370</Words>
  <Application>Microsoft Office PowerPoint</Application>
  <PresentationFormat>Произвольный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Национальный проект «Образование»:  место педагога-психолога</vt:lpstr>
      <vt:lpstr>Национальный проект «Образование»</vt:lpstr>
      <vt:lpstr>Проект «Современная школа»</vt:lpstr>
      <vt:lpstr>Проект «Успех каждого ребёнка»</vt:lpstr>
      <vt:lpstr>Проект «Поддержка семей, имеющих детей»</vt:lpstr>
      <vt:lpstr>Проект «Цифровая образовательная среда»</vt:lpstr>
      <vt:lpstr>Проект «Учитель будущего»</vt:lpstr>
      <vt:lpstr>Проекты: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1</dc:creator>
  <cp:lastModifiedBy>1</cp:lastModifiedBy>
  <cp:revision>13</cp:revision>
  <dcterms:created xsi:type="dcterms:W3CDTF">2019-08-25T08:34:11Z</dcterms:created>
  <dcterms:modified xsi:type="dcterms:W3CDTF">2019-08-25T12:32:02Z</dcterms:modified>
</cp:coreProperties>
</file>