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14BBA6-34D4-4591-AD48-2F15B5C8F11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B19460-81B2-49B7-BD2C-F435DD4FA3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696745" cy="3888432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МАОУ «Гимназия  № 4»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Королькова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Любовь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Васильевна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https://im0-tub-ru.yandex.net/i?id=db6c8a2c54c93ad5dc7402514fec5093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69" y="0"/>
            <a:ext cx="1857265" cy="185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5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третий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3200" b="1" dirty="0" smtClean="0">
              <a:latin typeface="Arial Black" pitchFamily="34" charset="0"/>
            </a:endParaRPr>
          </a:p>
          <a:p>
            <a:pPr marL="11430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Алгоритмизация  способа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58289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Вычислительные «цепочки»  как приём формирования математической грамотности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8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Внутренняя   речь </a:t>
            </a:r>
          </a:p>
          <a:p>
            <a:pPr marL="114300" indent="0">
              <a:buNone/>
            </a:pPr>
            <a:endParaRPr lang="ru-RU" sz="3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11430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Словесно-логическое мышление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39552" y="2492896"/>
            <a:ext cx="1224136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200292" y="2533716"/>
            <a:ext cx="1224136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6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Первый этап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sz="3600" dirty="0" smtClean="0">
              <a:latin typeface="Arial Black" pitchFamily="34" charset="0"/>
            </a:endParaRPr>
          </a:p>
          <a:p>
            <a:pPr marL="114300" indent="0"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     </a:t>
            </a:r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624 </a:t>
            </a:r>
            <a:r>
              <a:rPr lang="ru-RU" sz="3600" b="1" baseline="30000" dirty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3600" dirty="0">
                <a:solidFill>
                  <a:schemeClr val="tx1"/>
                </a:solidFill>
                <a:latin typeface="Arial Black" pitchFamily="34" charset="0"/>
              </a:rPr>
              <a:t> 234 =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3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marL="114300" indent="0">
              <a:buNone/>
            </a:pPr>
            <a:endParaRPr lang="ru-RU" sz="2800" dirty="0">
              <a:latin typeface="Arial Black" pitchFamily="34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= 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624 </a:t>
            </a:r>
            <a:r>
              <a:rPr lang="ru-RU" sz="2800" b="1" baseline="30000" dirty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(200 + 30 + 4) = 624 </a:t>
            </a:r>
            <a:r>
              <a:rPr lang="ru-RU" sz="2800" b="1" baseline="30000" dirty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 200 + 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114300" indent="0">
              <a:buNone/>
            </a:pP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   + 624 </a:t>
            </a:r>
            <a:r>
              <a:rPr lang="ru-RU" sz="2800" b="1" baseline="30000" dirty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30 + 624 </a:t>
            </a:r>
            <a:r>
              <a:rPr lang="ru-RU" sz="2800" b="1" baseline="30000" dirty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4 =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3200" b="1" dirty="0" smtClean="0">
                <a:latin typeface="Arial Black" pitchFamily="34" charset="0"/>
              </a:rPr>
              <a:t>  </a:t>
            </a:r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= </a:t>
            </a:r>
            <a:r>
              <a:rPr lang="ru-RU" sz="3200" b="1" dirty="0">
                <a:solidFill>
                  <a:schemeClr val="tx1"/>
                </a:solidFill>
                <a:latin typeface="Arial Black" pitchFamily="34" charset="0"/>
              </a:rPr>
              <a:t>124800 + 1720 + 2496 =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3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3200" b="1" dirty="0">
                <a:latin typeface="Arial Black" pitchFamily="34" charset="0"/>
              </a:rPr>
              <a:t> </a:t>
            </a:r>
            <a:r>
              <a:rPr lang="ru-RU" sz="3200" b="1" dirty="0" smtClean="0">
                <a:latin typeface="Arial Black" pitchFamily="34" charset="0"/>
              </a:rPr>
              <a:t>     </a:t>
            </a:r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= </a:t>
            </a:r>
            <a:r>
              <a:rPr lang="ru-RU" sz="3200" b="1" dirty="0">
                <a:solidFill>
                  <a:schemeClr val="tx1"/>
                </a:solidFill>
                <a:latin typeface="Arial Black" pitchFamily="34" charset="0"/>
              </a:rPr>
              <a:t>146016 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1. Понятие </a:t>
            </a:r>
            <a:r>
              <a:rPr lang="ru-RU" b="1" dirty="0">
                <a:solidFill>
                  <a:schemeClr val="tx1"/>
                </a:solidFill>
                <a:latin typeface="Arial Black" pitchFamily="34" charset="0"/>
              </a:rPr>
              <a:t>распределительного закона умножения относительно сложения.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Способ </a:t>
            </a:r>
            <a:r>
              <a:rPr lang="ru-RU" b="1" dirty="0">
                <a:solidFill>
                  <a:schemeClr val="tx1"/>
                </a:solidFill>
                <a:latin typeface="Arial Black" pitchFamily="34" charset="0"/>
              </a:rPr>
              <a:t>умножения многозначного числа на однозначное. </a:t>
            </a:r>
            <a:endParaRPr lang="ru-RU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3. Способ  умножения многозначного числа на круглое многозначное число.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r>
              <a:rPr lang="ru-RU" b="1" dirty="0">
                <a:solidFill>
                  <a:schemeClr val="tx1"/>
                </a:solidFill>
                <a:latin typeface="Arial Black" pitchFamily="34" charset="0"/>
              </a:rPr>
              <a:t>. Сложение многозначных чисел в столбик.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Второй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ru-RU" b="1" dirty="0" smtClean="0">
              <a:latin typeface="Arial Black" pitchFamily="34" charset="0"/>
            </a:endParaRPr>
          </a:p>
          <a:p>
            <a:pPr marL="114300" indent="0" algn="ctr">
              <a:buNone/>
            </a:pPr>
            <a:endParaRPr lang="ru-RU" b="1" dirty="0">
              <a:latin typeface="Arial Black" pitchFamily="34" charset="0"/>
            </a:endParaRPr>
          </a:p>
          <a:p>
            <a:pPr marL="114300" indent="0" algn="ctr">
              <a:buNone/>
            </a:pPr>
            <a:endParaRPr lang="ru-RU" b="1" dirty="0" smtClean="0">
              <a:latin typeface="Arial Black" pitchFamily="34" charset="0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Промежуточный </a:t>
            </a:r>
            <a:r>
              <a:rPr lang="ru-RU" sz="2800" b="1" dirty="0">
                <a:solidFill>
                  <a:schemeClr val="tx1"/>
                </a:solidFill>
                <a:latin typeface="Arial Black" pitchFamily="34" charset="0"/>
              </a:rPr>
              <a:t>– переход от развернутого способа умножения к его алгоритмизации.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5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</TotalTime>
  <Words>127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МАОУ «Гимназия  № 4»     Королькова  Любовь  Васильевна</vt:lpstr>
      <vt:lpstr>Вычислительные «цепочки»  как приём формирования математической грамотности</vt:lpstr>
      <vt:lpstr>Презентация PowerPoint</vt:lpstr>
      <vt:lpstr>Первый этап</vt:lpstr>
      <vt:lpstr>Первый этап</vt:lpstr>
      <vt:lpstr>Первый этап</vt:lpstr>
      <vt:lpstr>Первый этап</vt:lpstr>
      <vt:lpstr>Первый этап</vt:lpstr>
      <vt:lpstr>Второй  этап</vt:lpstr>
      <vt:lpstr>третий  этап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«Гимназия  № 4»     Королькова  Любовь  Васильевна</dc:title>
  <dc:creator>Nataly</dc:creator>
  <cp:lastModifiedBy>Nataly</cp:lastModifiedBy>
  <cp:revision>6</cp:revision>
  <dcterms:created xsi:type="dcterms:W3CDTF">2021-12-22T05:56:36Z</dcterms:created>
  <dcterms:modified xsi:type="dcterms:W3CDTF">2021-12-22T06:39:28Z</dcterms:modified>
</cp:coreProperties>
</file>