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6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0.jpeg" ContentType="image/jpeg"/>
  <Override PartName="/ppt/media/image3.jpeg" ContentType="image/jpeg"/>
  <Override PartName="/ppt/media/image4.jpeg" ContentType="image/jpeg"/>
  <Override PartName="/ppt/media/image10.jpeg" ContentType="image/jpeg"/>
  <Override PartName="/ppt/media/image5.jpeg" ContentType="image/jpeg"/>
  <Override PartName="/ppt/media/image6.jpeg" ContentType="image/jpeg"/>
  <Override PartName="/ppt/media/image11.jpeg" ContentType="image/jpeg"/>
  <Override PartName="/ppt/media/image7.jpeg" ContentType="image/jpeg"/>
  <Override PartName="/ppt/media/image12.jpeg" ContentType="image/jpeg"/>
  <Override PartName="/ppt/media/image8.jpeg" ContentType="image/jpeg"/>
  <Override PartName="/ppt/media/image13.jpeg" ContentType="image/jpeg"/>
  <Override PartName="/ppt/media/image9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  <Override PartName="/ppt/media/image25.jpeg" ContentType="image/jpeg"/>
  <Override PartName="/ppt/media/image26.jpeg" ContentType="image/jpeg"/>
  <Override PartName="/ppt/media/image27.jpeg" ContentType="image/jpeg"/>
  <Override PartName="/ppt/media/image28.jpeg" ContentType="image/jpeg"/>
  <Override PartName="/ppt/media/image29.jpe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_rels/presentation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0080625" cy="567055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&lt;верхний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7F383F9C-1F1D-4254-BDD5-E67305B74D59}" type="slidenum"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Номер слайда 6"/>
          <p:cNvSpPr/>
          <p:nvPr/>
        </p:nvSpPr>
        <p:spPr>
          <a:xfrm>
            <a:off x="4399200" y="9555480"/>
            <a:ext cx="3372480" cy="50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D3D7BAC1-FFD4-4236-A315-A3CC792BE5C2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1"/>
          <p:cNvSpPr>
            <a:spLocks noGrp="1"/>
          </p:cNvSpPr>
          <p:nvPr>
            <p:ph type="sldImg"/>
          </p:nvPr>
        </p:nvSpPr>
        <p:spPr>
          <a:xfrm>
            <a:off x="1009800" y="846000"/>
            <a:ext cx="5752800" cy="3236400"/>
          </a:xfrm>
          <a:prstGeom prst="rect">
            <a:avLst/>
          </a:prstGeom>
          <a:ln w="0">
            <a:noFill/>
          </a:ln>
        </p:spPr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740160" y="4402440"/>
            <a:ext cx="6291720" cy="47408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Номер слайда 6"/>
          <p:cNvSpPr/>
          <p:nvPr/>
        </p:nvSpPr>
        <p:spPr>
          <a:xfrm>
            <a:off x="4399200" y="9555480"/>
            <a:ext cx="3372480" cy="50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97ED6B3D-B90E-41A3-8472-9B8D233DF2BF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1"/>
          <p:cNvSpPr>
            <a:spLocks noGrp="1"/>
          </p:cNvSpPr>
          <p:nvPr>
            <p:ph type="sldImg"/>
          </p:nvPr>
        </p:nvSpPr>
        <p:spPr>
          <a:xfrm>
            <a:off x="1009800" y="846000"/>
            <a:ext cx="5752800" cy="3236400"/>
          </a:xfrm>
          <a:prstGeom prst="rect">
            <a:avLst/>
          </a:prstGeom>
          <a:ln w="0">
            <a:noFill/>
          </a:ln>
        </p:spPr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740160" y="4402440"/>
            <a:ext cx="6291720" cy="47408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Номер слайда 6"/>
          <p:cNvSpPr/>
          <p:nvPr/>
        </p:nvSpPr>
        <p:spPr>
          <a:xfrm>
            <a:off x="4399200" y="9555480"/>
            <a:ext cx="3372480" cy="50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18C1277B-2D42-4BD5-AA26-E1B160C79727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1"/>
          <p:cNvSpPr>
            <a:spLocks noGrp="1"/>
          </p:cNvSpPr>
          <p:nvPr>
            <p:ph type="sldImg"/>
          </p:nvPr>
        </p:nvSpPr>
        <p:spPr>
          <a:xfrm>
            <a:off x="1009800" y="846000"/>
            <a:ext cx="5752800" cy="3236400"/>
          </a:xfrm>
          <a:prstGeom prst="rect">
            <a:avLst/>
          </a:prstGeom>
          <a:ln w="0">
            <a:noFill/>
          </a:ln>
        </p:spPr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740160" y="4402440"/>
            <a:ext cx="6291720" cy="47408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Номер слайда 6"/>
          <p:cNvSpPr/>
          <p:nvPr/>
        </p:nvSpPr>
        <p:spPr>
          <a:xfrm>
            <a:off x="4399200" y="9555480"/>
            <a:ext cx="3372480" cy="50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3681B8F7-EBEC-460C-89AC-FEC63B225199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1"/>
          <p:cNvSpPr>
            <a:spLocks noGrp="1"/>
          </p:cNvSpPr>
          <p:nvPr>
            <p:ph type="sldImg"/>
          </p:nvPr>
        </p:nvSpPr>
        <p:spPr>
          <a:xfrm>
            <a:off x="1009800" y="846000"/>
            <a:ext cx="5752800" cy="3236400"/>
          </a:xfrm>
          <a:prstGeom prst="rect">
            <a:avLst/>
          </a:prstGeom>
          <a:ln w="0">
            <a:noFill/>
          </a:ln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740160" y="4402440"/>
            <a:ext cx="6291720" cy="47408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Номер слайда 6"/>
          <p:cNvSpPr/>
          <p:nvPr/>
        </p:nvSpPr>
        <p:spPr>
          <a:xfrm>
            <a:off x="4399200" y="9555480"/>
            <a:ext cx="3372480" cy="50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DE803A95-63EE-463D-9150-E0A96CC93E01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1"/>
          <p:cNvSpPr>
            <a:spLocks noGrp="1"/>
          </p:cNvSpPr>
          <p:nvPr>
            <p:ph type="sldImg"/>
          </p:nvPr>
        </p:nvSpPr>
        <p:spPr>
          <a:xfrm>
            <a:off x="1009800" y="846000"/>
            <a:ext cx="5752800" cy="3236400"/>
          </a:xfrm>
          <a:prstGeom prst="rect">
            <a:avLst/>
          </a:prstGeom>
          <a:ln w="0">
            <a:noFill/>
          </a:ln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740160" y="4402440"/>
            <a:ext cx="6291720" cy="47408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Номер слайда 6"/>
          <p:cNvSpPr/>
          <p:nvPr/>
        </p:nvSpPr>
        <p:spPr>
          <a:xfrm>
            <a:off x="4399200" y="9555480"/>
            <a:ext cx="3372480" cy="50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96E635D2-F313-4912-9343-7A783F3B4BB1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1"/>
          <p:cNvSpPr>
            <a:spLocks noGrp="1"/>
          </p:cNvSpPr>
          <p:nvPr>
            <p:ph type="sldImg"/>
          </p:nvPr>
        </p:nvSpPr>
        <p:spPr>
          <a:xfrm>
            <a:off x="1009800" y="846000"/>
            <a:ext cx="5752800" cy="3236400"/>
          </a:xfrm>
          <a:prstGeom prst="rect">
            <a:avLst/>
          </a:prstGeom>
          <a:ln w="0">
            <a:noFill/>
          </a:ln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740160" y="4402440"/>
            <a:ext cx="6291720" cy="47408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Номер слайда 6"/>
          <p:cNvSpPr/>
          <p:nvPr/>
        </p:nvSpPr>
        <p:spPr>
          <a:xfrm>
            <a:off x="4399200" y="9555480"/>
            <a:ext cx="3372480" cy="50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F24D0205-AE91-49AA-89B8-CA31893469A9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1"/>
          <p:cNvSpPr>
            <a:spLocks noGrp="1"/>
          </p:cNvSpPr>
          <p:nvPr>
            <p:ph type="sldImg"/>
          </p:nvPr>
        </p:nvSpPr>
        <p:spPr>
          <a:xfrm>
            <a:off x="1009800" y="846000"/>
            <a:ext cx="5752800" cy="3236400"/>
          </a:xfrm>
          <a:prstGeom prst="rect">
            <a:avLst/>
          </a:prstGeom>
          <a:ln w="0">
            <a:noFill/>
          </a:ln>
        </p:spPr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740160" y="4402440"/>
            <a:ext cx="6291720" cy="47408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Номер слайда 6"/>
          <p:cNvSpPr/>
          <p:nvPr/>
        </p:nvSpPr>
        <p:spPr>
          <a:xfrm>
            <a:off x="4399200" y="9555480"/>
            <a:ext cx="3372480" cy="50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8A04D039-1B2F-4C18-B8C1-8E48CD82B5B1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1"/>
          <p:cNvSpPr>
            <a:spLocks noGrp="1"/>
          </p:cNvSpPr>
          <p:nvPr>
            <p:ph type="sldImg"/>
          </p:nvPr>
        </p:nvSpPr>
        <p:spPr>
          <a:xfrm>
            <a:off x="1009800" y="846000"/>
            <a:ext cx="5752800" cy="3236400"/>
          </a:xfrm>
          <a:prstGeom prst="rect">
            <a:avLst/>
          </a:prstGeom>
          <a:ln w="0">
            <a:noFill/>
          </a:ln>
        </p:spPr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740160" y="4402440"/>
            <a:ext cx="6291720" cy="47408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Номер слайда 6"/>
          <p:cNvSpPr/>
          <p:nvPr/>
        </p:nvSpPr>
        <p:spPr>
          <a:xfrm>
            <a:off x="4399200" y="9555480"/>
            <a:ext cx="3372480" cy="50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B5054CE9-4A12-476E-A312-F7610A427508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1"/>
          <p:cNvSpPr>
            <a:spLocks noGrp="1"/>
          </p:cNvSpPr>
          <p:nvPr>
            <p:ph type="sldImg"/>
          </p:nvPr>
        </p:nvSpPr>
        <p:spPr>
          <a:xfrm>
            <a:off x="1009800" y="846000"/>
            <a:ext cx="5752800" cy="3236400"/>
          </a:xfrm>
          <a:prstGeom prst="rect">
            <a:avLst/>
          </a:prstGeom>
          <a:ln w="0">
            <a:noFill/>
          </a:ln>
        </p:spPr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740160" y="4402440"/>
            <a:ext cx="6291720" cy="47408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Номер слайда 6"/>
          <p:cNvSpPr/>
          <p:nvPr/>
        </p:nvSpPr>
        <p:spPr>
          <a:xfrm>
            <a:off x="4399200" y="9555480"/>
            <a:ext cx="3372480" cy="50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F57AC5F4-543A-436E-8330-7EDAC795E7DC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1"/>
          <p:cNvSpPr>
            <a:spLocks noGrp="1"/>
          </p:cNvSpPr>
          <p:nvPr>
            <p:ph type="sldImg"/>
          </p:nvPr>
        </p:nvSpPr>
        <p:spPr>
          <a:xfrm>
            <a:off x="1009800" y="846000"/>
            <a:ext cx="5752800" cy="3236400"/>
          </a:xfrm>
          <a:prstGeom prst="rect">
            <a:avLst/>
          </a:prstGeom>
          <a:ln w="0">
            <a:noFill/>
          </a:ln>
        </p:spPr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740160" y="4402440"/>
            <a:ext cx="6291720" cy="47408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Номер слайда 6"/>
          <p:cNvSpPr/>
          <p:nvPr/>
        </p:nvSpPr>
        <p:spPr>
          <a:xfrm>
            <a:off x="4399200" y="9555480"/>
            <a:ext cx="3372480" cy="50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8DFBA50A-5765-4903-ACF8-1CBBF6EE69BE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1"/>
          <p:cNvSpPr>
            <a:spLocks noGrp="1"/>
          </p:cNvSpPr>
          <p:nvPr>
            <p:ph type="sldImg"/>
          </p:nvPr>
        </p:nvSpPr>
        <p:spPr>
          <a:xfrm>
            <a:off x="1009800" y="846000"/>
            <a:ext cx="5752800" cy="3236400"/>
          </a:xfrm>
          <a:prstGeom prst="rect">
            <a:avLst/>
          </a:prstGeom>
          <a:ln w="0">
            <a:noFill/>
          </a:ln>
        </p:spPr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740160" y="4402440"/>
            <a:ext cx="6291720" cy="47408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Номер слайда 6"/>
          <p:cNvSpPr/>
          <p:nvPr/>
        </p:nvSpPr>
        <p:spPr>
          <a:xfrm>
            <a:off x="4399200" y="9555480"/>
            <a:ext cx="3372480" cy="50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AA56740B-0699-43A7-A6C5-3669625DFD6F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1"/>
          <p:cNvSpPr>
            <a:spLocks noGrp="1"/>
          </p:cNvSpPr>
          <p:nvPr>
            <p:ph type="sldImg"/>
          </p:nvPr>
        </p:nvSpPr>
        <p:spPr>
          <a:xfrm>
            <a:off x="1009800" y="846000"/>
            <a:ext cx="5752800" cy="3236400"/>
          </a:xfrm>
          <a:prstGeom prst="rect">
            <a:avLst/>
          </a:prstGeom>
          <a:ln w="0">
            <a:noFill/>
          </a:ln>
        </p:spPr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740160" y="4402440"/>
            <a:ext cx="6291720" cy="47408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Номер слайда 6"/>
          <p:cNvSpPr/>
          <p:nvPr/>
        </p:nvSpPr>
        <p:spPr>
          <a:xfrm>
            <a:off x="4399200" y="9555480"/>
            <a:ext cx="3372480" cy="50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24A45A57-BC8D-40BA-9B03-6B9B87B972FB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1"/>
          <p:cNvSpPr>
            <a:spLocks noGrp="1"/>
          </p:cNvSpPr>
          <p:nvPr>
            <p:ph type="sldImg"/>
          </p:nvPr>
        </p:nvSpPr>
        <p:spPr>
          <a:xfrm>
            <a:off x="1009800" y="846000"/>
            <a:ext cx="5752800" cy="3236400"/>
          </a:xfrm>
          <a:prstGeom prst="rect">
            <a:avLst/>
          </a:prstGeom>
          <a:ln w="0">
            <a:noFill/>
          </a:ln>
        </p:spPr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740160" y="4402440"/>
            <a:ext cx="6291720" cy="47408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Номер слайда 6"/>
          <p:cNvSpPr/>
          <p:nvPr/>
        </p:nvSpPr>
        <p:spPr>
          <a:xfrm>
            <a:off x="4399200" y="9555480"/>
            <a:ext cx="3372480" cy="50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4BD17CF6-FDF9-48D1-B5A9-AE5081ADCAB1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1"/>
          <p:cNvSpPr>
            <a:spLocks noGrp="1"/>
          </p:cNvSpPr>
          <p:nvPr>
            <p:ph type="sldImg"/>
          </p:nvPr>
        </p:nvSpPr>
        <p:spPr>
          <a:xfrm>
            <a:off x="1009800" y="846000"/>
            <a:ext cx="5752800" cy="3236400"/>
          </a:xfrm>
          <a:prstGeom prst="rect">
            <a:avLst/>
          </a:prstGeom>
          <a:ln w="0">
            <a:noFill/>
          </a:ln>
        </p:spPr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740160" y="4402440"/>
            <a:ext cx="6291720" cy="47408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Номер слайда 6"/>
          <p:cNvSpPr/>
          <p:nvPr/>
        </p:nvSpPr>
        <p:spPr>
          <a:xfrm>
            <a:off x="4399200" y="9555480"/>
            <a:ext cx="3372480" cy="50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B0669876-A9D2-4D3D-B374-980DCCE513F9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1"/>
          <p:cNvSpPr>
            <a:spLocks noGrp="1"/>
          </p:cNvSpPr>
          <p:nvPr>
            <p:ph type="sldImg"/>
          </p:nvPr>
        </p:nvSpPr>
        <p:spPr>
          <a:xfrm>
            <a:off x="1009800" y="846000"/>
            <a:ext cx="5752800" cy="3236400"/>
          </a:xfrm>
          <a:prstGeom prst="rect">
            <a:avLst/>
          </a:prstGeom>
          <a:ln w="0">
            <a:noFill/>
          </a:ln>
        </p:spPr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740160" y="4402440"/>
            <a:ext cx="6291720" cy="47408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Номер слайда 6"/>
          <p:cNvSpPr/>
          <p:nvPr/>
        </p:nvSpPr>
        <p:spPr>
          <a:xfrm>
            <a:off x="4399200" y="9555480"/>
            <a:ext cx="3372480" cy="50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41269FE3-386B-4DFD-B686-BEDFA9755270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1"/>
          <p:cNvSpPr>
            <a:spLocks noGrp="1"/>
          </p:cNvSpPr>
          <p:nvPr>
            <p:ph type="sldImg"/>
          </p:nvPr>
        </p:nvSpPr>
        <p:spPr>
          <a:xfrm>
            <a:off x="1009800" y="846000"/>
            <a:ext cx="5752800" cy="3236400"/>
          </a:xfrm>
          <a:prstGeom prst="rect">
            <a:avLst/>
          </a:prstGeom>
          <a:ln w="0">
            <a:noFill/>
          </a:ln>
        </p:spPr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740160" y="4402440"/>
            <a:ext cx="6291720" cy="47408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4576B42-493C-49AF-A6BE-B88092C3387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B5817E8-723C-457B-BC0D-EDD6CAA38F6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1BC9FB3-C5F9-4359-8D75-27BD3A1D379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CF4F125-D421-4BCB-BE76-CC6829D15D3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0ADE373-5732-40A6-9669-48F8C05E392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D36BDAA-5854-4F3A-8C8F-9746AF9AD39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41E2888-7274-4810-A260-99039B33FB6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4112BE7-95B4-454B-88F2-7D943D58A39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5E6661C-71A9-44DB-89D8-36BC0261ABE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ED2EF43-F5D0-4F2F-A484-03FD5A9FD85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9FB1AAD-E73F-480E-BBDD-5D1EFF3B009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4D78207-484A-4BAF-B42B-927DF16301B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Рисунок 4" descr=""/>
          <p:cNvPicPr/>
          <p:nvPr/>
        </p:nvPicPr>
        <p:blipFill>
          <a:blip r:embed="rId2"/>
          <a:stretch/>
        </p:blipFill>
        <p:spPr>
          <a:xfrm>
            <a:off x="0" y="0"/>
            <a:ext cx="10085400" cy="5669640"/>
          </a:xfrm>
          <a:prstGeom prst="rect">
            <a:avLst/>
          </a:prstGeom>
          <a:ln w="1260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ftr" idx="1"/>
          </p:nvPr>
        </p:nvSpPr>
        <p:spPr>
          <a:xfrm>
            <a:off x="3987000" y="5164920"/>
            <a:ext cx="3194640" cy="3902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lstStyle>
            <a:lvl1pPr indent="0">
              <a:lnSpc>
                <a:spcPct val="100000"/>
              </a:lnSpc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ldNum" idx="2"/>
          </p:nvPr>
        </p:nvSpPr>
        <p:spPr>
          <a:xfrm>
            <a:off x="7227000" y="5164920"/>
            <a:ext cx="2347920" cy="3902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Arial"/>
                <a:ea typeface="Segoe U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2580C66C-2CD9-41BE-B4DD-D612D2A6A2F2}" type="slidenum">
              <a:rPr b="0" lang="en-US" sz="1400" spc="-1" strike="noStrike">
                <a:solidFill>
                  <a:srgbClr val="000000"/>
                </a:solidFill>
                <a:latin typeface="Arial"/>
                <a:ea typeface="Segoe UI"/>
              </a:rPr>
              <a:t>2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3"/>
          </p:nvPr>
        </p:nvSpPr>
        <p:spPr>
          <a:xfrm>
            <a:off x="1584000" y="5164920"/>
            <a:ext cx="2347920" cy="3902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image" Target="../media/image19.jpeg"/><Relationship Id="rId3" Type="http://schemas.openxmlformats.org/officeDocument/2006/relationships/image" Target="../media/image20.jpeg"/><Relationship Id="rId4" Type="http://schemas.openxmlformats.org/officeDocument/2006/relationships/image" Target="../media/image21.jpeg"/><Relationship Id="rId5" Type="http://schemas.openxmlformats.org/officeDocument/2006/relationships/image" Target="../media/image22.jpeg"/><Relationship Id="rId6" Type="http://schemas.openxmlformats.org/officeDocument/2006/relationships/slideLayout" Target="../slideLayouts/slideLayout1.xml"/><Relationship Id="rId7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3.jpeg"/><Relationship Id="rId2" Type="http://schemas.openxmlformats.org/officeDocument/2006/relationships/image" Target="../media/image24.jpeg"/><Relationship Id="rId3" Type="http://schemas.openxmlformats.org/officeDocument/2006/relationships/image" Target="../media/image25.jpeg"/><Relationship Id="rId4" Type="http://schemas.openxmlformats.org/officeDocument/2006/relationships/image" Target="../media/image26.jpeg"/><Relationship Id="rId5" Type="http://schemas.openxmlformats.org/officeDocument/2006/relationships/image" Target="../media/image27.jpeg"/><Relationship Id="rId6" Type="http://schemas.openxmlformats.org/officeDocument/2006/relationships/slideLayout" Target="../slideLayouts/slideLayout1.xml"/><Relationship Id="rId7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8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9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30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slideLayout" Target="../slideLayouts/slideLayout1.xml"/><Relationship Id="rId8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image" Target="../media/image15.jpeg"/><Relationship Id="rId3" Type="http://schemas.openxmlformats.org/officeDocument/2006/relationships/image" Target="../media/image16.jpeg"/><Relationship Id="rId4" Type="http://schemas.openxmlformats.org/officeDocument/2006/relationships/image" Target="../media/image17.jpe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2"/>
          <p:cNvSpPr/>
          <p:nvPr/>
        </p:nvSpPr>
        <p:spPr>
          <a:xfrm>
            <a:off x="5943600" y="4262400"/>
            <a:ext cx="3647520" cy="85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МБОУ СШ 155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Учитель технологии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Протасов Сергей Владимирович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TextBox 5"/>
          <p:cNvSpPr/>
          <p:nvPr/>
        </p:nvSpPr>
        <p:spPr>
          <a:xfrm>
            <a:off x="2446200" y="1302840"/>
            <a:ext cx="5994000" cy="107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Профориентационная площадка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«Угадай профессию»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Рисунок 1" descr=""/>
          <p:cNvPicPr/>
          <p:nvPr/>
        </p:nvPicPr>
        <p:blipFill>
          <a:blip r:embed="rId1"/>
          <a:stretch/>
        </p:blipFill>
        <p:spPr>
          <a:xfrm>
            <a:off x="0" y="0"/>
            <a:ext cx="3605040" cy="3153600"/>
          </a:xfrm>
          <a:prstGeom prst="rect">
            <a:avLst/>
          </a:prstGeom>
          <a:ln w="12600">
            <a:noFill/>
          </a:ln>
        </p:spPr>
      </p:pic>
      <p:pic>
        <p:nvPicPr>
          <p:cNvPr id="71" name="Рисунок 2" descr=""/>
          <p:cNvPicPr/>
          <p:nvPr/>
        </p:nvPicPr>
        <p:blipFill>
          <a:blip r:embed="rId2"/>
          <a:stretch/>
        </p:blipFill>
        <p:spPr>
          <a:xfrm>
            <a:off x="0" y="3108960"/>
            <a:ext cx="3953520" cy="2652120"/>
          </a:xfrm>
          <a:prstGeom prst="rect">
            <a:avLst/>
          </a:prstGeom>
          <a:ln w="12600">
            <a:noFill/>
          </a:ln>
        </p:spPr>
      </p:pic>
      <p:pic>
        <p:nvPicPr>
          <p:cNvPr id="72" name="Рисунок 3" descr=""/>
          <p:cNvPicPr/>
          <p:nvPr/>
        </p:nvPicPr>
        <p:blipFill>
          <a:blip r:embed="rId3"/>
          <a:stretch/>
        </p:blipFill>
        <p:spPr>
          <a:xfrm>
            <a:off x="3474720" y="5760"/>
            <a:ext cx="3468600" cy="3011400"/>
          </a:xfrm>
          <a:prstGeom prst="rect">
            <a:avLst/>
          </a:prstGeom>
          <a:ln w="12600">
            <a:noFill/>
          </a:ln>
        </p:spPr>
      </p:pic>
      <p:pic>
        <p:nvPicPr>
          <p:cNvPr id="73" name="Рисунок 4" descr=""/>
          <p:cNvPicPr/>
          <p:nvPr/>
        </p:nvPicPr>
        <p:blipFill>
          <a:blip r:embed="rId4"/>
          <a:stretch/>
        </p:blipFill>
        <p:spPr>
          <a:xfrm>
            <a:off x="3953880" y="3200400"/>
            <a:ext cx="2903760" cy="2513880"/>
          </a:xfrm>
          <a:prstGeom prst="rect">
            <a:avLst/>
          </a:prstGeom>
          <a:ln w="12600">
            <a:noFill/>
          </a:ln>
        </p:spPr>
      </p:pic>
      <p:pic>
        <p:nvPicPr>
          <p:cNvPr id="74" name="Рисунок 5" descr=""/>
          <p:cNvPicPr/>
          <p:nvPr/>
        </p:nvPicPr>
        <p:blipFill>
          <a:blip r:embed="rId5"/>
          <a:stretch/>
        </p:blipFill>
        <p:spPr>
          <a:xfrm>
            <a:off x="6919200" y="360"/>
            <a:ext cx="4236120" cy="566928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  <p:timing>
    <p:tnLst>
      <p:par>
        <p:cTn id="22" dur="indefinite" restart="never" nodeType="tmRoot">
          <p:childTnLst>
            <p:seq>
              <p:cTn id="23" dur="indefinite" nodeType="mainSeq">
                <p:childTnLst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Рисунок 1" descr=""/>
          <p:cNvPicPr/>
          <p:nvPr/>
        </p:nvPicPr>
        <p:blipFill>
          <a:blip r:embed="rId1"/>
          <a:stretch/>
        </p:blipFill>
        <p:spPr>
          <a:xfrm>
            <a:off x="0" y="-45000"/>
            <a:ext cx="2787840" cy="2787840"/>
          </a:xfrm>
          <a:prstGeom prst="rect">
            <a:avLst/>
          </a:prstGeom>
          <a:ln w="12600">
            <a:noFill/>
          </a:ln>
        </p:spPr>
      </p:pic>
      <p:pic>
        <p:nvPicPr>
          <p:cNvPr id="76" name="Рисунок 2" descr=""/>
          <p:cNvPicPr/>
          <p:nvPr/>
        </p:nvPicPr>
        <p:blipFill>
          <a:blip r:embed="rId2"/>
          <a:stretch/>
        </p:blipFill>
        <p:spPr>
          <a:xfrm>
            <a:off x="2743200" y="-12240"/>
            <a:ext cx="2468520" cy="2663640"/>
          </a:xfrm>
          <a:prstGeom prst="rect">
            <a:avLst/>
          </a:prstGeom>
          <a:ln w="12600">
            <a:noFill/>
          </a:ln>
        </p:spPr>
      </p:pic>
      <p:pic>
        <p:nvPicPr>
          <p:cNvPr id="77" name="Рисунок 3" descr=""/>
          <p:cNvPicPr/>
          <p:nvPr/>
        </p:nvPicPr>
        <p:blipFill>
          <a:blip r:embed="rId3"/>
          <a:stretch/>
        </p:blipFill>
        <p:spPr>
          <a:xfrm>
            <a:off x="-78120" y="3017520"/>
            <a:ext cx="2546640" cy="2586960"/>
          </a:xfrm>
          <a:prstGeom prst="rect">
            <a:avLst/>
          </a:prstGeom>
          <a:ln w="12600">
            <a:noFill/>
          </a:ln>
        </p:spPr>
      </p:pic>
      <p:pic>
        <p:nvPicPr>
          <p:cNvPr id="78" name="Рисунок 4" descr=""/>
          <p:cNvPicPr/>
          <p:nvPr/>
        </p:nvPicPr>
        <p:blipFill>
          <a:blip r:embed="rId4"/>
          <a:stretch/>
        </p:blipFill>
        <p:spPr>
          <a:xfrm>
            <a:off x="2468880" y="2943000"/>
            <a:ext cx="3043800" cy="2543040"/>
          </a:xfrm>
          <a:prstGeom prst="rect">
            <a:avLst/>
          </a:prstGeom>
          <a:ln w="12600">
            <a:noFill/>
          </a:ln>
        </p:spPr>
      </p:pic>
      <p:pic>
        <p:nvPicPr>
          <p:cNvPr id="79" name="Рисунок 5" descr=""/>
          <p:cNvPicPr/>
          <p:nvPr/>
        </p:nvPicPr>
        <p:blipFill>
          <a:blip r:embed="rId5"/>
          <a:stretch/>
        </p:blipFill>
        <p:spPr>
          <a:xfrm>
            <a:off x="5281920" y="-12240"/>
            <a:ext cx="5416200" cy="566928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  <p:timing>
    <p:tnLst>
      <p:par>
        <p:cTn id="44" dur="indefinite" restart="never" nodeType="tmRoot">
          <p:childTnLst>
            <p:seq>
              <p:cTn id="45" dur="indefinite" nodeType="mainSeq">
                <p:childTnLst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4"/>
          <p:cNvSpPr/>
          <p:nvPr/>
        </p:nvSpPr>
        <p:spPr>
          <a:xfrm>
            <a:off x="2846160" y="1508760"/>
            <a:ext cx="5668920" cy="2123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Профориентационная игра 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«Крокодил»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Рисунок 1" descr=""/>
          <p:cNvPicPr/>
          <p:nvPr/>
        </p:nvPicPr>
        <p:blipFill>
          <a:blip r:embed="rId1"/>
          <a:stretch/>
        </p:blipFill>
        <p:spPr>
          <a:xfrm>
            <a:off x="1280160" y="360"/>
            <a:ext cx="8502120" cy="566928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Рисунок 1" descr=""/>
          <p:cNvPicPr/>
          <p:nvPr/>
        </p:nvPicPr>
        <p:blipFill>
          <a:blip r:embed="rId1"/>
          <a:stretch/>
        </p:blipFill>
        <p:spPr>
          <a:xfrm>
            <a:off x="1554480" y="360"/>
            <a:ext cx="8507520" cy="566928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Рисунок 1" descr=""/>
          <p:cNvPicPr/>
          <p:nvPr/>
        </p:nvPicPr>
        <p:blipFill>
          <a:blip r:embed="rId1"/>
          <a:stretch/>
        </p:blipFill>
        <p:spPr>
          <a:xfrm>
            <a:off x="1463040" y="0"/>
            <a:ext cx="8493480" cy="566928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Прямоугольник 4"/>
          <p:cNvSpPr/>
          <p:nvPr/>
        </p:nvSpPr>
        <p:spPr>
          <a:xfrm>
            <a:off x="2265120" y="1839240"/>
            <a:ext cx="7109280" cy="1551960"/>
          </a:xfrm>
          <a:custGeom>
            <a:avLst/>
            <a:gdLst>
              <a:gd name="textAreaLeft" fmla="*/ 0 w 7109280"/>
              <a:gd name="textAreaRight" fmla="*/ 7109640 w 7109280"/>
              <a:gd name="textAreaTop" fmla="*/ 0 h 1551960"/>
              <a:gd name="textAreaBottom" fmla="*/ 1552320 h 155196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4800" spc="-1" strike="noStrike">
                <a:solidFill>
                  <a:srgbClr val="181818"/>
                </a:solidFill>
                <a:latin typeface="Times New Roman"/>
                <a:ea typeface="SimSun"/>
              </a:rPr>
              <a:t>Творческих всем успехов! </a:t>
            </a:r>
            <a:endParaRPr b="0" lang="ru-RU" sz="4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4800" spc="-1" strike="noStrike">
                <a:solidFill>
                  <a:srgbClr val="181818"/>
                </a:solidFill>
                <a:latin typeface="Times New Roman"/>
                <a:ea typeface="SimSun"/>
              </a:rPr>
              <a:t>всего доброго!</a:t>
            </a:r>
            <a:endParaRPr b="0" lang="ru-RU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5"/>
          <p:cNvSpPr/>
          <p:nvPr/>
        </p:nvSpPr>
        <p:spPr>
          <a:xfrm>
            <a:off x="2315160" y="1283400"/>
            <a:ext cx="7068600" cy="2619000"/>
          </a:xfrm>
          <a:custGeom>
            <a:avLst/>
            <a:gdLst>
              <a:gd name="textAreaLeft" fmla="*/ 0 w 7068600"/>
              <a:gd name="textAreaRight" fmla="*/ 7068960 w 7068600"/>
              <a:gd name="textAreaTop" fmla="*/ 0 h 2619000"/>
              <a:gd name="textAreaBottom" fmla="*/ 2619360 h 261900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  <a:ea typeface="SimSun"/>
              </a:rPr>
              <a:t>Как хорошо, когда у человека есть возможность выбрать себе профессию не по необходимости, а сообразуясь с душевными склонностями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SimSun"/>
              </a:rPr>
              <a:t>Али Апшерони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1" descr=""/>
          <p:cNvPicPr/>
          <p:nvPr/>
        </p:nvPicPr>
        <p:blipFill>
          <a:blip r:embed="rId1"/>
          <a:stretch/>
        </p:blipFill>
        <p:spPr>
          <a:xfrm>
            <a:off x="1645920" y="0"/>
            <a:ext cx="8433720" cy="566964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Рисунок 1" descr=""/>
          <p:cNvPicPr/>
          <p:nvPr/>
        </p:nvPicPr>
        <p:blipFill>
          <a:blip r:embed="rId1"/>
          <a:stretch/>
        </p:blipFill>
        <p:spPr>
          <a:xfrm>
            <a:off x="1645920" y="0"/>
            <a:ext cx="8433720" cy="568512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1"/>
          <p:cNvSpPr txBox="1"/>
          <p:nvPr/>
        </p:nvSpPr>
        <p:spPr>
          <a:xfrm>
            <a:off x="3486600" y="2373840"/>
            <a:ext cx="3599640" cy="1800000"/>
          </a:xfrm>
          <a:prstGeom prst="rect">
            <a:avLst/>
          </a:prstGeom>
        </p:spPr>
        <p:txBody>
          <a:bodyPr wrap="none" lIns="90000" rIns="90000" tIns="47160" bIns="47160" anchor="ctr" anchorCtr="1">
            <a:prstTxWarp prst="textPlain">
              <a:avLst>
                <a:gd name="adj" fmla="val 231481"/>
              </a:avLst>
            </a:prstTxWarp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n w="0">
                <a:noFill/>
              </a:ln>
              <a:noFill/>
              <a:latin typeface="Arial"/>
            </a:endParaRPr>
          </a:p>
        </p:txBody>
      </p:sp>
      <p:sp>
        <p:nvSpPr>
          <p:cNvPr id="54" name="TextBox 2"/>
          <p:cNvSpPr/>
          <p:nvPr/>
        </p:nvSpPr>
        <p:spPr>
          <a:xfrm>
            <a:off x="2044440" y="731520"/>
            <a:ext cx="7492680" cy="384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 Black"/>
                <a:ea typeface="MS Gothic"/>
              </a:rPr>
              <a:t>Предметная неделя учителей технологии,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 Black"/>
                <a:ea typeface="MS Gothic"/>
              </a:rPr>
              <a:t>                    </a:t>
            </a:r>
            <a:r>
              <a:rPr b="0" lang="en-US" sz="2400" spc="-1" strike="noStrike">
                <a:solidFill>
                  <a:srgbClr val="000000"/>
                </a:solidFill>
                <a:latin typeface="Arial Black"/>
                <a:ea typeface="MS Gothic"/>
              </a:rPr>
              <a:t>ИЗО и музыки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1" descr=""/>
          <p:cNvPicPr/>
          <p:nvPr/>
        </p:nvPicPr>
        <p:blipFill>
          <a:blip r:embed="rId1"/>
          <a:stretch/>
        </p:blipFill>
        <p:spPr>
          <a:xfrm>
            <a:off x="0" y="12960"/>
            <a:ext cx="3476520" cy="2638440"/>
          </a:xfrm>
          <a:prstGeom prst="rect">
            <a:avLst/>
          </a:prstGeom>
          <a:ln w="12600">
            <a:noFill/>
          </a:ln>
        </p:spPr>
      </p:pic>
      <p:pic>
        <p:nvPicPr>
          <p:cNvPr id="56" name="Рисунок 2" descr=""/>
          <p:cNvPicPr/>
          <p:nvPr/>
        </p:nvPicPr>
        <p:blipFill>
          <a:blip r:embed="rId2"/>
          <a:stretch/>
        </p:blipFill>
        <p:spPr>
          <a:xfrm>
            <a:off x="2285640" y="2651760"/>
            <a:ext cx="2751840" cy="3017880"/>
          </a:xfrm>
          <a:prstGeom prst="rect">
            <a:avLst/>
          </a:prstGeom>
          <a:ln w="12600">
            <a:noFill/>
          </a:ln>
        </p:spPr>
      </p:pic>
      <p:pic>
        <p:nvPicPr>
          <p:cNvPr id="57" name="Рисунок 3" descr=""/>
          <p:cNvPicPr/>
          <p:nvPr/>
        </p:nvPicPr>
        <p:blipFill>
          <a:blip r:embed="rId3"/>
          <a:stretch/>
        </p:blipFill>
        <p:spPr>
          <a:xfrm>
            <a:off x="0" y="2651760"/>
            <a:ext cx="2285280" cy="3047400"/>
          </a:xfrm>
          <a:prstGeom prst="rect">
            <a:avLst/>
          </a:prstGeom>
          <a:ln w="12600">
            <a:noFill/>
          </a:ln>
        </p:spPr>
      </p:pic>
      <p:pic>
        <p:nvPicPr>
          <p:cNvPr id="58" name="Рисунок 4" descr=""/>
          <p:cNvPicPr/>
          <p:nvPr/>
        </p:nvPicPr>
        <p:blipFill>
          <a:blip r:embed="rId4"/>
          <a:stretch/>
        </p:blipFill>
        <p:spPr>
          <a:xfrm>
            <a:off x="7617600" y="0"/>
            <a:ext cx="2470680" cy="3047400"/>
          </a:xfrm>
          <a:prstGeom prst="rect">
            <a:avLst/>
          </a:prstGeom>
          <a:ln w="12600">
            <a:noFill/>
          </a:ln>
        </p:spPr>
      </p:pic>
      <p:pic>
        <p:nvPicPr>
          <p:cNvPr id="59" name="Рисунок 5" descr=""/>
          <p:cNvPicPr/>
          <p:nvPr/>
        </p:nvPicPr>
        <p:blipFill>
          <a:blip r:embed="rId5"/>
          <a:stretch/>
        </p:blipFill>
        <p:spPr>
          <a:xfrm>
            <a:off x="3476880" y="0"/>
            <a:ext cx="4140360" cy="2651400"/>
          </a:xfrm>
          <a:prstGeom prst="rect">
            <a:avLst/>
          </a:prstGeom>
          <a:ln w="12600">
            <a:noFill/>
          </a:ln>
        </p:spPr>
      </p:pic>
      <p:pic>
        <p:nvPicPr>
          <p:cNvPr id="60" name="Рисунок 6" descr=""/>
          <p:cNvPicPr/>
          <p:nvPr/>
        </p:nvPicPr>
        <p:blipFill>
          <a:blip r:embed="rId6"/>
          <a:stretch/>
        </p:blipFill>
        <p:spPr>
          <a:xfrm>
            <a:off x="5037840" y="2605680"/>
            <a:ext cx="5041800" cy="306396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1" descr=""/>
          <p:cNvPicPr/>
          <p:nvPr/>
        </p:nvPicPr>
        <p:blipFill>
          <a:blip r:embed="rId1"/>
          <a:stretch/>
        </p:blipFill>
        <p:spPr>
          <a:xfrm>
            <a:off x="0" y="-409680"/>
            <a:ext cx="4845960" cy="3061080"/>
          </a:xfrm>
          <a:prstGeom prst="rect">
            <a:avLst/>
          </a:prstGeom>
          <a:ln w="12600">
            <a:noFill/>
          </a:ln>
        </p:spPr>
      </p:pic>
      <p:pic>
        <p:nvPicPr>
          <p:cNvPr id="62" name="Рисунок 2" descr=""/>
          <p:cNvPicPr/>
          <p:nvPr/>
        </p:nvPicPr>
        <p:blipFill>
          <a:blip r:embed="rId2"/>
          <a:stretch/>
        </p:blipFill>
        <p:spPr>
          <a:xfrm>
            <a:off x="5212080" y="2634120"/>
            <a:ext cx="4867560" cy="3492000"/>
          </a:xfrm>
          <a:prstGeom prst="rect">
            <a:avLst/>
          </a:prstGeom>
          <a:ln w="12600">
            <a:noFill/>
          </a:ln>
        </p:spPr>
      </p:pic>
      <p:pic>
        <p:nvPicPr>
          <p:cNvPr id="63" name="Рисунок 3" descr=""/>
          <p:cNvPicPr/>
          <p:nvPr/>
        </p:nvPicPr>
        <p:blipFill>
          <a:blip r:embed="rId3"/>
          <a:stretch/>
        </p:blipFill>
        <p:spPr>
          <a:xfrm>
            <a:off x="0" y="2637000"/>
            <a:ext cx="5211720" cy="3456000"/>
          </a:xfrm>
          <a:prstGeom prst="rect">
            <a:avLst/>
          </a:prstGeom>
          <a:ln w="12600">
            <a:noFill/>
          </a:ln>
        </p:spPr>
      </p:pic>
      <p:pic>
        <p:nvPicPr>
          <p:cNvPr id="64" name="Рисунок 4" descr=""/>
          <p:cNvPicPr/>
          <p:nvPr/>
        </p:nvPicPr>
        <p:blipFill>
          <a:blip r:embed="rId4"/>
          <a:stretch/>
        </p:blipFill>
        <p:spPr>
          <a:xfrm>
            <a:off x="4846320" y="-365760"/>
            <a:ext cx="5233320" cy="299952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4"/>
          <p:cNvSpPr/>
          <p:nvPr/>
        </p:nvSpPr>
        <p:spPr>
          <a:xfrm>
            <a:off x="1936440" y="1645920"/>
            <a:ext cx="7538040" cy="132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pPr algn="ctr">
              <a:lnSpc>
                <a:spcPct val="100000"/>
              </a:lnSpc>
            </a:pPr>
            <a:r>
              <a:rPr b="0" lang="ru-RU" sz="4000" spc="-1" strike="noStrike">
                <a:solidFill>
                  <a:srgbClr val="000000"/>
                </a:solidFill>
                <a:latin typeface="Calibri"/>
              </a:rPr>
              <a:t>Профориентационная викторина 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4000" spc="-1" strike="noStrike">
                <a:solidFill>
                  <a:srgbClr val="000000"/>
                </a:solidFill>
                <a:latin typeface="Calibri"/>
              </a:rPr>
              <a:t>«Кто этим работает?»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Рисунок 1" descr=""/>
          <p:cNvPicPr/>
          <p:nvPr/>
        </p:nvPicPr>
        <p:blipFill>
          <a:blip r:embed="rId1"/>
          <a:stretch/>
        </p:blipFill>
        <p:spPr>
          <a:xfrm>
            <a:off x="1476720" y="0"/>
            <a:ext cx="4009320" cy="2761200"/>
          </a:xfrm>
          <a:prstGeom prst="rect">
            <a:avLst/>
          </a:prstGeom>
          <a:ln w="12600">
            <a:noFill/>
          </a:ln>
        </p:spPr>
      </p:pic>
      <p:pic>
        <p:nvPicPr>
          <p:cNvPr id="67" name="Рисунок 2" descr=""/>
          <p:cNvPicPr/>
          <p:nvPr/>
        </p:nvPicPr>
        <p:blipFill>
          <a:blip r:embed="rId2"/>
          <a:stretch/>
        </p:blipFill>
        <p:spPr>
          <a:xfrm>
            <a:off x="5529960" y="9720"/>
            <a:ext cx="4253760" cy="3190320"/>
          </a:xfrm>
          <a:prstGeom prst="rect">
            <a:avLst/>
          </a:prstGeom>
          <a:ln w="12600">
            <a:noFill/>
          </a:ln>
        </p:spPr>
      </p:pic>
      <p:pic>
        <p:nvPicPr>
          <p:cNvPr id="68" name="Рисунок 3" descr=""/>
          <p:cNvPicPr/>
          <p:nvPr/>
        </p:nvPicPr>
        <p:blipFill>
          <a:blip r:embed="rId3"/>
          <a:stretch/>
        </p:blipFill>
        <p:spPr>
          <a:xfrm>
            <a:off x="1645920" y="3013920"/>
            <a:ext cx="3823200" cy="2655720"/>
          </a:xfrm>
          <a:prstGeom prst="rect">
            <a:avLst/>
          </a:prstGeom>
          <a:ln w="12600">
            <a:noFill/>
          </a:ln>
        </p:spPr>
      </p:pic>
      <p:pic>
        <p:nvPicPr>
          <p:cNvPr id="69" name="Рисунок 4" descr=""/>
          <p:cNvPicPr/>
          <p:nvPr/>
        </p:nvPicPr>
        <p:blipFill>
          <a:blip r:embed="rId4"/>
          <a:stretch/>
        </p:blipFill>
        <p:spPr>
          <a:xfrm>
            <a:off x="5464800" y="2971440"/>
            <a:ext cx="4501800" cy="269820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 additive="repl"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Application>LibreOffice/7.5.4.2$Windows_X86_64 LibreOffice_project/36ccfdc35048b057fd9854c757a8b67ec53977b6</Application>
  <AppVersion>15.0000</AppVersion>
  <Words>80</Words>
  <Paragraphs>32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2017-10-20T23:41:18Z</dcterms:created>
  <dc:creator/>
  <dc:description/>
  <dc:language>ru-RU</dc:language>
  <cp:lastModifiedBy/>
  <dcterms:modified xsi:type="dcterms:W3CDTF">2023-09-05T17:43:52Z</dcterms:modified>
  <cp:revision>4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