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828" r:id="rId4"/>
  </p:sldMasterIdLst>
  <p:sldIdLst>
    <p:sldId id="278" r:id="rId5"/>
    <p:sldId id="286" r:id="rId6"/>
    <p:sldId id="323" r:id="rId7"/>
    <p:sldId id="324" r:id="rId8"/>
    <p:sldId id="258" r:id="rId9"/>
    <p:sldId id="326" r:id="rId10"/>
    <p:sldId id="297" r:id="rId11"/>
    <p:sldId id="265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BEF6-ECFF-439A-92DC-27D406FF071F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475ED-BE74-4DBD-8A3C-72C334859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45ADA7-C462-4176-A978-09B7DDB6E5DC}" type="datetimeFigureOut">
              <a:rPr lang="ru-RU" smtClean="0"/>
              <a:pPr/>
              <a:t>19.02.2018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FB8CF10-9944-4D48-9529-637ECF9D9D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zunal.com/index.php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hyperlink" Target="http://www.tolearnenglish.com/exercises/exercise-english-2/exercise-english-51859.php" TargetMode="External"/><Relationship Id="rId12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eg"/><Relationship Id="rId11" Type="http://schemas.openxmlformats.org/officeDocument/2006/relationships/hyperlink" Target="http://www.study.ru/support/videos/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http://www.agendaweb.org/vocabulary/food-exercises.html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://www.learningchocolate.com/?page=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uzzlecup.com/crossword-ru/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cross.highcat.org/ru_RU/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crosswordus.com/ru/puzzlemak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71856" y="935665"/>
            <a:ext cx="7886700" cy="52524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поиске путей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средств  повышения учебной мотивации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612D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en-US" sz="2800" b="1" dirty="0" smtClean="0">
              <a:solidFill>
                <a:srgbClr val="612D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612D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612D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612D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Спирина </a:t>
            </a:r>
            <a:r>
              <a:rPr lang="ru-RU" b="1" dirty="0" smtClean="0">
                <a:solidFill>
                  <a:srgbClr val="612D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Георгиевна 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МБОУ СШ №24</a:t>
            </a:r>
            <a:endParaRPr lang="ru-RU" sz="2000" dirty="0">
              <a:solidFill>
                <a:srgbClr val="612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502276"/>
            <a:ext cx="7772400" cy="5517524"/>
          </a:xfrm>
        </p:spPr>
        <p:txBody>
          <a:bodyPr>
            <a:normAutofit fontScale="92500" lnSpcReduction="20000"/>
          </a:bodyPr>
          <a:lstStyle/>
          <a:p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учитывать страноведческий аспект</a:t>
            </a:r>
          </a:p>
          <a:p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сделать занятия запоминающимися и эмоциональными</a:t>
            </a:r>
          </a:p>
          <a:p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реализовать индивидуальный подход</a:t>
            </a:r>
          </a:p>
          <a:p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повысить качество наглядности</a:t>
            </a:r>
          </a:p>
          <a:p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облегчить труд учителя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Downloads\загружен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45143">
            <a:off x="6709181" y="3967519"/>
            <a:ext cx="214312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загружен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76267">
            <a:off x="5649268" y="3289872"/>
            <a:ext cx="2143125" cy="10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загружен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44187">
            <a:off x="5223115" y="2795659"/>
            <a:ext cx="1546513" cy="10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загружено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20421">
            <a:off x="3882191" y="2004966"/>
            <a:ext cx="1691798" cy="10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загружен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08288">
            <a:off x="4158549" y="1082712"/>
            <a:ext cx="1888965" cy="1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3337" y="321972"/>
            <a:ext cx="8087932" cy="6207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УМК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GOOGLE-MAPS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NOTEBOOK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ЗАДАНИЯ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USer\Downloads\panasonic_pan(1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0917" y="-1"/>
            <a:ext cx="3488763" cy="29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365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6519" y="2156138"/>
            <a:ext cx="8158766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Множественный выбор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таблиц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пропусков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картой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USer\Downloads\загружено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474" y="115911"/>
            <a:ext cx="1596980" cy="22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m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463" y="704919"/>
            <a:ext cx="1596980" cy="21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484" y="251518"/>
            <a:ext cx="4301543" cy="933338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5400" b="1" dirty="0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ru-RU" sz="5400" b="1" dirty="0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solidFill>
                <a:srgbClr val="612D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4699" y="1300766"/>
            <a:ext cx="5190187" cy="31295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парная  работа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монологическая речь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365" y="4024648"/>
            <a:ext cx="3554569" cy="26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depositphotos_12382405-stock-photo-in-the-classroom-illustra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673" y="1439830"/>
            <a:ext cx="3451538" cy="25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maxresdefau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42" y="4310410"/>
            <a:ext cx="4314423" cy="23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notebook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166" y="2485622"/>
            <a:ext cx="6687190" cy="376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4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953408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580"/>
              </a:spcBef>
            </a:pP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Грамматические и лексические игры</a:t>
            </a:r>
            <a:r>
              <a:rPr lang="ru-RU" sz="26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Cambr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137892"/>
            <a:ext cx="7772400" cy="38819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ownloads\russki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991" y="2917344"/>
            <a:ext cx="4058992" cy="37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3773"/>
            <a:ext cx="8641977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</a:t>
            </a:r>
            <a:r>
              <a:rPr lang="ru-RU" b="1" dirty="0" err="1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интернет-ресурсами</a:t>
            </a:r>
            <a:r>
              <a:rPr lang="ru-RU" b="1" dirty="0" smtClean="0">
                <a:solidFill>
                  <a:srgbClr val="612D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912" y="1227580"/>
            <a:ext cx="2607973" cy="20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Новая папка\images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102" y="3452179"/>
            <a:ext cx="2762784" cy="20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57" y="4455640"/>
            <a:ext cx="2663375" cy="213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258" y="3948781"/>
            <a:ext cx="2642628" cy="210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09" y="3071069"/>
            <a:ext cx="2998655" cy="239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4886" y="11893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www.tolearnenglish.com/exercises/exercise-english-2/exercise-english-51859.php</a:t>
            </a:r>
            <a:endParaRPr lang="ru-RU" dirty="0"/>
          </a:p>
          <a:p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zunal.com/index.php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://www.learningchocolate.com/?</a:t>
            </a:r>
            <a:r>
              <a:rPr lang="en-US" dirty="0" smtClean="0">
                <a:hlinkClick r:id="rId9"/>
              </a:rPr>
              <a:t>page=4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www.agendaweb.org/vocabulary/food-exercises.html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://www.study.ru/support/videos</a:t>
            </a:r>
            <a:r>
              <a:rPr lang="en-US" dirty="0" smtClean="0">
                <a:hlinkClick r:id="rId11"/>
              </a:rPr>
              <a:t>/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2055" name="Picture 7" descr="C:\Users\USer\Desktop\Новая папка\images (8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0216" y="5638980"/>
            <a:ext cx="1226670" cy="111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43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кроссворды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0456" y="1239940"/>
            <a:ext cx="8467860" cy="5423127"/>
          </a:xfrm>
        </p:spPr>
        <p:txBody>
          <a:bodyPr/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http://cross.highcat.org/ru_RU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http://puzzlecup.com/crossword-ru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crosswordus.com/ru/puzzlemaker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806" y="1641179"/>
            <a:ext cx="3265194" cy="186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291" y="3985883"/>
            <a:ext cx="4397222" cy="21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92" y="2996617"/>
            <a:ext cx="3724658" cy="35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705</TotalTime>
  <Words>109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Тема11</vt:lpstr>
      <vt:lpstr>Специальное оформление</vt:lpstr>
      <vt:lpstr>1_Специальное оформление</vt:lpstr>
      <vt:lpstr>Справедливость</vt:lpstr>
      <vt:lpstr>Презентация PowerPoint</vt:lpstr>
      <vt:lpstr>Презентация PowerPoint</vt:lpstr>
      <vt:lpstr>Презентация PowerPoint</vt:lpstr>
      <vt:lpstr>УМК</vt:lpstr>
      <vt:lpstr>Google Maps </vt:lpstr>
      <vt:lpstr>Smart notebook</vt:lpstr>
      <vt:lpstr>Грамматические и лексические игры </vt:lpstr>
      <vt:lpstr>Ознакомление с интернет-ресурсами   </vt:lpstr>
      <vt:lpstr>кроссворды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Бурмакин</dc:creator>
  <cp:lastModifiedBy>Татьяна Копылова</cp:lastModifiedBy>
  <cp:revision>87</cp:revision>
  <dcterms:created xsi:type="dcterms:W3CDTF">2014-03-20T01:56:11Z</dcterms:created>
  <dcterms:modified xsi:type="dcterms:W3CDTF">2018-02-19T01:04:15Z</dcterms:modified>
</cp:coreProperties>
</file>