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notesSlides/notesSlide7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_rels/notesSlide54.xml.rels" ContentType="application/vnd.openxmlformats-package.relationships+xml"/>
  <Override PartName="/ppt/notesSlides/_rels/notesSlide7.xml.rels" ContentType="application/vnd.openxmlformats-package.relationships+xml"/>
  <Override PartName="/ppt/notesSlides/_rels/notesSlide57.xml.rels" ContentType="application/vnd.openxmlformats-package.relationships+xml"/>
  <Override PartName="/ppt/notesSlides/_rels/notesSlide46.xml.rels" ContentType="application/vnd.openxmlformats-package.relationships+xml"/>
  <Override PartName="/ppt/notesSlides/_rels/notesSlide55.xml.rels" ContentType="application/vnd.openxmlformats-package.relationships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8.xml.rels" ContentType="application/vnd.openxmlformats-package.relationships+xml"/>
  <Override PartName="/ppt/slideLayouts/slideLayout5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_rels/slideLayout122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0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20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0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206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07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20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209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6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213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14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215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16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34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135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13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133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137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138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139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142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143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144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145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146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147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148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149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152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153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154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155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156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157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158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159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162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163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164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165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166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167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168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169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140.xml.rels" ContentType="application/vnd.openxmlformats-package.relationships+xml"/>
  <Override PartName="/ppt/slideLayouts/_rels/slideLayout141.xml.rels" ContentType="application/vnd.openxmlformats-package.relationships+xml"/>
  <Override PartName="/ppt/slideLayouts/_rels/slideLayout150.xml.rels" ContentType="application/vnd.openxmlformats-package.relationships+xml"/>
  <Override PartName="/ppt/slideLayouts/_rels/slideLayout151.xml.rels" ContentType="application/vnd.openxmlformats-package.relationships+xml"/>
  <Override PartName="/ppt/slideLayouts/_rels/slideLayout160.xml.rels" ContentType="application/vnd.openxmlformats-package.relationships+xml"/>
  <Override PartName="/ppt/slideLayouts/_rels/slideLayout161.xml.rels" ContentType="application/vnd.openxmlformats-package.relationships+xml"/>
  <Override PartName="/ppt/slideLayouts/_rels/slideLayout170.xml.rels" ContentType="application/vnd.openxmlformats-package.relationships+xml"/>
  <Override PartName="/ppt/slideLayouts/_rels/slideLayout171.xml.rels" ContentType="application/vnd.openxmlformats-package.relationships+xml"/>
  <Override PartName="/ppt/slideLayouts/_rels/slideLayout172.xml.rels" ContentType="application/vnd.openxmlformats-package.relationships+xml"/>
  <Override PartName="/ppt/slideLayouts/_rels/slideLayout173.xml.rels" ContentType="application/vnd.openxmlformats-package.relationships+xml"/>
  <Override PartName="/ppt/slideLayouts/_rels/slideLayout174.xml.rels" ContentType="application/vnd.openxmlformats-package.relationships+xml"/>
  <Override PartName="/ppt/slideLayouts/_rels/slideLayout175.xml.rels" ContentType="application/vnd.openxmlformats-package.relationships+xml"/>
  <Override PartName="/ppt/slideLayouts/_rels/slideLayout176.xml.rels" ContentType="application/vnd.openxmlformats-package.relationships+xml"/>
  <Override PartName="/ppt/slideLayouts/_rels/slideLayout177.xml.rels" ContentType="application/vnd.openxmlformats-package.relationships+xml"/>
  <Override PartName="/ppt/slideLayouts/_rels/slideLayout178.xml.rels" ContentType="application/vnd.openxmlformats-package.relationships+xml"/>
  <Override PartName="/ppt/slideLayouts/_rels/slideLayout179.xml.rels" ContentType="application/vnd.openxmlformats-package.relationships+xml"/>
  <Override PartName="/ppt/slideLayouts/_rels/slideLayout180.xml.rels" ContentType="application/vnd.openxmlformats-package.relationships+xml"/>
  <Override PartName="/ppt/slideLayouts/_rels/slideLayout181.xml.rels" ContentType="application/vnd.openxmlformats-package.relationships+xml"/>
  <Override PartName="/ppt/slideLayouts/_rels/slideLayout182.xml.rels" ContentType="application/vnd.openxmlformats-package.relationships+xml"/>
  <Override PartName="/ppt/slideLayouts/_rels/slideLayout183.xml.rels" ContentType="application/vnd.openxmlformats-package.relationships+xml"/>
  <Override PartName="/ppt/slideLayouts/_rels/slideLayout184.xml.rels" ContentType="application/vnd.openxmlformats-package.relationships+xml"/>
  <Override PartName="/ppt/slideLayouts/_rels/slideLayout185.xml.rels" ContentType="application/vnd.openxmlformats-package.relationships+xml"/>
  <Override PartName="/ppt/slideLayouts/_rels/slideLayout186.xml.rels" ContentType="application/vnd.openxmlformats-package.relationships+xml"/>
  <Override PartName="/ppt/slideLayouts/_rels/slideLayout187.xml.rels" ContentType="application/vnd.openxmlformats-package.relationships+xml"/>
  <Override PartName="/ppt/slideLayouts/_rels/slideLayout188.xml.rels" ContentType="application/vnd.openxmlformats-package.relationships+xml"/>
  <Override PartName="/ppt/slideLayouts/_rels/slideLayout189.xml.rels" ContentType="application/vnd.openxmlformats-package.relationships+xml"/>
  <Override PartName="/ppt/slideLayouts/_rels/slideLayout190.xml.rels" ContentType="application/vnd.openxmlformats-package.relationships+xml"/>
  <Override PartName="/ppt/slideLayouts/_rels/slideLayout191.xml.rels" ContentType="application/vnd.openxmlformats-package.relationships+xml"/>
  <Override PartName="/ppt/slideLayouts/_rels/slideLayout192.xml.rels" ContentType="application/vnd.openxmlformats-package.relationships+xml"/>
  <Override PartName="/ppt/slideLayouts/_rels/slideLayout193.xml.rels" ContentType="application/vnd.openxmlformats-package.relationships+xml"/>
  <Override PartName="/ppt/slideLayouts/_rels/slideLayout194.xml.rels" ContentType="application/vnd.openxmlformats-package.relationships+xml"/>
  <Override PartName="/ppt/slideLayouts/_rels/slideLayout195.xml.rels" ContentType="application/vnd.openxmlformats-package.relationships+xml"/>
  <Override PartName="/ppt/slideLayouts/_rels/slideLayout196.xml.rels" ContentType="application/vnd.openxmlformats-package.relationships+xml"/>
  <Override PartName="/ppt/slideLayouts/_rels/slideLayout197.xml.rels" ContentType="application/vnd.openxmlformats-package.relationships+xml"/>
  <Override PartName="/ppt/slideLayouts/_rels/slideLayout198.xml.rels" ContentType="application/vnd.openxmlformats-package.relationships+xml"/>
  <Override PartName="/ppt/slideLayouts/_rels/slideLayout199.xml.rels" ContentType="application/vnd.openxmlformats-package.relationships+xml"/>
  <Override PartName="/ppt/slideLayouts/_rels/slideLayout200.xml.rels" ContentType="application/vnd.openxmlformats-package.relationships+xml"/>
  <Override PartName="/ppt/slideLayouts/_rels/slideLayout201.xml.rels" ContentType="application/vnd.openxmlformats-package.relationships+xml"/>
  <Override PartName="/ppt/slideLayouts/_rels/slideLayout202.xml.rels" ContentType="application/vnd.openxmlformats-package.relationships+xml"/>
  <Override PartName="/ppt/slideLayouts/_rels/slideLayout210.xml.rels" ContentType="application/vnd.openxmlformats-package.relationships+xml"/>
  <Override PartName="/ppt/slideLayouts/_rels/slideLayout211.xml.rels" ContentType="application/vnd.openxmlformats-package.relationships+xml"/>
  <Override PartName="/ppt/slideLayouts/_rels/slideLayout212.xml.rels" ContentType="application/vnd.openxmlformats-package.relationships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comments/comment9.xml" ContentType="application/vnd.openxmlformats-officedocument.presentationml.comments+xml"/>
  <Override PartName="/ppt/media/image50.png" ContentType="image/png"/>
  <Override PartName="/ppt/media/image144.png" ContentType="image/png"/>
  <Override PartName="/ppt/media/image1.png" ContentType="image/png"/>
  <Override PartName="/ppt/media/image51.png" ContentType="image/png"/>
  <Override PartName="/ppt/media/image145.png" ContentType="image/png"/>
  <Override PartName="/ppt/media/image2.png" ContentType="image/png"/>
  <Override PartName="/ppt/media/image3.png" ContentType="image/png"/>
  <Override PartName="/ppt/media/image124.png" ContentType="image/png"/>
  <Override PartName="/ppt/media/image30.png" ContentType="image/png"/>
  <Override PartName="/ppt/media/image52.png" ContentType="image/png"/>
  <Override PartName="/ppt/media/image146.png" ContentType="image/png"/>
  <Override PartName="/ppt/media/image4.png" ContentType="image/png"/>
  <Override PartName="/ppt/media/image125.png" ContentType="image/png"/>
  <Override PartName="/ppt/media/image31.png" ContentType="image/png"/>
  <Override PartName="/ppt/media/image147.png" ContentType="image/png"/>
  <Override PartName="/ppt/media/image53.png" ContentType="image/png"/>
  <Override PartName="/ppt/media/image5.png" ContentType="image/png"/>
  <Override PartName="/ppt/media/image104.png" ContentType="image/png"/>
  <Override PartName="/ppt/media/image10.png" ContentType="image/png"/>
  <Override PartName="/ppt/media/image126.png" ContentType="image/png"/>
  <Override PartName="/ppt/media/image32.png" ContentType="image/png"/>
  <Override PartName="/ppt/media/image148.png" ContentType="image/png"/>
  <Override PartName="/ppt/media/image17.jpeg" ContentType="image/jpeg"/>
  <Override PartName="/ppt/media/image54.png" ContentType="image/png"/>
  <Override PartName="/ppt/media/image6.png" ContentType="image/png"/>
  <Override PartName="/ppt/media/image105.png" ContentType="image/png"/>
  <Override PartName="/ppt/media/image11.png" ContentType="image/png"/>
  <Override PartName="/ppt/media/image127.png" ContentType="image/png"/>
  <Override PartName="/ppt/media/image33.png" ContentType="image/png"/>
  <Override PartName="/ppt/media/image149.png" ContentType="image/png"/>
  <Override PartName="/ppt/media/image55.png" ContentType="image/png"/>
  <Override PartName="/ppt/media/image7.png" ContentType="image/png"/>
  <Override PartName="/ppt/media/image128.png" ContentType="image/png"/>
  <Override PartName="/ppt/media/image109.jpeg" ContentType="image/jpeg"/>
  <Override PartName="/ppt/media/image34.png" ContentType="image/png"/>
  <Override PartName="/ppt/media/image56.png" ContentType="image/png"/>
  <Override PartName="/ppt/media/image8.png" ContentType="image/png"/>
  <Override PartName="/ppt/media/image107.png" ContentType="image/png"/>
  <Override PartName="/ppt/media/image13.png" ContentType="image/png"/>
  <Override PartName="/ppt/media/image129.png" ContentType="image/png"/>
  <Override PartName="/ppt/media/image35.png" ContentType="image/png"/>
  <Override PartName="/ppt/media/image57.png" ContentType="image/png"/>
  <Override PartName="/ppt/media/image9.png" ContentType="image/png"/>
  <Override PartName="/ppt/media/image14.png" ContentType="image/png"/>
  <Override PartName="/ppt/media/image36.png" ContentType="image/png"/>
  <Override PartName="/ppt/media/image58.png" ContentType="image/png"/>
  <Override PartName="/ppt/media/image12.jpeg" ContentType="image/jpeg"/>
  <Override PartName="/ppt/media/image26.png" ContentType="image/png"/>
  <Override PartName="/ppt/media/image48.png" ContentType="image/png"/>
  <Override PartName="/ppt/media/image15.png" ContentType="image/png"/>
  <Override PartName="/ppt/media/image37.png" ContentType="image/png"/>
  <Override PartName="/ppt/media/image59.png" ContentType="image/png"/>
  <Override PartName="/ppt/media/image16.png" ContentType="image/png"/>
  <Override PartName="/ppt/media/image38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136.png" ContentType="image/png"/>
  <Override PartName="/ppt/media/image42.png" ContentType="image/png"/>
  <Override PartName="/ppt/media/image64.png" ContentType="image/png"/>
  <Override PartName="/ppt/media/image21.png" ContentType="image/png"/>
  <Override PartName="/ppt/media/image137.png" ContentType="image/png"/>
  <Override PartName="/ppt/media/image43.png" ContentType="image/png"/>
  <Override PartName="/ppt/media/image49.png" ContentType="image/png"/>
  <Override PartName="/ppt/media/image27.png" ContentType="image/png"/>
  <Override PartName="/ppt/media/image22.jpeg" ContentType="image/jpeg"/>
  <Override PartName="/ppt/media/image45.png" ContentType="image/png"/>
  <Override PartName="/ppt/media/image139.png" ContentType="image/png"/>
  <Override PartName="/ppt/media/image23.png" ContentType="image/png"/>
  <Override PartName="/ppt/media/image117.png" ContentType="image/png"/>
  <Override PartName="/ppt/media/image47.png" ContentType="image/png"/>
  <Override PartName="/ppt/media/image25.png" ContentType="image/png"/>
  <Override PartName="/ppt/media/image119.png" ContentType="image/png"/>
  <Override PartName="/ppt/media/image24.jpeg" ContentType="image/jpeg"/>
  <Override PartName="/ppt/media/image28.png" ContentType="image/png"/>
  <Override PartName="/ppt/media/image29.png" ContentType="image/png"/>
  <Override PartName="/ppt/media/image39.png" ContentType="image/png"/>
  <Override PartName="/ppt/media/image62.png" ContentType="image/png"/>
  <Override PartName="/ppt/media/image40.png" ContentType="image/png"/>
  <Override PartName="/ppt/media/image134.png" ContentType="image/png"/>
  <Override PartName="/ppt/media/image63.png" ContentType="image/png"/>
  <Override PartName="/ppt/media/image41.png" ContentType="image/png"/>
  <Override PartName="/ppt/media/image135.png" ContentType="image/png"/>
  <Override PartName="/ppt/media/image44.png" ContentType="image/png"/>
  <Override PartName="/ppt/media/image138.png" ContentType="image/png"/>
  <Override PartName="/ppt/media/image46.png" ContentType="image/png"/>
  <Override PartName="/ppt/media/image60.png" ContentType="image/png"/>
  <Override PartName="/ppt/media/image61.png" ContentType="image/png"/>
  <Override PartName="/ppt/media/image65.png" ContentType="image/png"/>
  <Override PartName="/ppt/media/image66.png" ContentType="image/png"/>
  <Override PartName="/ppt/media/image67.png" ContentType="image/png"/>
  <Override PartName="/ppt/media/image68.png" ContentType="image/png"/>
  <Override PartName="/ppt/media/image69.png" ContentType="image/png"/>
  <Override PartName="/ppt/media/image70.png" ContentType="image/png"/>
  <Override PartName="/ppt/media/image71.png" ContentType="image/png"/>
  <Override PartName="/ppt/media/image72.png" ContentType="image/png"/>
  <Override PartName="/ppt/media/image73.png" ContentType="image/png"/>
  <Override PartName="/ppt/media/image74.png" ContentType="image/png"/>
  <Override PartName="/ppt/media/image75.gif" ContentType="image/gif"/>
  <Override PartName="/ppt/media/image76.png" ContentType="image/png"/>
  <Override PartName="/ppt/media/image77.png" ContentType="image/png"/>
  <Override PartName="/ppt/media/image78.png" ContentType="image/png"/>
  <Override PartName="/ppt/media/image79.gif" ContentType="image/gif"/>
  <Override PartName="/ppt/media/image80.gif" ContentType="image/gif"/>
  <Override PartName="/ppt/media/image81.gif" ContentType="image/gif"/>
  <Override PartName="/ppt/media/image82.png" ContentType="image/png"/>
  <Override PartName="/ppt/media/image83.png" ContentType="image/png"/>
  <Override PartName="/ppt/media/image84.png" ContentType="image/png"/>
  <Override PartName="/ppt/media/image85.png" ContentType="image/png"/>
  <Override PartName="/ppt/media/image86.png" ContentType="image/png"/>
  <Override PartName="/ppt/media/image87.png" ContentType="image/png"/>
  <Override PartName="/ppt/media/image88.png" ContentType="image/png"/>
  <Override PartName="/ppt/media/image89.gif" ContentType="image/gif"/>
  <Override PartName="/ppt/media/image101.png" ContentType="image/png"/>
  <Override PartName="/ppt/media/image90.png" ContentType="image/png"/>
  <Override PartName="/ppt/media/image91.png" ContentType="image/png"/>
  <Override PartName="/ppt/media/image92.jpeg" ContentType="image/jpeg"/>
  <Override PartName="/ppt/media/image93.jpeg" ContentType="image/jpeg"/>
  <Override PartName="/ppt/media/image94.png" ContentType="image/png"/>
  <Override PartName="/ppt/media/image95.png" ContentType="image/png"/>
  <Override PartName="/ppt/media/image96.jpeg" ContentType="image/jpeg"/>
  <Override PartName="/ppt/media/image97.png" ContentType="image/png"/>
  <Override PartName="/ppt/media/image98.png" ContentType="image/png"/>
  <Override PartName="/ppt/media/image99.png" ContentType="image/png"/>
  <Override PartName="/ppt/media/image100.png" ContentType="image/png"/>
  <Override PartName="/ppt/media/image102.png" ContentType="image/png"/>
  <Override PartName="/ppt/media/image103.png" ContentType="image/png"/>
  <Override PartName="/ppt/media/image106.png" ContentType="image/png"/>
  <Override PartName="/ppt/media/image108.jpeg" ContentType="image/jpeg"/>
  <Override PartName="/ppt/media/image118.png" ContentType="image/png"/>
  <Override PartName="/ppt/media/image110.png" ContentType="image/png"/>
  <Override PartName="/ppt/media/image111.jpeg" ContentType="image/jpeg"/>
  <Override PartName="/ppt/media/image112.jpeg" ContentType="image/jpeg"/>
  <Override PartName="/ppt/media/image113.png" ContentType="image/png"/>
  <Override PartName="/ppt/media/image114.jpeg" ContentType="image/jpeg"/>
  <Override PartName="/ppt/media/image115.jpeg" ContentType="image/jpeg"/>
  <Override PartName="/ppt/media/image116.png" ContentType="image/png"/>
  <Override PartName="/ppt/media/image120.png" ContentType="image/png"/>
  <Override PartName="/ppt/media/image121.png" ContentType="image/png"/>
  <Override PartName="/ppt/media/image122.png" ContentType="image/png"/>
  <Override PartName="/ppt/media/image123.png" ContentType="image/png"/>
  <Override PartName="/ppt/media/image130.png" ContentType="image/png"/>
  <Override PartName="/ppt/media/image131.png" ContentType="image/png"/>
  <Override PartName="/ppt/media/image132.png" ContentType="image/png"/>
  <Override PartName="/ppt/media/image133.png" ContentType="image/png"/>
  <Override PartName="/ppt/media/image140.png" ContentType="image/png"/>
  <Override PartName="/ppt/media/image141.png" ContentType="image/png"/>
  <Override PartName="/ppt/media/image142.png" ContentType="image/png"/>
  <Override PartName="/ppt/media/image143.png" ContentType="image/png"/>
  <Override PartName="/ppt/media/image150.png" ContentType="image/png"/>
  <Override PartName="/ppt/media/image151.png" ContentType="image/png"/>
  <Override PartName="/ppt/media/image152.jpeg" ContentType="image/jpeg"/>
  <Override PartName="/ppt/media/image153.jpeg" ContentType="image/jpeg"/>
  <Override PartName="/ppt/media/image154.jpeg" ContentType="image/jpeg"/>
  <Override PartName="/ppt/media/image155.jpeg" ContentType="image/jpeg"/>
  <Override PartName="/ppt/media/image156.jpe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32.xml" ContentType="application/vnd.openxmlformats-officedocument.presentationml.slide+xml"/>
  <Override PartName="/ppt/slides/slide54.xml" ContentType="application/vnd.openxmlformats-officedocument.presentationml.slide+xml"/>
  <Override PartName="/ppt/slides/slide11.xml" ContentType="application/vnd.openxmlformats-officedocument.presentationml.slide+xml"/>
  <Override PartName="/ppt/slides/slide33.xml" ContentType="application/vnd.openxmlformats-officedocument.presentationml.slide+xml"/>
  <Override PartName="/ppt/slides/slide55.xml" ContentType="application/vnd.openxmlformats-officedocument.presentationml.slide+xml"/>
  <Override PartName="/ppt/slides/slide12.xml" ContentType="application/vnd.openxmlformats-officedocument.presentationml.slide+xml"/>
  <Override PartName="/ppt/slides/slide34.xml" ContentType="application/vnd.openxmlformats-officedocument.presentationml.slide+xml"/>
  <Override PartName="/ppt/slides/slide56.xml" ContentType="application/vnd.openxmlformats-officedocument.presentationml.slide+xml"/>
  <Override PartName="/ppt/slides/slide13.xml" ContentType="application/vnd.openxmlformats-officedocument.presentationml.slide+xml"/>
  <Override PartName="/ppt/slides/slide35.xml" ContentType="application/vnd.openxmlformats-officedocument.presentationml.slide+xml"/>
  <Override PartName="/ppt/slides/slide57.xml" ContentType="application/vnd.openxmlformats-officedocument.presentationml.slide+xml"/>
  <Override PartName="/ppt/slides/slide14.xml" ContentType="application/vnd.openxmlformats-officedocument.presentationml.slide+xml"/>
  <Override PartName="/ppt/slides/slide36.xml" ContentType="application/vnd.openxmlformats-officedocument.presentationml.slide+xml"/>
  <Override PartName="/ppt/slides/slide15.xml" ContentType="application/vnd.openxmlformats-officedocument.presentationml.slide+xml"/>
  <Override PartName="/ppt/slides/slide37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s/slide17.xml" ContentType="application/vnd.openxmlformats-officedocument.presentationml.slide+xml"/>
  <Override PartName="/ppt/slides/slide39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42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54.xml.rels" ContentType="application/vnd.openxmlformats-package.relationships+xml"/>
  <Override PartName="/ppt/slides/_rels/slide32.xml.rels" ContentType="application/vnd.openxmlformats-package.relationships+xml"/>
  <Override PartName="/ppt/slides/_rels/slide10.xml.rels" ContentType="application/vnd.openxmlformats-package.relationships+xml"/>
  <Override PartName="/ppt/slides/_rels/slide55.xml.rels" ContentType="application/vnd.openxmlformats-package.relationships+xml"/>
  <Override PartName="/ppt/slides/_rels/slide33.xml.rels" ContentType="application/vnd.openxmlformats-package.relationships+xml"/>
  <Override PartName="/ppt/slides/_rels/slide11.xml.rels" ContentType="application/vnd.openxmlformats-package.relationships+xml"/>
  <Override PartName="/ppt/slides/_rels/slide56.xml.rels" ContentType="application/vnd.openxmlformats-package.relationships+xml"/>
  <Override PartName="/ppt/slides/_rels/slide34.xml.rels" ContentType="application/vnd.openxmlformats-package.relationships+xml"/>
  <Override PartName="/ppt/slides/_rels/slide12.xml.rels" ContentType="application/vnd.openxmlformats-package.relationships+xml"/>
  <Override PartName="/ppt/slides/_rels/slide57.xml.rels" ContentType="application/vnd.openxmlformats-package.relationships+xml"/>
  <Override PartName="/ppt/slides/_rels/slide35.xml.rels" ContentType="application/vnd.openxmlformats-package.relationships+xml"/>
  <Override PartName="/ppt/slides/_rels/slide13.xml.rels" ContentType="application/vnd.openxmlformats-package.relationships+xml"/>
  <Override PartName="/ppt/slides/_rels/slide36.xml.rels" ContentType="application/vnd.openxmlformats-package.relationships+xml"/>
  <Override PartName="/ppt/slides/_rels/slide14.xml.rels" ContentType="application/vnd.openxmlformats-package.relationships+xml"/>
  <Override PartName="/ppt/slides/_rels/slide37.xml.rels" ContentType="application/vnd.openxmlformats-package.relationships+xml"/>
  <Override PartName="/ppt/slides/_rels/slide15.xml.rels" ContentType="application/vnd.openxmlformats-package.relationships+xml"/>
  <Override PartName="/ppt/slides/_rels/slide38.xml.rels" ContentType="application/vnd.openxmlformats-package.relationships+xml"/>
  <Override PartName="/ppt/slides/_rels/slide16.xml.rels" ContentType="application/vnd.openxmlformats-package.relationships+xml"/>
  <Override PartName="/ppt/slides/_rels/slide39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42.xml.rels" ContentType="application/vnd.openxmlformats-package.relationships+xml"/>
  <Override PartName="/ppt/slides/_rels/slide20.xml.rels" ContentType="application/vnd.openxmlformats-package.relationships+xml"/>
  <Override PartName="/ppt/slides/_rels/slide43.xml.rels" ContentType="application/vnd.openxmlformats-package.relationships+xml"/>
  <Override PartName="/ppt/slides/_rels/slide21.xml.rels" ContentType="application/vnd.openxmlformats-package.relationships+xml"/>
  <Override PartName="/ppt/slides/_rels/slide44.xml.rels" ContentType="application/vnd.openxmlformats-package.relationships+xml"/>
  <Override PartName="/ppt/slides/_rels/slide22.xml.rels" ContentType="application/vnd.openxmlformats-package.relationships+xml"/>
  <Override PartName="/ppt/slides/_rels/slide45.xml.rels" ContentType="application/vnd.openxmlformats-package.relationships+xml"/>
  <Override PartName="/ppt/slides/_rels/slide23.xml.rels" ContentType="application/vnd.openxmlformats-package.relationships+xml"/>
  <Override PartName="/ppt/slides/_rels/slide46.xml.rels" ContentType="application/vnd.openxmlformats-package.relationships+xml"/>
  <Override PartName="/ppt/slides/_rels/slide24.xml.rels" ContentType="application/vnd.openxmlformats-package.relationships+xml"/>
  <Override PartName="/ppt/slides/_rels/slide47.xml.rels" ContentType="application/vnd.openxmlformats-package.relationships+xml"/>
  <Override PartName="/ppt/slides/_rels/slide25.xml.rels" ContentType="application/vnd.openxmlformats-package.relationships+xml"/>
  <Override PartName="/ppt/slides/_rels/slide48.xml.rels" ContentType="application/vnd.openxmlformats-package.relationships+xml"/>
  <Override PartName="/ppt/slides/_rels/slide26.xml.rels" ContentType="application/vnd.openxmlformats-package.relationships+xml"/>
  <Override PartName="/ppt/slides/_rels/slide4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52.xml.rels" ContentType="application/vnd.openxmlformats-package.relationships+xml"/>
  <Override PartName="/ppt/slides/_rels/slide30.xml.rels" ContentType="application/vnd.openxmlformats-package.relationships+xml"/>
  <Override PartName="/ppt/slides/_rels/slide53.xml.rels" ContentType="application/vnd.openxmlformats-package.relationships+xml"/>
  <Override PartName="/ppt/slides/_rels/slide31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50.xml.rels" ContentType="application/vnd.openxmlformats-package.relationships+xml"/>
  <Override PartName="/ppt/slides/_rels/slide51.xml.rels" ContentType="application/vnd.openxmlformats-package.relationships+xml"/>
  <Override PartName="/ppt/slides/slide21.xml" ContentType="application/vnd.openxmlformats-officedocument.presentationml.slide+xml"/>
  <Override PartName="/ppt/slides/slide43.xml" ContentType="application/vnd.openxmlformats-officedocument.presentationml.slide+xml"/>
  <Override PartName="/ppt/slides/slide22.xml" ContentType="application/vnd.openxmlformats-officedocument.presentationml.slide+xml"/>
  <Override PartName="/ppt/slides/slide44.xml" ContentType="application/vnd.openxmlformats-officedocument.presentationml.slide+xml"/>
  <Override PartName="/ppt/slides/slide23.xml" ContentType="application/vnd.openxmlformats-officedocument.presentationml.slide+xml"/>
  <Override PartName="/ppt/slides/slide45.xml" ContentType="application/vnd.openxmlformats-officedocument.presentationml.slide+xml"/>
  <Override PartName="/ppt/slides/slide24.xml" ContentType="application/vnd.openxmlformats-officedocument.presentationml.slide+xml"/>
  <Override PartName="/ppt/slides/slide46.xml" ContentType="application/vnd.openxmlformats-officedocument.presentationml.slide+xml"/>
  <Override PartName="/ppt/slides/slide25.xml" ContentType="application/vnd.openxmlformats-officedocument.presentationml.slide+xml"/>
  <Override PartName="/ppt/slides/slide47.xml" ContentType="application/vnd.openxmlformats-officedocument.presentationml.slide+xml"/>
  <Override PartName="/ppt/slides/slide26.xml" ContentType="application/vnd.openxmlformats-officedocument.presentationml.slide+xml"/>
  <Override PartName="/ppt/slides/slide48.xml" ContentType="application/vnd.openxmlformats-officedocument.presentationml.slide+xml"/>
  <Override PartName="/ppt/slides/slide27.xml" ContentType="application/vnd.openxmlformats-officedocument.presentationml.slide+xml"/>
  <Override PartName="/ppt/slides/slide49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52.xml" ContentType="application/vnd.openxmlformats-officedocument.presentationml.slide+xml"/>
  <Override PartName="/ppt/slides/slide31.xml" ContentType="application/vnd.openxmlformats-officedocument.presentationml.slide+xml"/>
  <Override PartName="/ppt/slides/slide53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commentAuthors.xml" ContentType="application/vnd.openxmlformats-officedocument.presentationml.commentAuthors+xml"/>
  <Override PartName="/ppt/_rels/presentation.xml.rels" ContentType="application/vnd.openxmlformats-package.relationships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  <p:sldMasterId id="2147483778" r:id="rId12"/>
    <p:sldMasterId id="2147483791" r:id="rId13"/>
    <p:sldMasterId id="2147483804" r:id="rId14"/>
    <p:sldMasterId id="2147483817" r:id="rId15"/>
    <p:sldMasterId id="2147483830" r:id="rId16"/>
    <p:sldMasterId id="2147483843" r:id="rId17"/>
    <p:sldMasterId id="2147483856" r:id="rId18"/>
    <p:sldMasterId id="2147483869" r:id="rId19"/>
  </p:sldMasterIdLst>
  <p:notesMasterIdLst>
    <p:notesMasterId r:id="rId20"/>
  </p:notesMasterIdLst>
  <p:sldIdLst>
    <p:sldId id="256" r:id="rId21"/>
    <p:sldId id="257" r:id="rId22"/>
    <p:sldId id="258" r:id="rId23"/>
    <p:sldId id="259" r:id="rId24"/>
    <p:sldId id="260" r:id="rId25"/>
    <p:sldId id="261" r:id="rId26"/>
    <p:sldId id="262" r:id="rId27"/>
    <p:sldId id="263" r:id="rId28"/>
    <p:sldId id="264" r:id="rId29"/>
    <p:sldId id="265" r:id="rId30"/>
    <p:sldId id="266" r:id="rId31"/>
    <p:sldId id="267" r:id="rId32"/>
    <p:sldId id="268" r:id="rId33"/>
    <p:sldId id="269" r:id="rId34"/>
    <p:sldId id="270" r:id="rId35"/>
    <p:sldId id="271" r:id="rId36"/>
    <p:sldId id="272" r:id="rId37"/>
    <p:sldId id="273" r:id="rId38"/>
    <p:sldId id="274" r:id="rId39"/>
    <p:sldId id="275" r:id="rId40"/>
    <p:sldId id="276" r:id="rId41"/>
    <p:sldId id="277" r:id="rId42"/>
    <p:sldId id="278" r:id="rId43"/>
    <p:sldId id="279" r:id="rId44"/>
    <p:sldId id="280" r:id="rId45"/>
    <p:sldId id="281" r:id="rId46"/>
    <p:sldId id="282" r:id="rId47"/>
    <p:sldId id="283" r:id="rId48"/>
    <p:sldId id="284" r:id="rId49"/>
    <p:sldId id="285" r:id="rId50"/>
    <p:sldId id="286" r:id="rId51"/>
    <p:sldId id="287" r:id="rId52"/>
    <p:sldId id="288" r:id="rId53"/>
    <p:sldId id="289" r:id="rId54"/>
    <p:sldId id="290" r:id="rId55"/>
    <p:sldId id="291" r:id="rId56"/>
    <p:sldId id="292" r:id="rId57"/>
    <p:sldId id="293" r:id="rId58"/>
    <p:sldId id="294" r:id="rId59"/>
    <p:sldId id="295" r:id="rId60"/>
    <p:sldId id="296" r:id="rId61"/>
    <p:sldId id="297" r:id="rId62"/>
    <p:sldId id="298" r:id="rId63"/>
    <p:sldId id="299" r:id="rId64"/>
    <p:sldId id="300" r:id="rId65"/>
    <p:sldId id="301" r:id="rId66"/>
    <p:sldId id="302" r:id="rId67"/>
    <p:sldId id="303" r:id="rId68"/>
    <p:sldId id="304" r:id="rId69"/>
    <p:sldId id="305" r:id="rId70"/>
    <p:sldId id="306" r:id="rId71"/>
    <p:sldId id="307" r:id="rId72"/>
    <p:sldId id="308" r:id="rId73"/>
    <p:sldId id="309" r:id="rId74"/>
    <p:sldId id="310" r:id="rId75"/>
    <p:sldId id="311" r:id="rId76"/>
    <p:sldId id="312" r:id="rId77"/>
  </p:sldIdLst>
  <p:sldSz cx="9144000" cy="5143500"/>
  <p:notesSz cx="6858000" cy="9144000"/>
</p:presentation>
</file>

<file path=ppt/commentAuthors.xml><?xml version="1.0" encoding="utf-8"?>
<p:cmAuthorLst xmlns:p="http://schemas.openxmlformats.org/presentationml/2006/main">
  <p:cmAuthor id="0" name="Юлия Головина" initials="ЮГ" lastIdx="1" clrIdx="0"/>
  <p:cmAuthor id="1" name="Евгений Кузнецов" initials="ЕК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notesMaster" Target="notesMasters/notesMaster1.xml"/><Relationship Id="rId21" Type="http://schemas.openxmlformats.org/officeDocument/2006/relationships/slide" Target="slides/slide1.xml"/><Relationship Id="rId22" Type="http://schemas.openxmlformats.org/officeDocument/2006/relationships/slide" Target="slides/slide2.xml"/><Relationship Id="rId23" Type="http://schemas.openxmlformats.org/officeDocument/2006/relationships/slide" Target="slides/slide3.xml"/><Relationship Id="rId24" Type="http://schemas.openxmlformats.org/officeDocument/2006/relationships/slide" Target="slides/slide4.xml"/><Relationship Id="rId25" Type="http://schemas.openxmlformats.org/officeDocument/2006/relationships/slide" Target="slides/slide5.xml"/><Relationship Id="rId26" Type="http://schemas.openxmlformats.org/officeDocument/2006/relationships/slide" Target="slides/slide6.xml"/><Relationship Id="rId27" Type="http://schemas.openxmlformats.org/officeDocument/2006/relationships/slide" Target="slides/slide7.xml"/><Relationship Id="rId28" Type="http://schemas.openxmlformats.org/officeDocument/2006/relationships/slide" Target="slides/slide8.xml"/><Relationship Id="rId29" Type="http://schemas.openxmlformats.org/officeDocument/2006/relationships/slide" Target="slides/slide9.xml"/><Relationship Id="rId30" Type="http://schemas.openxmlformats.org/officeDocument/2006/relationships/slide" Target="slides/slide10.xml"/><Relationship Id="rId31" Type="http://schemas.openxmlformats.org/officeDocument/2006/relationships/slide" Target="slides/slide11.xml"/><Relationship Id="rId32" Type="http://schemas.openxmlformats.org/officeDocument/2006/relationships/slide" Target="slides/slide12.xml"/><Relationship Id="rId33" Type="http://schemas.openxmlformats.org/officeDocument/2006/relationships/slide" Target="slides/slide13.xml"/><Relationship Id="rId34" Type="http://schemas.openxmlformats.org/officeDocument/2006/relationships/slide" Target="slides/slide14.xml"/><Relationship Id="rId35" Type="http://schemas.openxmlformats.org/officeDocument/2006/relationships/slide" Target="slides/slide15.xml"/><Relationship Id="rId36" Type="http://schemas.openxmlformats.org/officeDocument/2006/relationships/slide" Target="slides/slide16.xml"/><Relationship Id="rId37" Type="http://schemas.openxmlformats.org/officeDocument/2006/relationships/slide" Target="slides/slide17.xml"/><Relationship Id="rId38" Type="http://schemas.openxmlformats.org/officeDocument/2006/relationships/slide" Target="slides/slide18.xml"/><Relationship Id="rId39" Type="http://schemas.openxmlformats.org/officeDocument/2006/relationships/slide" Target="slides/slide19.xml"/><Relationship Id="rId40" Type="http://schemas.openxmlformats.org/officeDocument/2006/relationships/slide" Target="slides/slide20.xml"/><Relationship Id="rId41" Type="http://schemas.openxmlformats.org/officeDocument/2006/relationships/slide" Target="slides/slide21.xml"/><Relationship Id="rId42" Type="http://schemas.openxmlformats.org/officeDocument/2006/relationships/slide" Target="slides/slide22.xml"/><Relationship Id="rId43" Type="http://schemas.openxmlformats.org/officeDocument/2006/relationships/slide" Target="slides/slide23.xml"/><Relationship Id="rId44" Type="http://schemas.openxmlformats.org/officeDocument/2006/relationships/slide" Target="slides/slide24.xml"/><Relationship Id="rId45" Type="http://schemas.openxmlformats.org/officeDocument/2006/relationships/slide" Target="slides/slide25.xml"/><Relationship Id="rId46" Type="http://schemas.openxmlformats.org/officeDocument/2006/relationships/slide" Target="slides/slide26.xml"/><Relationship Id="rId47" Type="http://schemas.openxmlformats.org/officeDocument/2006/relationships/slide" Target="slides/slide27.xml"/><Relationship Id="rId48" Type="http://schemas.openxmlformats.org/officeDocument/2006/relationships/slide" Target="slides/slide28.xml"/><Relationship Id="rId49" Type="http://schemas.openxmlformats.org/officeDocument/2006/relationships/slide" Target="slides/slide29.xml"/><Relationship Id="rId50" Type="http://schemas.openxmlformats.org/officeDocument/2006/relationships/slide" Target="slides/slide30.xml"/><Relationship Id="rId51" Type="http://schemas.openxmlformats.org/officeDocument/2006/relationships/slide" Target="slides/slide31.xml"/><Relationship Id="rId52" Type="http://schemas.openxmlformats.org/officeDocument/2006/relationships/slide" Target="slides/slide32.xml"/><Relationship Id="rId53" Type="http://schemas.openxmlformats.org/officeDocument/2006/relationships/slide" Target="slides/slide33.xml"/><Relationship Id="rId54" Type="http://schemas.openxmlformats.org/officeDocument/2006/relationships/slide" Target="slides/slide34.xml"/><Relationship Id="rId55" Type="http://schemas.openxmlformats.org/officeDocument/2006/relationships/slide" Target="slides/slide35.xml"/><Relationship Id="rId56" Type="http://schemas.openxmlformats.org/officeDocument/2006/relationships/slide" Target="slides/slide36.xml"/><Relationship Id="rId57" Type="http://schemas.openxmlformats.org/officeDocument/2006/relationships/slide" Target="slides/slide37.xml"/><Relationship Id="rId58" Type="http://schemas.openxmlformats.org/officeDocument/2006/relationships/slide" Target="slides/slide38.xml"/><Relationship Id="rId59" Type="http://schemas.openxmlformats.org/officeDocument/2006/relationships/slide" Target="slides/slide39.xml"/><Relationship Id="rId60" Type="http://schemas.openxmlformats.org/officeDocument/2006/relationships/slide" Target="slides/slide40.xml"/><Relationship Id="rId61" Type="http://schemas.openxmlformats.org/officeDocument/2006/relationships/slide" Target="slides/slide41.xml"/><Relationship Id="rId62" Type="http://schemas.openxmlformats.org/officeDocument/2006/relationships/slide" Target="slides/slide42.xml"/><Relationship Id="rId63" Type="http://schemas.openxmlformats.org/officeDocument/2006/relationships/slide" Target="slides/slide43.xml"/><Relationship Id="rId64" Type="http://schemas.openxmlformats.org/officeDocument/2006/relationships/slide" Target="slides/slide44.xml"/><Relationship Id="rId65" Type="http://schemas.openxmlformats.org/officeDocument/2006/relationships/slide" Target="slides/slide45.xml"/><Relationship Id="rId66" Type="http://schemas.openxmlformats.org/officeDocument/2006/relationships/slide" Target="slides/slide46.xml"/><Relationship Id="rId67" Type="http://schemas.openxmlformats.org/officeDocument/2006/relationships/slide" Target="slides/slide47.xml"/><Relationship Id="rId68" Type="http://schemas.openxmlformats.org/officeDocument/2006/relationships/slide" Target="slides/slide48.xml"/><Relationship Id="rId69" Type="http://schemas.openxmlformats.org/officeDocument/2006/relationships/slide" Target="slides/slide49.xml"/><Relationship Id="rId70" Type="http://schemas.openxmlformats.org/officeDocument/2006/relationships/slide" Target="slides/slide50.xml"/><Relationship Id="rId71" Type="http://schemas.openxmlformats.org/officeDocument/2006/relationships/slide" Target="slides/slide51.xml"/><Relationship Id="rId72" Type="http://schemas.openxmlformats.org/officeDocument/2006/relationships/slide" Target="slides/slide52.xml"/><Relationship Id="rId73" Type="http://schemas.openxmlformats.org/officeDocument/2006/relationships/slide" Target="slides/slide53.xml"/><Relationship Id="rId74" Type="http://schemas.openxmlformats.org/officeDocument/2006/relationships/slide" Target="slides/slide54.xml"/><Relationship Id="rId75" Type="http://schemas.openxmlformats.org/officeDocument/2006/relationships/slide" Target="slides/slide55.xml"/><Relationship Id="rId76" Type="http://schemas.openxmlformats.org/officeDocument/2006/relationships/slide" Target="slides/slide56.xml"/><Relationship Id="rId77" Type="http://schemas.openxmlformats.org/officeDocument/2006/relationships/slide" Target="slides/slide57.xml"/><Relationship Id="rId78" Type="http://schemas.openxmlformats.org/officeDocument/2006/relationships/presProps" Target="presProps.xml"/><Relationship Id="rId79" Type="http://schemas.openxmlformats.org/officeDocument/2006/relationships/commentAuthors" Target="commentAuthors.xml"/>
</Relationships>
</file>

<file path=ppt/comments/comment9.xml><?xml version="1.0" encoding="utf-8"?>
<p:cmLst xmlns:p="http://schemas.openxmlformats.org/presentationml/2006/main">
  <p:cm authorId="0" dt="2023-08-22T15:11:25.112000000" idx="1">
    <p:pos x="6118" y="0"/>
    <p:text>@kuznecov@yaklass.ru 
Женя слайд с протоколом
_Reassigned to Евгений Кузнецов_</p:text>
  </p:cm>
  <p:cm authorId="1" dt="2023-08-22T15:11:25.112000000" idx="1">
    <p:pos x="6118" y="0"/>
    <p:text>СПАСИБО</p:text>
  </p:cm>
</p:cmLst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9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50" name="PlaceHolder 4"/>
          <p:cNvSpPr>
            <a:spLocks noGrp="1"/>
          </p:cNvSpPr>
          <p:nvPr>
            <p:ph type="dt" idx="27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51" name="PlaceHolder 5"/>
          <p:cNvSpPr>
            <a:spLocks noGrp="1"/>
          </p:cNvSpPr>
          <p:nvPr>
            <p:ph type="ftr" idx="28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52" name="PlaceHolder 6"/>
          <p:cNvSpPr>
            <a:spLocks noGrp="1"/>
          </p:cNvSpPr>
          <p:nvPr>
            <p:ph type="sldNum" idx="29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1F52EC4D-CEC2-40CA-9DBB-E087EC7DB56D}" type="slidenum"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46.xml.rels><?xml version="1.0" encoding="UTF-8"?>
<Relationships xmlns="http://schemas.openxmlformats.org/package/2006/relationships"><Relationship Id="rId1" Type="http://schemas.openxmlformats.org/officeDocument/2006/relationships/slide" Target="../slides/slide46.xml"/><Relationship Id="rId2" Type="http://schemas.openxmlformats.org/officeDocument/2006/relationships/notesMaster" Target="../notesMasters/notesMaster1.xml"/>
</Relationships>
</file>

<file path=ppt/notesSlides/_rels/notesSlide54.xml.rels><?xml version="1.0" encoding="UTF-8"?>
<Relationships xmlns="http://schemas.openxmlformats.org/package/2006/relationships"><Relationship Id="rId1" Type="http://schemas.openxmlformats.org/officeDocument/2006/relationships/slide" Target="../slides/slide54.xml"/><Relationship Id="rId2" Type="http://schemas.openxmlformats.org/officeDocument/2006/relationships/notesMaster" Target="../notesMasters/notesMaster1.xml"/>
</Relationships>
</file>

<file path=ppt/notesSlides/_rels/notesSlide55.xml.rels><?xml version="1.0" encoding="UTF-8"?>
<Relationships xmlns="http://schemas.openxmlformats.org/package/2006/relationships"><Relationship Id="rId1" Type="http://schemas.openxmlformats.org/officeDocument/2006/relationships/slide" Target="../slides/slide55.xml"/><Relationship Id="rId2" Type="http://schemas.openxmlformats.org/officeDocument/2006/relationships/notesMaster" Target="../notesMasters/notesMaster1.xml"/>
</Relationships>
</file>

<file path=ppt/notesSlides/_rels/notesSlide57.xml.rels><?xml version="1.0" encoding="UTF-8"?>
<Relationships xmlns="http://schemas.openxmlformats.org/package/2006/relationships"><Relationship Id="rId1" Type="http://schemas.openxmlformats.org/officeDocument/2006/relationships/slide" Target="../slides/slide57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notesSlide4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160" cy="3428280"/>
          </a:xfrm>
          <a:prstGeom prst="rect">
            <a:avLst/>
          </a:prstGeom>
          <a:ln w="0">
            <a:noFill/>
          </a:ln>
        </p:spPr>
      </p:sp>
      <p:sp>
        <p:nvSpPr>
          <p:cNvPr id="147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" sz="800" spc="-1" strike="noStrike">
                <a:solidFill>
                  <a:srgbClr val="2d81c3"/>
                </a:solidFill>
                <a:latin typeface="Montserrat"/>
                <a:ea typeface="Montserrat"/>
              </a:rPr>
              <a:t>Работайте сообща!</a:t>
            </a:r>
            <a:r>
              <a:rPr b="1" lang="en" sz="800" spc="-1" strike="noStrike">
                <a:solidFill>
                  <a:srgbClr val="008c65"/>
                </a:solidFill>
                <a:latin typeface="Montserrat"/>
                <a:ea typeface="Montserrat"/>
              </a:rPr>
              <a:t> </a:t>
            </a:r>
            <a:endParaRPr b="0" lang="ru-RU" sz="800" spc="-1" strike="noStrike">
              <a:solidFill>
                <a:srgbClr val="000000"/>
              </a:solidFill>
              <a:latin typeface="Arial"/>
            </a:endParaRPr>
          </a:p>
          <a:p>
            <a:pPr marL="457200" indent="-279360">
              <a:lnSpc>
                <a:spcPct val="100000"/>
              </a:lnSpc>
              <a:spcBef>
                <a:spcPts val="499"/>
              </a:spcBef>
              <a:buClr>
                <a:srgbClr val="ed91c5"/>
              </a:buClr>
              <a:buFont typeface="Montserrat"/>
              <a:buChar char="▬"/>
              <a:tabLst>
                <a:tab algn="l" pos="0"/>
              </a:tabLst>
            </a:pPr>
            <a:r>
              <a:rPr b="0" lang="en" sz="800" spc="-1" strike="noStrike">
                <a:solidFill>
                  <a:schemeClr val="dk1"/>
                </a:solidFill>
                <a:latin typeface="Montserrat"/>
                <a:ea typeface="Montserrat"/>
              </a:rPr>
              <a:t>простота и гибкость в работе;</a:t>
            </a:r>
            <a:endParaRPr b="0" lang="ru-RU" sz="800" spc="-1" strike="noStrike">
              <a:solidFill>
                <a:srgbClr val="000000"/>
              </a:solidFill>
              <a:latin typeface="Arial"/>
            </a:endParaRPr>
          </a:p>
          <a:p>
            <a:pPr marL="457200" indent="-279360">
              <a:lnSpc>
                <a:spcPct val="100000"/>
              </a:lnSpc>
              <a:spcBef>
                <a:spcPts val="499"/>
              </a:spcBef>
              <a:buClr>
                <a:srgbClr val="ed91c5"/>
              </a:buClr>
              <a:buFont typeface="Montserrat"/>
              <a:buChar char="▬"/>
              <a:tabLst>
                <a:tab algn="l" pos="0"/>
              </a:tabLst>
            </a:pPr>
            <a:r>
              <a:rPr b="0" lang="en" sz="800" spc="-1" strike="noStrike">
                <a:solidFill>
                  <a:schemeClr val="dk1"/>
                </a:solidFill>
                <a:latin typeface="Montserrat"/>
                <a:ea typeface="Montserrat"/>
              </a:rPr>
              <a:t>объединение с базой ЯКласс;</a:t>
            </a:r>
            <a:endParaRPr b="0" lang="ru-RU" sz="800" spc="-1" strike="noStrike">
              <a:solidFill>
                <a:srgbClr val="000000"/>
              </a:solidFill>
              <a:latin typeface="Arial"/>
            </a:endParaRPr>
          </a:p>
          <a:p>
            <a:pPr marL="457200" indent="-279360">
              <a:lnSpc>
                <a:spcPct val="100000"/>
              </a:lnSpc>
              <a:spcBef>
                <a:spcPts val="499"/>
              </a:spcBef>
              <a:buClr>
                <a:srgbClr val="ed91c5"/>
              </a:buClr>
              <a:buFont typeface="Montserrat"/>
              <a:buChar char="▬"/>
              <a:tabLst>
                <a:tab algn="l" pos="0"/>
              </a:tabLst>
            </a:pPr>
            <a:r>
              <a:rPr b="0" lang="en" sz="800" spc="-1" strike="noStrike">
                <a:solidFill>
                  <a:schemeClr val="dk1"/>
                </a:solidFill>
                <a:latin typeface="Montserrat"/>
                <a:ea typeface="Montserrat"/>
              </a:rPr>
              <a:t>совместная работа пед.состава одной организации</a:t>
            </a:r>
            <a:endParaRPr b="0" lang="ru-RU" sz="800" spc="-1" strike="noStrike">
              <a:solidFill>
                <a:srgbClr val="000000"/>
              </a:solidFill>
              <a:latin typeface="Arial"/>
            </a:endParaRPr>
          </a:p>
          <a:p>
            <a:pPr marL="457200" indent="-279360">
              <a:lnSpc>
                <a:spcPct val="100000"/>
              </a:lnSpc>
              <a:spcBef>
                <a:spcPts val="499"/>
              </a:spcBef>
              <a:buClr>
                <a:srgbClr val="ed91c5"/>
              </a:buClr>
              <a:buFont typeface="Montserrat"/>
              <a:buChar char="▬"/>
              <a:tabLst>
                <a:tab algn="l" pos="0"/>
              </a:tabLst>
            </a:pPr>
            <a:r>
              <a:rPr b="0" lang="en" sz="800" spc="-1" strike="noStrike">
                <a:solidFill>
                  <a:schemeClr val="dk1"/>
                </a:solidFill>
                <a:latin typeface="Montserrat"/>
                <a:ea typeface="Montserrat"/>
              </a:rPr>
              <a:t>возможность поделиться своим предметом с другими преподавателями в рамках одной организации;</a:t>
            </a:r>
            <a:endParaRPr b="0" lang="ru-RU" sz="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160" cy="3428280"/>
          </a:xfrm>
          <a:prstGeom prst="rect">
            <a:avLst/>
          </a:prstGeom>
          <a:ln w="0">
            <a:noFill/>
          </a:ln>
        </p:spPr>
      </p:sp>
      <p:sp>
        <p:nvSpPr>
          <p:cNvPr id="147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Autofit/>
          </a:bodyPr>
          <a:p>
            <a:pPr marL="216000" indent="0">
              <a:lnSpc>
                <a:spcPct val="115000"/>
              </a:lnSpc>
              <a:spcBef>
                <a:spcPts val="1199"/>
              </a:spcBef>
              <a:buNone/>
              <a:tabLst>
                <a:tab algn="l" pos="0"/>
              </a:tabLst>
            </a:pPr>
            <a:endParaRPr b="0" lang="ru-RU" sz="9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15000"/>
              </a:lnSpc>
              <a:spcBef>
                <a:spcPts val="1199"/>
              </a:spcBef>
              <a:buNone/>
              <a:tabLst>
                <a:tab algn="l" pos="0"/>
              </a:tabLst>
            </a:pPr>
            <a:endParaRPr b="0" lang="ru-RU" sz="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15000"/>
              </a:lnSpc>
              <a:spcBef>
                <a:spcPts val="1199"/>
              </a:spcBef>
              <a:buNone/>
              <a:tabLst>
                <a:tab algn="l" pos="0"/>
              </a:tabLst>
            </a:pPr>
            <a:endParaRPr b="0" lang="ru-RU" sz="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160" cy="3428280"/>
          </a:xfrm>
          <a:prstGeom prst="rect">
            <a:avLst/>
          </a:prstGeom>
          <a:ln w="0">
            <a:noFill/>
          </a:ln>
        </p:spPr>
      </p:sp>
      <p:sp>
        <p:nvSpPr>
          <p:cNvPr id="147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Autofit/>
          </a:bodyPr>
          <a:p>
            <a:pPr marL="216000" indent="0">
              <a:lnSpc>
                <a:spcPct val="115000"/>
              </a:lnSpc>
              <a:spcBef>
                <a:spcPts val="1199"/>
              </a:spcBef>
              <a:buNone/>
              <a:tabLst>
                <a:tab algn="l" pos="0"/>
              </a:tabLst>
            </a:pPr>
            <a:endParaRPr b="0" lang="ru-RU" sz="9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15000"/>
              </a:lnSpc>
              <a:spcBef>
                <a:spcPts val="1199"/>
              </a:spcBef>
              <a:buNone/>
              <a:tabLst>
                <a:tab algn="l" pos="0"/>
              </a:tabLst>
            </a:pPr>
            <a:endParaRPr b="0" lang="ru-RU" sz="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15000"/>
              </a:lnSpc>
              <a:spcBef>
                <a:spcPts val="1199"/>
              </a:spcBef>
              <a:buNone/>
              <a:tabLst>
                <a:tab algn="l" pos="0"/>
              </a:tabLst>
            </a:pPr>
            <a:endParaRPr b="0" lang="ru-RU" sz="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" sz="1100" spc="-1" strike="noStrike">
                <a:solidFill>
                  <a:srgbClr val="000000"/>
                </a:solidFill>
                <a:latin typeface="Arial"/>
              </a:rPr>
              <a:t>Большое спасибо за внимание, приглашаю вас к сотрудничеству!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1" name="PlaceHolder 2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160" cy="3428280"/>
          </a:xfrm>
          <a:prstGeom prst="rect">
            <a:avLst/>
          </a:prstGeom>
          <a:ln w="0">
            <a:noFill/>
          </a:ln>
        </p:spPr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147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6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3" name="PlaceHolder 3"/>
          <p:cNvSpPr>
            <a:spLocks noGrp="1"/>
          </p:cNvSpPr>
          <p:nvPr>
            <p:ph type="sldNum" idx="67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AF9D179-DBE3-4485-9078-83B1D8925B79}" type="slidenum">
              <a:rPr b="0" lang="ru-RU" sz="1400" spc="-1" strike="noStrike">
                <a:solidFill>
                  <a:srgbClr val="000000"/>
                </a:solidFill>
                <a:latin typeface="Arial"/>
                <a:ea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E836163E-6E6B-4EFD-8AF9-318DEEF81A2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34849812-7BCD-44ED-A457-7F5215D5FF3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70FBDBD7-B29D-40B2-AB48-36C0E416DBD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9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3110D778-7807-4DC6-8ABB-429F020F523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3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D52AF8A1-FAAA-4929-A174-FA0621D6DA0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7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D2E48CAF-E50D-4CAC-B052-086C62B7D63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0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3F62CC8F-6B08-47F5-B6F5-0FE38B92675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4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5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A4271552-E54A-45E7-9FF6-3C65E3BB7150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8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9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0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1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2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355E4B20-E27E-4DB5-B57C-969B6A5306EE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900251D5-F846-4382-9C7D-E39B0F7E222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486A017A-2B22-4C8C-9465-FCE956BB7DF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7F4CE468-C71B-4E18-8C82-68FC0DF2A9E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0D292DF3-85FF-4106-B0A7-91ED7AA5E46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53F10457-F050-4066-ACDC-EC4E5821D30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8E1330CE-54B9-4E1B-9CAA-5A14AFE4A55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0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2A6D5603-400E-417E-9B10-9AD92228AF6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4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0947030C-1E1C-4970-9787-64CEC1C2FD7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8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5BBE4FFE-BE3C-4C62-A37D-10B4E4A9451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1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E77B1EFD-2F3D-46FB-BFDF-996227D65AA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6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2011B357-D921-4208-A542-DE4E1EFAD1BA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9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0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1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2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3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48F8C692-670A-4DD8-825E-0044E8282ED6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9C0128ED-02B5-4655-95B0-6029795244B9}" type="slidenum">
              <a:t>&lt;#&gt;</a:t>
            </a:fld>
          </a:p>
        </p:txBody>
      </p:sp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B49C189F-FD69-4758-9C38-AF39CE3D2E0F}" type="slidenum">
              <a:t>&lt;#&gt;</a:t>
            </a:fld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792F4296-3A43-43EA-AEC5-927085C71575}" type="slidenum">
              <a:t>&lt;#&gt;</a:t>
            </a:fld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DF89B0DE-D67E-4F26-8DED-B374EF1F980C}" type="slidenum">
              <a:t>&lt;#&gt;</a:t>
            </a:fld>
          </a:p>
        </p:txBody>
      </p:sp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F339A5F9-A90A-4B7F-8A96-AB31A0C4F4AD}" type="slidenum">
              <a:t>&lt;#&gt;</a:t>
            </a:fld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1EFF53CF-449B-43D9-814F-FCD4ACA7258D}" type="slidenum">
              <a:t>&lt;#&gt;</a:t>
            </a:fld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0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59A3F46C-9C07-44F4-978A-E574C7867560}" type="slidenum">
              <a:t>&lt;#&gt;</a:t>
            </a:fld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4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6635C7D4-B6DE-4E9E-9600-66726B8C34DD}" type="slidenum">
              <a:t>&lt;#&gt;</a:t>
            </a:fld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8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9949D9D2-2B0A-43E8-A95B-3B9C43158A61}" type="slidenum">
              <a:t>&lt;#&gt;</a:t>
            </a:fld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77227C34-0A42-4365-9971-11E9814FE9C9}" type="slidenum">
              <a:t>&lt;#&gt;</a:t>
            </a:fld>
          </a:p>
        </p:txBody>
      </p:sp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1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E3958806-7098-4DD9-AA34-7E618FF82A57}" type="slidenum">
              <a:t>&lt;#&gt;</a:t>
            </a:fld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6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045368C4-FD39-4215-BF3E-9021A4C0149F}" type="slidenum">
              <a:t>&lt;#&gt;</a:t>
            </a:fld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9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0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1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2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3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3AF51AD5-D6EF-414E-B3F6-F549B21DB4D7}" type="slidenum">
              <a:t>&lt;#&gt;</a:t>
            </a:fld>
          </a:p>
        </p:txBody>
      </p:sp>
    </p:spTree>
  </p:cSld>
</p:sldLayout>
</file>

<file path=ppt/slideLayouts/slideLayout1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8169447B-D454-425F-B75B-1D66EBBA279A}" type="slidenum">
              <a:t>&lt;#&gt;</a:t>
            </a:fld>
          </a:p>
        </p:txBody>
      </p:sp>
    </p:spTree>
  </p:cSld>
</p:sldLayout>
</file>

<file path=ppt/slideLayouts/slideLayout1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15139A88-88FA-48F5-9BFA-249F3561CFF0}" type="slidenum">
              <a:t>&lt;#&gt;</a:t>
            </a:fld>
          </a:p>
        </p:txBody>
      </p:sp>
    </p:spTree>
  </p:cSld>
</p:sldLayout>
</file>

<file path=ppt/slideLayouts/slideLayout1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4F80E5DF-3E46-4ABF-B008-6A94FB1D40C5}" type="slidenum">
              <a:t>&lt;#&gt;</a:t>
            </a:fld>
          </a:p>
        </p:txBody>
      </p:sp>
    </p:spTree>
  </p:cSld>
</p:sldLayout>
</file>

<file path=ppt/slideLayouts/slideLayout1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1172F4F6-0E00-4284-BDD6-6E7F0A45DF2A}" type="slidenum">
              <a:t>&lt;#&gt;</a:t>
            </a:fld>
          </a:p>
        </p:txBody>
      </p:sp>
    </p:spTree>
  </p:cSld>
</p:sldLayout>
</file>

<file path=ppt/slideLayouts/slideLayout1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DE988D50-DBBA-4E45-B7D3-5EF901E1946F}" type="slidenum">
              <a:t>&lt;#&gt;</a:t>
            </a:fld>
          </a:p>
        </p:txBody>
      </p:sp>
    </p:spTree>
  </p:cSld>
</p:sldLayout>
</file>

<file path=ppt/slideLayouts/slideLayout1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139952BB-B80F-458C-B7AC-4E0935CBA3AF}" type="slidenum">
              <a:t>&lt;#&gt;</a:t>
            </a:fld>
          </a:p>
        </p:txBody>
      </p:sp>
    </p:spTree>
  </p:cSld>
</p:sldLayout>
</file>

<file path=ppt/slideLayouts/slideLayout1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0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7C9C1245-05AB-4DA5-8359-0D7AF99C8466}" type="slidenum">
              <a:t>&lt;#&gt;</a:t>
            </a:fld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7519911F-221C-4293-9E7D-A1FC6D163238}" type="slidenum">
              <a:t>&lt;#&gt;</a:t>
            </a:fld>
          </a:p>
        </p:txBody>
      </p:sp>
    </p:spTree>
  </p:cSld>
</p:sldLayout>
</file>

<file path=ppt/slideLayouts/slideLayout1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4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DF0BBFAB-1300-4975-8921-705883AEA3D2}" type="slidenum">
              <a:t>&lt;#&gt;</a:t>
            </a:fld>
          </a:p>
        </p:txBody>
      </p:sp>
    </p:spTree>
  </p:cSld>
</p:sldLayout>
</file>

<file path=ppt/slideLayouts/slideLayout1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8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18888C55-1B1B-4F72-82C5-070AD791B0D3}" type="slidenum">
              <a:t>&lt;#&gt;</a:t>
            </a:fld>
          </a:p>
        </p:txBody>
      </p:sp>
    </p:spTree>
  </p:cSld>
</p:sldLayout>
</file>

<file path=ppt/slideLayouts/slideLayout1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1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603D49AC-09AE-448C-A88C-240C70E28F3B}" type="slidenum">
              <a:t>&lt;#&gt;</a:t>
            </a:fld>
          </a:p>
        </p:txBody>
      </p:sp>
    </p:spTree>
  </p:cSld>
</p:sldLayout>
</file>

<file path=ppt/slideLayouts/slideLayout1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6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9C67BF6E-4B5F-480E-8956-714ADE9B3AB0}" type="slidenum">
              <a:t>&lt;#&gt;</a:t>
            </a:fld>
          </a:p>
        </p:txBody>
      </p:sp>
    </p:spTree>
  </p:cSld>
</p:sldLayout>
</file>

<file path=ppt/slideLayouts/slideLayout1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9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0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1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2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3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2719CB9D-6F9D-447E-B30E-E5DE3D374754}" type="slidenum">
              <a:t>&lt;#&gt;</a:t>
            </a:fld>
          </a:p>
        </p:txBody>
      </p:sp>
    </p:spTree>
  </p:cSld>
</p:sldLayout>
</file>

<file path=ppt/slideLayouts/slideLayout1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9"/>
          </p:nvPr>
        </p:nvSpPr>
        <p:spPr/>
        <p:txBody>
          <a:bodyPr/>
          <a:p>
            <a:fld id="{E194DFB5-F5C0-42A3-AA06-D19AC6F3E715}" type="slidenum">
              <a:t>&lt;#&gt;</a:t>
            </a:fld>
          </a:p>
        </p:txBody>
      </p:sp>
    </p:spTree>
  </p:cSld>
</p:sldLayout>
</file>

<file path=ppt/slideLayouts/slideLayout1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9"/>
          </p:nvPr>
        </p:nvSpPr>
        <p:spPr/>
        <p:txBody>
          <a:bodyPr/>
          <a:p>
            <a:fld id="{28A76819-2A23-4A9E-8F8D-92CC6EF76D41}" type="slidenum">
              <a:t>&lt;#&gt;</a:t>
            </a:fld>
          </a:p>
        </p:txBody>
      </p:sp>
    </p:spTree>
  </p:cSld>
</p:sldLayout>
</file>

<file path=ppt/slideLayouts/slideLayout1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9"/>
          </p:nvPr>
        </p:nvSpPr>
        <p:spPr/>
        <p:txBody>
          <a:bodyPr/>
          <a:p>
            <a:fld id="{B3A315C1-0ACE-4128-9437-DB36EADA865B}" type="slidenum">
              <a:t>&lt;#&gt;</a:t>
            </a:fld>
          </a:p>
        </p:txBody>
      </p:sp>
    </p:spTree>
  </p:cSld>
</p:sldLayout>
</file>

<file path=ppt/slideLayouts/slideLayout1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9"/>
          </p:nvPr>
        </p:nvSpPr>
        <p:spPr/>
        <p:txBody>
          <a:bodyPr/>
          <a:p>
            <a:fld id="{BEABAFDE-46FC-4F53-8C0B-9BD74FFB1310}" type="slidenum">
              <a:t>&lt;#&gt;</a:t>
            </a:fld>
          </a:p>
        </p:txBody>
      </p:sp>
    </p:spTree>
  </p:cSld>
</p:sldLayout>
</file>

<file path=ppt/slideLayouts/slideLayout1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9"/>
          </p:nvPr>
        </p:nvSpPr>
        <p:spPr/>
        <p:txBody>
          <a:bodyPr/>
          <a:p>
            <a:fld id="{E135BFBA-82B8-411C-9577-EED041818701}" type="slidenum">
              <a:t>&lt;#&gt;</a:t>
            </a:fld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F3053C07-1C69-47BB-9BFE-721C689D1E4B}" type="slidenum">
              <a:t>&lt;#&gt;</a:t>
            </a:fld>
          </a:p>
        </p:txBody>
      </p:sp>
    </p:spTree>
  </p:cSld>
</p:sldLayout>
</file>

<file path=ppt/slideLayouts/slideLayout1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9"/>
          </p:nvPr>
        </p:nvSpPr>
        <p:spPr/>
        <p:txBody>
          <a:bodyPr/>
          <a:p>
            <a:fld id="{922BAFD2-0A50-4219-945B-3EF15A9C307C}" type="slidenum">
              <a:t>&lt;#&gt;</a:t>
            </a:fld>
          </a:p>
        </p:txBody>
      </p:sp>
    </p:spTree>
  </p:cSld>
</p:sldLayout>
</file>

<file path=ppt/slideLayouts/slideLayout1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9"/>
          </p:nvPr>
        </p:nvSpPr>
        <p:spPr/>
        <p:txBody>
          <a:bodyPr/>
          <a:p>
            <a:fld id="{1D8C5254-3411-41B8-BAE4-E0052B1BE090}" type="slidenum">
              <a:t>&lt;#&gt;</a:t>
            </a:fld>
          </a:p>
        </p:txBody>
      </p:sp>
    </p:spTree>
  </p:cSld>
</p:sldLayout>
</file>

<file path=ppt/slideLayouts/slideLayout1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6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9"/>
          </p:nvPr>
        </p:nvSpPr>
        <p:spPr/>
        <p:txBody>
          <a:bodyPr/>
          <a:p>
            <a:fld id="{02CEFBFC-69E2-48BA-BD4A-3C9CDC4F6F26}" type="slidenum">
              <a:t>&lt;#&gt;</a:t>
            </a:fld>
          </a:p>
        </p:txBody>
      </p:sp>
    </p:spTree>
  </p:cSld>
</p:sldLayout>
</file>

<file path=ppt/slideLayouts/slideLayout1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0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9"/>
          </p:nvPr>
        </p:nvSpPr>
        <p:spPr/>
        <p:txBody>
          <a:bodyPr/>
          <a:p>
            <a:fld id="{00C7A560-F9B2-4254-8381-BED5002D7E3C}" type="slidenum">
              <a:t>&lt;#&gt;</a:t>
            </a:fld>
          </a:p>
        </p:txBody>
      </p:sp>
    </p:spTree>
  </p:cSld>
</p:sldLayout>
</file>

<file path=ppt/slideLayouts/slideLayout1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3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9"/>
          </p:nvPr>
        </p:nvSpPr>
        <p:spPr/>
        <p:txBody>
          <a:bodyPr/>
          <a:p>
            <a:fld id="{6622C1A7-5426-4909-B945-ACA0BE3AB18B}" type="slidenum">
              <a:t>&lt;#&gt;</a:t>
            </a:fld>
          </a:p>
        </p:txBody>
      </p:sp>
    </p:spTree>
  </p:cSld>
</p:sldLayout>
</file>

<file path=ppt/slideLayouts/slideLayout1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7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8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9"/>
          </p:nvPr>
        </p:nvSpPr>
        <p:spPr/>
        <p:txBody>
          <a:bodyPr/>
          <a:p>
            <a:fld id="{2F3B2BBC-C9F0-4133-B9B6-02234DFAE760}" type="slidenum">
              <a:t>&lt;#&gt;</a:t>
            </a:fld>
          </a:p>
        </p:txBody>
      </p:sp>
    </p:spTree>
  </p:cSld>
</p:sldLayout>
</file>

<file path=ppt/slideLayouts/slideLayout1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1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2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3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4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5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9"/>
          </p:nvPr>
        </p:nvSpPr>
        <p:spPr/>
        <p:txBody>
          <a:bodyPr/>
          <a:p>
            <a:fld id="{E1ABD91D-EA3E-42F9-A4C5-5E6CD9331391}" type="slidenum">
              <a:t>&lt;#&gt;</a:t>
            </a:fld>
          </a:p>
        </p:txBody>
      </p:sp>
    </p:spTree>
  </p:cSld>
</p:sldLayout>
</file>

<file path=ppt/slideLayouts/slideLayout1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CC02F04F-3B4B-4E5D-B199-47D9782DBE4C}" type="slidenum">
              <a:t>&lt;#&gt;</a:t>
            </a:fld>
          </a:p>
        </p:txBody>
      </p:sp>
    </p:spTree>
  </p:cSld>
</p:sldLayout>
</file>

<file path=ppt/slideLayouts/slideLayout1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908D4A1D-57BF-45EA-906C-6F569E510E19}" type="slidenum">
              <a:t>&lt;#&gt;</a:t>
            </a:fld>
          </a:p>
        </p:txBody>
      </p:sp>
    </p:spTree>
  </p:cSld>
</p:sldLayout>
</file>

<file path=ppt/slideLayouts/slideLayout1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7A9FB91E-B789-4DDF-817C-8BE60C99B36B}" type="slidenum">
              <a:t>&lt;#&gt;</a:t>
            </a:fld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A36626C-5971-4835-A7B4-6248825F41F1}" type="slidenum">
              <a:t>&lt;#&gt;</a:t>
            </a:fld>
          </a:p>
        </p:txBody>
      </p:sp>
    </p:spTree>
  </p:cSld>
</p:sldLayout>
</file>

<file path=ppt/slideLayouts/slideLayout1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13610C6D-10BA-40E6-85E9-BE4AC1745828}" type="slidenum">
              <a:t>&lt;#&gt;</a:t>
            </a:fld>
          </a:p>
        </p:txBody>
      </p:sp>
    </p:spTree>
  </p:cSld>
</p:sldLayout>
</file>

<file path=ppt/slideLayouts/slideLayout1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7B8E7872-7D64-42CB-A280-3E97A43422CA}" type="slidenum">
              <a:t>&lt;#&gt;</a:t>
            </a:fld>
          </a:p>
        </p:txBody>
      </p:sp>
    </p:spTree>
  </p:cSld>
</p:sldLayout>
</file>

<file path=ppt/slideLayouts/slideLayout1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69083204-B3CC-4877-8F91-F38442EF6F5A}" type="slidenum">
              <a:t>&lt;#&gt;</a:t>
            </a:fld>
          </a:p>
        </p:txBody>
      </p:sp>
    </p:spTree>
  </p:cSld>
</p:sldLayout>
</file>

<file path=ppt/slideLayouts/slideLayout1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4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F7B6BF84-16F1-42B1-99C0-A0A02071C2B5}" type="slidenum">
              <a:t>&lt;#&gt;</a:t>
            </a:fld>
          </a:p>
        </p:txBody>
      </p:sp>
    </p:spTree>
  </p:cSld>
</p:sldLayout>
</file>

<file path=ppt/slideLayouts/slideLayout1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8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6066EE15-476C-4BB0-A307-6291705CA610}" type="slidenum">
              <a:t>&lt;#&gt;</a:t>
            </a:fld>
          </a:p>
        </p:txBody>
      </p:sp>
    </p:spTree>
  </p:cSld>
</p:sldLayout>
</file>

<file path=ppt/slideLayouts/slideLayout1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69DABC9E-58AE-48F7-A34A-D00B78FA0205}" type="slidenum">
              <a:t>&lt;#&gt;</a:t>
            </a:fld>
          </a:p>
        </p:txBody>
      </p:sp>
    </p:spTree>
  </p:cSld>
</p:sldLayout>
</file>

<file path=ppt/slideLayouts/slideLayout1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5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0EC9ED60-8F52-4CF4-94C5-CD2CCB13F0A0}" type="slidenum">
              <a:t>&lt;#&gt;</a:t>
            </a:fld>
          </a:p>
        </p:txBody>
      </p:sp>
    </p:spTree>
  </p:cSld>
</p:sldLayout>
</file>

<file path=ppt/slideLayouts/slideLayout1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9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0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B42C9AED-91EE-4B29-A9FE-F1C420BB140A}" type="slidenum">
              <a:t>&lt;#&gt;</a:t>
            </a:fld>
          </a:p>
        </p:txBody>
      </p:sp>
    </p:spTree>
  </p:cSld>
</p:sldLayout>
</file>

<file path=ppt/slideLayouts/slideLayout1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3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4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5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6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7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AE98A09F-4853-43AE-A602-9A926FE79DF3}" type="slidenum">
              <a:t>&lt;#&gt;</a:t>
            </a:fld>
          </a:p>
        </p:txBody>
      </p:sp>
    </p:spTree>
  </p:cSld>
</p:sldLayout>
</file>

<file path=ppt/slideLayouts/slideLayout1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E71C2A64-5C69-437E-B76A-1DAE35049882}" type="slidenum">
              <a:t>&lt;#&gt;</a:t>
            </a:fld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DDD05EB-8764-4E35-AB15-24EE7D6BD042}" type="slidenum">
              <a:t>&lt;#&gt;</a:t>
            </a:fld>
          </a:p>
        </p:txBody>
      </p:sp>
    </p:spTree>
  </p:cSld>
</p:sldLayout>
</file>

<file path=ppt/slideLayouts/slideLayout1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C49DB74C-9517-4DA9-A93E-3483DDEF5F1A}" type="slidenum">
              <a:t>&lt;#&gt;</a:t>
            </a:fld>
          </a:p>
        </p:txBody>
      </p:sp>
    </p:spTree>
  </p:cSld>
</p:sldLayout>
</file>

<file path=ppt/slideLayouts/slideLayout1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536CD534-9501-49E0-95BD-8FAE64F31CD5}" type="slidenum">
              <a:t>&lt;#&gt;</a:t>
            </a:fld>
          </a:p>
        </p:txBody>
      </p:sp>
    </p:spTree>
  </p:cSld>
</p:sldLayout>
</file>

<file path=ppt/slideLayouts/slideLayout1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2B0C9EBD-F0FC-4124-89E0-2769D18CCA47}" type="slidenum">
              <a:t>&lt;#&gt;</a:t>
            </a:fld>
          </a:p>
        </p:txBody>
      </p:sp>
    </p:spTree>
  </p:cSld>
</p:sldLayout>
</file>

<file path=ppt/slideLayouts/slideLayout1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A49946C1-FCF8-4413-BAB5-2C0FFDBF4429}" type="slidenum">
              <a:t>&lt;#&gt;</a:t>
            </a:fld>
          </a:p>
        </p:txBody>
      </p:sp>
    </p:spTree>
  </p:cSld>
</p:sldLayout>
</file>

<file path=ppt/slideLayouts/slideLayout1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DAE712AD-3CC2-4B4D-85BE-0A284032BCD2}" type="slidenum">
              <a:t>&lt;#&gt;</a:t>
            </a:fld>
          </a:p>
        </p:txBody>
      </p:sp>
    </p:spTree>
  </p:cSld>
</p:sldLayout>
</file>

<file path=ppt/slideLayouts/slideLayout1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8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863318DF-5625-4787-A618-609403738F2D}" type="slidenum">
              <a:t>&lt;#&gt;</a:t>
            </a:fld>
          </a:p>
        </p:txBody>
      </p:sp>
    </p:spTree>
  </p:cSld>
</p:sldLayout>
</file>

<file path=ppt/slideLayouts/slideLayout1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2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92C2B165-4668-43E1-9641-B890AEEBD2A8}" type="slidenum">
              <a:t>&lt;#&gt;</a:t>
            </a:fld>
          </a:p>
        </p:txBody>
      </p:sp>
    </p:spTree>
  </p:cSld>
</p:sldLayout>
</file>

<file path=ppt/slideLayouts/slideLayout1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6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7B156A35-7A8B-406C-9DE8-C43628FB9275}" type="slidenum">
              <a:t>&lt;#&gt;</a:t>
            </a:fld>
          </a:p>
        </p:txBody>
      </p:sp>
    </p:spTree>
  </p:cSld>
</p:sldLayout>
</file>

<file path=ppt/slideLayouts/slideLayout1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9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46F5AFD0-52F1-42CE-8E58-2D721942BAD9}" type="slidenum">
              <a:t>&lt;#&gt;</a:t>
            </a:fld>
          </a:p>
        </p:txBody>
      </p:sp>
    </p:spTree>
  </p:cSld>
</p:sldLayout>
</file>

<file path=ppt/slideLayouts/slideLayout1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3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4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A82937E4-9BD5-4952-8D94-4319D77D9148}" type="slidenum">
              <a:t>&lt;#&gt;</a:t>
            </a:fld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2267F90C-205F-4339-A2D8-885A172C4F50}" type="slidenum">
              <a:t>&lt;#&gt;</a:t>
            </a:fld>
          </a:p>
        </p:txBody>
      </p:sp>
    </p:spTree>
  </p:cSld>
</p:sldLayout>
</file>

<file path=ppt/slideLayouts/slideLayout1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7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8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9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0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1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A73567B2-BA2F-4A18-B779-5009B9DF1DCA}" type="slidenum">
              <a:t>&lt;#&gt;</a:t>
            </a:fld>
          </a:p>
        </p:txBody>
      </p:sp>
    </p:spTree>
  </p:cSld>
</p:sldLayout>
</file>

<file path=ppt/slideLayouts/slideLayout1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2"/>
          </p:nvPr>
        </p:nvSpPr>
        <p:spPr/>
        <p:txBody>
          <a:bodyPr/>
          <a:p>
            <a:fld id="{464A663C-D7E0-46B1-AFAA-A4A0D07CE6E2}" type="slidenum">
              <a:t>&lt;#&gt;</a:t>
            </a:fld>
          </a:p>
        </p:txBody>
      </p:sp>
    </p:spTree>
  </p:cSld>
</p:sldLayout>
</file>

<file path=ppt/slideLayouts/slideLayout1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2"/>
          </p:nvPr>
        </p:nvSpPr>
        <p:spPr/>
        <p:txBody>
          <a:bodyPr/>
          <a:p>
            <a:fld id="{B681819B-7322-444D-89F8-C372D781C681}" type="slidenum">
              <a:t>&lt;#&gt;</a:t>
            </a:fld>
          </a:p>
        </p:txBody>
      </p:sp>
    </p:spTree>
  </p:cSld>
</p:sldLayout>
</file>

<file path=ppt/slideLayouts/slideLayout1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2"/>
          </p:nvPr>
        </p:nvSpPr>
        <p:spPr/>
        <p:txBody>
          <a:bodyPr/>
          <a:p>
            <a:fld id="{29EC12E9-010A-4E80-BCFE-E48BF9B85F77}" type="slidenum">
              <a:t>&lt;#&gt;</a:t>
            </a:fld>
          </a:p>
        </p:txBody>
      </p:sp>
    </p:spTree>
  </p:cSld>
</p:sldLayout>
</file>

<file path=ppt/slideLayouts/slideLayout1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2"/>
          </p:nvPr>
        </p:nvSpPr>
        <p:spPr/>
        <p:txBody>
          <a:bodyPr/>
          <a:p>
            <a:fld id="{39542031-4174-4F1B-B074-0DF02A89472A}" type="slidenum">
              <a:t>&lt;#&gt;</a:t>
            </a:fld>
          </a:p>
        </p:txBody>
      </p:sp>
    </p:spTree>
  </p:cSld>
</p:sldLayout>
</file>

<file path=ppt/slideLayouts/slideLayout1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2"/>
          </p:nvPr>
        </p:nvSpPr>
        <p:spPr/>
        <p:txBody>
          <a:bodyPr/>
          <a:p>
            <a:fld id="{79EBC887-54BD-4975-B17B-9DFA2B08688C}" type="slidenum">
              <a:t>&lt;#&gt;</a:t>
            </a:fld>
          </a:p>
        </p:txBody>
      </p:sp>
    </p:spTree>
  </p:cSld>
</p:sldLayout>
</file>

<file path=ppt/slideLayouts/slideLayout1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2"/>
          </p:nvPr>
        </p:nvSpPr>
        <p:spPr/>
        <p:txBody>
          <a:bodyPr/>
          <a:p>
            <a:fld id="{F46FD2ED-1CD8-4E87-BDAE-772DC9B9B779}" type="slidenum">
              <a:t>&lt;#&gt;</a:t>
            </a:fld>
          </a:p>
        </p:txBody>
      </p:sp>
    </p:spTree>
  </p:cSld>
</p:sldLayout>
</file>

<file path=ppt/slideLayouts/slideLayout1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0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2"/>
          </p:nvPr>
        </p:nvSpPr>
        <p:spPr/>
        <p:txBody>
          <a:bodyPr/>
          <a:p>
            <a:fld id="{BA21B90A-32BD-4F6B-A7FE-8FDB4B52552C}" type="slidenum">
              <a:t>&lt;#&gt;</a:t>
            </a:fld>
          </a:p>
        </p:txBody>
      </p:sp>
    </p:spTree>
  </p:cSld>
</p:sldLayout>
</file>

<file path=ppt/slideLayouts/slideLayout1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4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2"/>
          </p:nvPr>
        </p:nvSpPr>
        <p:spPr/>
        <p:txBody>
          <a:bodyPr/>
          <a:p>
            <a:fld id="{0FEB17D1-FF65-4491-95E0-364B0690D6E0}" type="slidenum">
              <a:t>&lt;#&gt;</a:t>
            </a:fld>
          </a:p>
        </p:txBody>
      </p:sp>
    </p:spTree>
  </p:cSld>
</p:sldLayout>
</file>

<file path=ppt/slideLayouts/slideLayout1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8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2"/>
          </p:nvPr>
        </p:nvSpPr>
        <p:spPr/>
        <p:txBody>
          <a:bodyPr/>
          <a:p>
            <a:fld id="{6323F323-11E0-496A-84A9-6748DD738DBD}" type="slidenum">
              <a:t>&lt;#&gt;</a:t>
            </a:fld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E3BDA27-2888-42FA-9BEF-EFB3F2634E5D}" type="slidenum">
              <a:t>&lt;#&gt;</a:t>
            </a:fld>
          </a:p>
        </p:txBody>
      </p:sp>
    </p:spTree>
  </p:cSld>
</p:sldLayout>
</file>

<file path=ppt/slideLayouts/slideLayout1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1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2"/>
          </p:nvPr>
        </p:nvSpPr>
        <p:spPr/>
        <p:txBody>
          <a:bodyPr/>
          <a:p>
            <a:fld id="{CB56DACF-23BE-4996-8C63-744C27F3A829}" type="slidenum">
              <a:t>&lt;#&gt;</a:t>
            </a:fld>
          </a:p>
        </p:txBody>
      </p:sp>
    </p:spTree>
  </p:cSld>
</p:sldLayout>
</file>

<file path=ppt/slideLayouts/slideLayout1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6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2"/>
          </p:nvPr>
        </p:nvSpPr>
        <p:spPr/>
        <p:txBody>
          <a:bodyPr/>
          <a:p>
            <a:fld id="{9EA9A30F-BAC3-4621-B31A-5D24B983851C}" type="slidenum">
              <a:t>&lt;#&gt;</a:t>
            </a:fld>
          </a:p>
        </p:txBody>
      </p:sp>
    </p:spTree>
  </p:cSld>
</p:sldLayout>
</file>

<file path=ppt/slideLayouts/slideLayout1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9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0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1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2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3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2"/>
          </p:nvPr>
        </p:nvSpPr>
        <p:spPr/>
        <p:txBody>
          <a:bodyPr/>
          <a:p>
            <a:fld id="{3A7D5F79-A152-42C8-B900-DDD91542FFCA}" type="slidenum">
              <a:t>&lt;#&gt;</a:t>
            </a:fld>
          </a:p>
        </p:txBody>
      </p:sp>
    </p:spTree>
  </p:cSld>
</p:sldLayout>
</file>

<file path=ppt/slideLayouts/slideLayout1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A1E249EC-A5FA-4B1B-BDB5-55E52E42EBDD}" type="slidenum">
              <a:t>&lt;#&gt;</a:t>
            </a:fld>
          </a:p>
        </p:txBody>
      </p:sp>
    </p:spTree>
  </p:cSld>
</p:sldLayout>
</file>

<file path=ppt/slideLayouts/slideLayout1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5320D71D-C56D-484C-9B1B-C30A77A5E66D}" type="slidenum">
              <a:t>&lt;#&gt;</a:t>
            </a:fld>
          </a:p>
        </p:txBody>
      </p:sp>
    </p:spTree>
  </p:cSld>
</p:sldLayout>
</file>

<file path=ppt/slideLayouts/slideLayout1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06401925-E1BB-4900-AC82-D5B32EAC6679}" type="slidenum">
              <a:t>&lt;#&gt;</a:t>
            </a:fld>
          </a:p>
        </p:txBody>
      </p:sp>
    </p:spTree>
  </p:cSld>
</p:sldLayout>
</file>

<file path=ppt/slideLayouts/slideLayout1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3731B664-193B-41C6-A49D-369299FA0960}" type="slidenum">
              <a:t>&lt;#&gt;</a:t>
            </a:fld>
          </a:p>
        </p:txBody>
      </p:sp>
    </p:spTree>
  </p:cSld>
</p:sldLayout>
</file>

<file path=ppt/slideLayouts/slideLayout1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28F9DCFD-C326-4788-9030-D3AB5BE599DC}" type="slidenum">
              <a:t>&lt;#&gt;</a:t>
            </a:fld>
          </a:p>
        </p:txBody>
      </p:sp>
    </p:spTree>
  </p:cSld>
</p:sldLayout>
</file>

<file path=ppt/slideLayouts/slideLayout1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F04FDE09-DC68-432A-BFC6-0304FED7862A}" type="slidenum">
              <a:t>&lt;#&gt;</a:t>
            </a:fld>
          </a:p>
        </p:txBody>
      </p:sp>
    </p:spTree>
  </p:cSld>
</p:sldLayout>
</file>

<file path=ppt/slideLayouts/slideLayout1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0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630A9448-D6A7-497A-968A-E5F4712814B1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677CF20E-3C33-41E3-BE71-CE3821AFB5EE}" type="slidenum">
              <a:t>&lt;#&gt;</a:t>
            </a:fld>
          </a:p>
        </p:txBody>
      </p:sp>
    </p:spTree>
  </p:cSld>
</p:sldLayout>
</file>

<file path=ppt/slideLayouts/slideLayout2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4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801FA3DA-550E-4DC1-BD15-62DF4D62D8E2}" type="slidenum">
              <a:t>&lt;#&gt;</a:t>
            </a:fld>
          </a:p>
        </p:txBody>
      </p:sp>
    </p:spTree>
  </p:cSld>
</p:sldLayout>
</file>

<file path=ppt/slideLayouts/slideLayout2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8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B8DFEDC7-0E3B-47B8-BE82-792AE1944AF0}" type="slidenum">
              <a:t>&lt;#&gt;</a:t>
            </a:fld>
          </a:p>
        </p:txBody>
      </p:sp>
    </p:spTree>
  </p:cSld>
</p:sldLayout>
</file>

<file path=ppt/slideLayouts/slideLayout2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1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75D8C0C9-2747-48C3-93B9-4E78314653BE}" type="slidenum">
              <a:t>&lt;#&gt;</a:t>
            </a:fld>
          </a:p>
        </p:txBody>
      </p:sp>
    </p:spTree>
  </p:cSld>
</p:sldLayout>
</file>

<file path=ppt/slideLayouts/slideLayout2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6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2C99B3AC-478D-4A4A-950F-C749BE7AF0C2}" type="slidenum">
              <a:t>&lt;#&gt;</a:t>
            </a:fld>
          </a:p>
        </p:txBody>
      </p:sp>
    </p:spTree>
  </p:cSld>
</p:sldLayout>
</file>

<file path=ppt/slideLayouts/slideLayout2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9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0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1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2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3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C3CCDFE6-8510-4167-AE49-2D69CBC037FE}" type="slidenum">
              <a:t>&lt;#&gt;</a:t>
            </a:fld>
          </a:p>
        </p:txBody>
      </p:sp>
    </p:spTree>
  </p:cSld>
</p:sldLayout>
</file>

<file path=ppt/slideLayouts/slideLayout2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5"/>
          </p:nvPr>
        </p:nvSpPr>
        <p:spPr/>
        <p:txBody>
          <a:bodyPr/>
          <a:p>
            <a:fld id="{EA9CC3F2-1C6D-4C1D-AB87-DC576D1F09C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5"/>
          </p:nvPr>
        </p:nvSpPr>
        <p:spPr/>
        <p:txBody>
          <a:bodyPr/>
          <a:p>
            <a:fld id="{6BABCDE0-A32C-49CA-9926-B9ED66B580B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5"/>
          </p:nvPr>
        </p:nvSpPr>
        <p:spPr/>
        <p:txBody>
          <a:bodyPr/>
          <a:p>
            <a:fld id="{317B8680-C53E-4F9A-AB5A-757F40CEBBF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5"/>
          </p:nvPr>
        </p:nvSpPr>
        <p:spPr/>
        <p:txBody>
          <a:bodyPr/>
          <a:p>
            <a:fld id="{63D69017-3581-4CB9-9FBD-C5334A46397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5"/>
          </p:nvPr>
        </p:nvSpPr>
        <p:spPr/>
        <p:txBody>
          <a:bodyPr/>
          <a:p>
            <a:fld id="{7D032CEC-B3D5-4F2A-8804-E3F28F82D57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572907F7-AF22-4B9A-963A-EE2BD4F94C4B}" type="slidenum">
              <a:t>&lt;#&gt;</a:t>
            </a:fld>
          </a:p>
        </p:txBody>
      </p:sp>
    </p:spTree>
  </p:cSld>
</p:sldLayout>
</file>

<file path=ppt/slideLayouts/slideLayout2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5"/>
          </p:nvPr>
        </p:nvSpPr>
        <p:spPr/>
        <p:txBody>
          <a:bodyPr/>
          <a:p>
            <a:fld id="{DB8ED2F6-AC47-45D3-820E-26ABCBE1B2B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3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5"/>
          </p:nvPr>
        </p:nvSpPr>
        <p:spPr/>
        <p:txBody>
          <a:bodyPr/>
          <a:p>
            <a:fld id="{A76AD2A5-476D-4D75-80B0-59C628FA622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7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5"/>
          </p:nvPr>
        </p:nvSpPr>
        <p:spPr/>
        <p:txBody>
          <a:bodyPr/>
          <a:p>
            <a:fld id="{C60C0FDA-BF4A-4C1C-9F7B-8671B74C302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1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5"/>
          </p:nvPr>
        </p:nvSpPr>
        <p:spPr/>
        <p:txBody>
          <a:bodyPr/>
          <a:p>
            <a:fld id="{02C66893-6904-44E2-A6F1-FF3ED13010B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4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5"/>
          </p:nvPr>
        </p:nvSpPr>
        <p:spPr/>
        <p:txBody>
          <a:bodyPr/>
          <a:p>
            <a:fld id="{E770729D-E86A-4E32-BC1F-6242403A159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8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9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5"/>
          </p:nvPr>
        </p:nvSpPr>
        <p:spPr/>
        <p:txBody>
          <a:bodyPr/>
          <a:p>
            <a:fld id="{0850BF2C-3FA3-4B24-923D-161CF3F4F7C0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2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2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3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4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5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6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5"/>
          </p:nvPr>
        </p:nvSpPr>
        <p:spPr/>
        <p:txBody>
          <a:bodyPr/>
          <a:p>
            <a:fld id="{B6C06F5C-7A2A-4BE0-AA56-851537F0E4D3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2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60FA9684-8A0E-4F22-B69F-7A09602734DC}" type="slidenum">
              <a:t>&lt;#&gt;</a:t>
            </a:fld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57ECAF93-665B-4903-B03F-8CC7623D92BF}" type="slidenum">
              <a:t>&lt;#&gt;</a:t>
            </a:fld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7DC96B87-C9DA-4B84-B7AF-87F3D6F1FF85}" type="slidenum">
              <a:t>&lt;#&gt;</a:t>
            </a:fld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8E361B0-C40D-4B3C-9708-8647FC645BDD}" type="slidenum">
              <a:t>&lt;#&gt;</a:t>
            </a:fld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CDCFE37-58FD-40CB-BD36-7C71FC73F4F7}" type="slidenum">
              <a:t>&lt;#&gt;</a:t>
            </a:fld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AA8A4DE-E0E0-4EBB-8224-44726FC21F88}" type="slidenum">
              <a:t>&lt;#&gt;</a:t>
            </a:fld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2AB496B-8FDD-4EFC-B1AC-B5CA403A41EB}" type="slidenum">
              <a:t>&lt;#&gt;</a:t>
            </a:fld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1E6210A-3D23-4237-AC64-F821AD2AAC22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FBEA1A1-1D39-4DCE-9089-48B10F55DB3C}" type="slidenum">
              <a:t>&lt;#&gt;</a:t>
            </a:fld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04D467F-9BCC-49C4-9276-9EE0B19A3B35}" type="slidenum">
              <a:t>&lt;#&gt;</a:t>
            </a:fld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2460348-1038-423F-A843-DCE7063E93E3}" type="slidenum">
              <a:t>&lt;#&gt;</a:t>
            </a:fld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C46E24B-EE1F-4610-8756-62B1C64F3E35}" type="slidenum">
              <a:t>&lt;#&gt;</a:t>
            </a:fld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0EFA034-74AF-4F58-BE50-36D5D5CBE93B}" type="slidenum">
              <a:t>&lt;#&gt;</a:t>
            </a:fld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93A9D72-63CD-40FD-97C0-E60697414304}" type="slidenum">
              <a:t>&lt;#&gt;</a:t>
            </a:fld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C24C3C1-B629-4206-96F6-33B2700994B1}" type="slidenum">
              <a:t>&lt;#&gt;</a:t>
            </a:fld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0142090C-874F-4D8A-BC56-54496DAC3D1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4D6318B2-4C0B-4630-AB0B-1A3BB260003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7E788382-C99A-4B91-97F1-31CBFCFDC3F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DCEC45D7-71F6-4A39-A61F-C2F30F2C4BA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78C07DF4-2BC0-4B55-9DE0-445250936F6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5935A3CF-EDDE-42B0-84E9-69C2BB3C6AC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26C04442-7811-4D1B-B143-C2821C392DD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003772DC-6E0C-489B-882E-7CB075C0B91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D9E2E18D-0E1A-463B-B592-615CE28C553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5D273769-65B8-4BA4-B7D5-115F2B361BD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D24FF9AE-BD59-4B9C-974A-CAA47252E90F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46FE9083-0A6A-46F6-B3E8-8E8A300DEE99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3605596-3185-4C4B-8A8D-026045325ACF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6D4FD64-54B2-4676-87AB-72472EF49D2E}" type="slidenum">
              <a:t>&lt;#&gt;</a:t>
            </a:fld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B7A4EE7-182E-4131-9331-4D23488EB238}" type="slidenum">
              <a:t>&lt;#&gt;</a:t>
            </a:fld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CEB3C49-0CA1-417C-9D91-B8FDC623B377}" type="slidenum">
              <a:t>&lt;#&gt;</a:t>
            </a:fld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BFC6888-0674-49E3-A6A8-B9C46A738744}" type="slidenum">
              <a:t>&lt;#&gt;</a:t>
            </a:fld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2DC750A-5814-40E1-A7B9-F44195E8B811}" type="slidenum">
              <a:t>&lt;#&gt;</a:t>
            </a:fld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09ADFC8-E31E-42BE-9F90-13A5976BEB6A}" type="slidenum">
              <a:t>&lt;#&gt;</a:t>
            </a:fld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A670B37-67A3-409C-8C47-4A906BAEF8FB}" type="slidenum">
              <a:t>&lt;#&gt;</a:t>
            </a:fld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89D63AF-378C-4A18-A2E6-F9F715BDEE8F}" type="slidenum">
              <a:t>&lt;#&gt;</a:t>
            </a:fld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A38DD08-A155-432A-ADBC-E4B522A53A95}" type="slidenum">
              <a:t>&lt;#&gt;</a:t>
            </a:fld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F2F2BB7-BA90-4053-9BEF-F07F1E7AA76B}" type="slidenum">
              <a:t>&lt;#&gt;</a:t>
            </a:fld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9F7D90C-600F-4F74-B5A5-6AF2DA75F26A}" type="slidenum">
              <a:t>&lt;#&gt;</a:t>
            </a:fld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ABBC493D-F57D-4DB7-919C-ECD09D1C0F83}" type="slidenum">
              <a:t>&lt;#&gt;</a:t>
            </a:fld>
          </a:p>
        </p:txBody>
      </p:sp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985111DC-993C-4A07-A361-1B585A858513}" type="slidenum">
              <a:t>&lt;#&gt;</a:t>
            </a:fld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0C64041F-BCA1-4DB4-AE5A-C7676CFE3E6A}" type="slidenum">
              <a:t>&lt;#&gt;</a:t>
            </a:fld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8B769797-C37B-4D31-A870-F77F2E8497B9}" type="slidenum">
              <a:t>&lt;#&gt;</a:t>
            </a:fld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539ED934-6C57-4EAF-ACB5-1E60F50E0A45}" type="slidenum">
              <a:t>&lt;#&gt;</a:t>
            </a:fld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DE170002-D853-451B-B4F4-3221E8891873}" type="slidenum">
              <a:t>&lt;#&gt;</a:t>
            </a:fld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47EAC42D-8889-49A2-8362-65B2A8502D1B}" type="slidenum">
              <a:t>&lt;#&gt;</a:t>
            </a:fld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E60BF72C-8BD2-43D7-BEDC-77C723A7B264}" type="slidenum">
              <a:t>&lt;#&gt;</a:t>
            </a:fld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02CD3564-F0F7-4B8F-9E23-99C6534422E4}" type="slidenum">
              <a:t>&lt;#&gt;</a:t>
            </a:fld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301B8DBE-6CFC-4B67-A581-64E770A012B4}" type="slidenum">
              <a:t>&lt;#&gt;</a:t>
            </a:fld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0BC3FAF3-EB8B-4393-9080-401A7BB25C37}" type="slidenum">
              <a:t>&lt;#&gt;</a:t>
            </a:fld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0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24B43663-30EF-4C7E-83BA-E053650A3660}" type="slidenum">
              <a:t>&lt;#&gt;</a:t>
            </a:fld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332417B1-FB0C-4200-AD86-4F23905647B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EA99C24E-AF18-43C1-9753-A7607989948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A5297554-067F-4677-8F4A-A5DE4C3802E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B58E3D83-ED50-4586-94BB-6CCD0AB9B03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658033EA-E1BE-4FFD-90D0-B28C3A6A284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FA65A953-F56F-4B79-8582-B72F1EF3816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8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C7C7C4CC-83F1-4183-B862-26C666FBE56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2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5DE5E7D5-C9FC-4E2C-BB39-5F628ACBC07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6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34DE2F9F-8489-43FD-A0E2-15ED96D760E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A9E7D0DC-2D9F-4340-A810-C364F926FCB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3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4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2A57AB9D-4912-419C-87D0-BCD190D7F160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7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8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9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0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1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FED24C2B-FAEC-4793-A9EF-DF1CE62BA5D9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9254F024-ADE0-44BA-A7DE-F65F7A85A3F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B576D1D6-DA30-45A9-B051-01B1B7A3E5D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9B58A52C-BB1E-4D52-BCD4-6FEB16C42EA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5.xml"/><Relationship Id="rId8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1.xml"/><Relationship Id="rId14" Type="http://schemas.openxmlformats.org/officeDocument/2006/relationships/slideLayout" Target="../slideLayouts/slideLayout132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37.xml"/><Relationship Id="rId8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44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image" Target="../media/image3.png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47.xml"/><Relationship Id="rId8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2.xml"/><Relationship Id="rId13" Type="http://schemas.openxmlformats.org/officeDocument/2006/relationships/slideLayout" Target="../slideLayouts/slideLayout153.xml"/><Relationship Id="rId14" Type="http://schemas.openxmlformats.org/officeDocument/2006/relationships/slideLayout" Target="../slideLayouts/slideLayout154.xml"/><Relationship Id="rId15" Type="http://schemas.openxmlformats.org/officeDocument/2006/relationships/slideLayout" Target="../slideLayouts/slideLayout155.xml"/><Relationship Id="rId16" Type="http://schemas.openxmlformats.org/officeDocument/2006/relationships/slideLayout" Target="../slideLayouts/slideLayout156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image" Target="../media/image3.pn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0.xml"/><Relationship Id="rId8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4.xml"/><Relationship Id="rId12" Type="http://schemas.openxmlformats.org/officeDocument/2006/relationships/slideLayout" Target="../slideLayouts/slideLayout165.xml"/><Relationship Id="rId13" Type="http://schemas.openxmlformats.org/officeDocument/2006/relationships/slideLayout" Target="../slideLayouts/slideLayout166.xml"/><Relationship Id="rId14" Type="http://schemas.openxmlformats.org/officeDocument/2006/relationships/slideLayout" Target="../slideLayouts/slideLayout167.xml"/><Relationship Id="rId15" Type="http://schemas.openxmlformats.org/officeDocument/2006/relationships/slideLayout" Target="../slideLayouts/slideLayout168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image" Target="../media/image3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9.png"/><Relationship Id="rId6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0.xml"/><Relationship Id="rId8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4.xml"/><Relationship Id="rId12" Type="http://schemas.openxmlformats.org/officeDocument/2006/relationships/slideLayout" Target="../slideLayouts/slideLayout175.xml"/><Relationship Id="rId13" Type="http://schemas.openxmlformats.org/officeDocument/2006/relationships/slideLayout" Target="../slideLayouts/slideLayout176.xml"/><Relationship Id="rId14" Type="http://schemas.openxmlformats.org/officeDocument/2006/relationships/slideLayout" Target="../slideLayouts/slideLayout177.xml"/><Relationship Id="rId15" Type="http://schemas.openxmlformats.org/officeDocument/2006/relationships/slideLayout" Target="../slideLayouts/slideLayout178.xml"/><Relationship Id="rId16" Type="http://schemas.openxmlformats.org/officeDocument/2006/relationships/slideLayout" Target="../slideLayouts/slideLayout179.xml"/><Relationship Id="rId17" Type="http://schemas.openxmlformats.org/officeDocument/2006/relationships/slideLayout" Target="../slideLayouts/slideLayout180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image" Target="../media/image3.png"/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5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3.xml"/><Relationship Id="rId8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88.xml"/><Relationship Id="rId13" Type="http://schemas.openxmlformats.org/officeDocument/2006/relationships/slideLayout" Target="../slideLayouts/slideLayout189.xml"/><Relationship Id="rId14" Type="http://schemas.openxmlformats.org/officeDocument/2006/relationships/slideLayout" Target="../slideLayouts/slideLayout190.xml"/><Relationship Id="rId15" Type="http://schemas.openxmlformats.org/officeDocument/2006/relationships/slideLayout" Target="../slideLayouts/slideLayout191.xml"/><Relationship Id="rId16" Type="http://schemas.openxmlformats.org/officeDocument/2006/relationships/slideLayout" Target="../slideLayouts/slideLayout192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94.xml"/><Relationship Id="rId5" Type="http://schemas.openxmlformats.org/officeDocument/2006/relationships/slideLayout" Target="../slideLayouts/slideLayout195.xml"/><Relationship Id="rId6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197.xml"/><Relationship Id="rId8" Type="http://schemas.openxmlformats.org/officeDocument/2006/relationships/slideLayout" Target="../slideLayouts/slideLayout198.xml"/><Relationship Id="rId9" Type="http://schemas.openxmlformats.org/officeDocument/2006/relationships/slideLayout" Target="../slideLayouts/slideLayout199.xml"/><Relationship Id="rId10" Type="http://schemas.openxmlformats.org/officeDocument/2006/relationships/slideLayout" Target="../slideLayouts/slideLayout200.xml"/><Relationship Id="rId11" Type="http://schemas.openxmlformats.org/officeDocument/2006/relationships/slideLayout" Target="../slideLayouts/slideLayout201.xml"/><Relationship Id="rId12" Type="http://schemas.openxmlformats.org/officeDocument/2006/relationships/slideLayout" Target="../slideLayouts/slideLayout202.xml"/><Relationship Id="rId13" Type="http://schemas.openxmlformats.org/officeDocument/2006/relationships/slideLayout" Target="../slideLayouts/slideLayout203.xml"/><Relationship Id="rId14" Type="http://schemas.openxmlformats.org/officeDocument/2006/relationships/slideLayout" Target="../slideLayouts/slideLayout204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205.xml"/><Relationship Id="rId3" Type="http://schemas.openxmlformats.org/officeDocument/2006/relationships/slideLayout" Target="../slideLayouts/slideLayout206.xml"/><Relationship Id="rId4" Type="http://schemas.openxmlformats.org/officeDocument/2006/relationships/slideLayout" Target="../slideLayouts/slideLayout207.xml"/><Relationship Id="rId5" Type="http://schemas.openxmlformats.org/officeDocument/2006/relationships/slideLayout" Target="../slideLayouts/slideLayout208.xml"/><Relationship Id="rId6" Type="http://schemas.openxmlformats.org/officeDocument/2006/relationships/slideLayout" Target="../slideLayouts/slideLayout209.xml"/><Relationship Id="rId7" Type="http://schemas.openxmlformats.org/officeDocument/2006/relationships/slideLayout" Target="../slideLayouts/slideLayout210.xml"/><Relationship Id="rId8" Type="http://schemas.openxmlformats.org/officeDocument/2006/relationships/slideLayout" Target="../slideLayouts/slideLayout211.xml"/><Relationship Id="rId9" Type="http://schemas.openxmlformats.org/officeDocument/2006/relationships/slideLayout" Target="../slideLayouts/slideLayout212.xml"/><Relationship Id="rId10" Type="http://schemas.openxmlformats.org/officeDocument/2006/relationships/slideLayout" Target="../slideLayouts/slideLayout213.xml"/><Relationship Id="rId11" Type="http://schemas.openxmlformats.org/officeDocument/2006/relationships/slideLayout" Target="../slideLayouts/slideLayout214.xml"/><Relationship Id="rId12" Type="http://schemas.openxmlformats.org/officeDocument/2006/relationships/slideLayout" Target="../slideLayouts/slideLayout215.xml"/><Relationship Id="rId13" Type="http://schemas.openxmlformats.org/officeDocument/2006/relationships/slideLayout" Target="../slideLayouts/slideLayout216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8.xml"/><Relationship Id="rId9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Google Shape;1106;p191"/>
          <p:cNvSpPr/>
          <p:nvPr/>
        </p:nvSpPr>
        <p:spPr>
          <a:xfrm flipH="1">
            <a:off x="8245800" y="4245840"/>
            <a:ext cx="896760" cy="896760"/>
          </a:xfrm>
          <a:prstGeom prst="rtTriangle">
            <a:avLst/>
          </a:prstGeom>
          <a:solidFill>
            <a:schemeClr val="l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400" spc="-1" strike="noStrike">
              <a:solidFill>
                <a:srgbClr val="000000"/>
              </a:solidFill>
              <a:latin typeface="Arial"/>
              <a:ea typeface="Arial"/>
            </a:endParaRPr>
          </a:p>
        </p:txBody>
      </p:sp>
      <p:pic>
        <p:nvPicPr>
          <p:cNvPr id="1" name="Google Shape;1109;p191" descr=""/>
          <p:cNvPicPr/>
          <p:nvPr/>
        </p:nvPicPr>
        <p:blipFill>
          <a:blip r:embed="rId3"/>
          <a:stretch/>
        </p:blipFill>
        <p:spPr>
          <a:xfrm>
            <a:off x="7018200" y="2688120"/>
            <a:ext cx="1454760" cy="145476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249480" y="271440"/>
            <a:ext cx="864432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ftr" idx="14"/>
          </p:nvPr>
        </p:nvSpPr>
        <p:spPr>
          <a:xfrm>
            <a:off x="3108960" y="4783320"/>
            <a:ext cx="292536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4" name="PlaceHolder 2"/>
          <p:cNvSpPr>
            <a:spLocks noGrp="1"/>
          </p:cNvSpPr>
          <p:nvPr>
            <p:ph type="sldNum" idx="15"/>
          </p:nvPr>
        </p:nvSpPr>
        <p:spPr>
          <a:xfrm>
            <a:off x="4377600" y="4784040"/>
            <a:ext cx="38376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marL="88920" indent="0">
              <a:lnSpc>
                <a:spcPct val="100000"/>
              </a:lnSpc>
              <a:buNone/>
              <a:tabLst>
                <a:tab algn="l" pos="0"/>
              </a:tabLst>
              <a:defRPr b="0" lang="ru" sz="2200" spc="-1" strike="noStrike">
                <a:solidFill>
                  <a:schemeClr val="lt2"/>
                </a:solidFill>
                <a:latin typeface="Century Gothic"/>
                <a:ea typeface="Century Gothic"/>
              </a:defRPr>
            </a:lvl1pPr>
          </a:lstStyle>
          <a:p>
            <a:pPr marL="88920" indent="0">
              <a:lnSpc>
                <a:spcPct val="100000"/>
              </a:lnSpc>
              <a:buNone/>
              <a:tabLst>
                <a:tab algn="l" pos="0"/>
              </a:tabLst>
            </a:pPr>
            <a:fld id="{C93B37B6-1977-4CA8-B6DA-5422E4D0607E}" type="slidenum">
              <a:rPr b="0" lang="ru" sz="2200" spc="-1" strike="noStrike">
                <a:solidFill>
                  <a:schemeClr val="lt2"/>
                </a:solidFill>
                <a:latin typeface="Century Gothic"/>
                <a:ea typeface="Century Gothic"/>
              </a:rPr>
              <a:t>&lt;номер&gt;</a:t>
            </a:fld>
            <a:endParaRPr b="0" lang="ru-RU" sz="2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5" name="PlaceHolder 3"/>
          <p:cNvSpPr>
            <a:spLocks noGrp="1"/>
          </p:cNvSpPr>
          <p:nvPr>
            <p:ph type="dt" idx="16"/>
          </p:nvPr>
        </p:nvSpPr>
        <p:spPr>
          <a:xfrm>
            <a:off x="457200" y="4783320"/>
            <a:ext cx="21024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6" name="PlaceHolder 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7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1150;p199"/>
          <p:cNvSpPr/>
          <p:nvPr/>
        </p:nvSpPr>
        <p:spPr>
          <a:xfrm flipH="1" rot="10800000">
            <a:off x="0" y="657360"/>
            <a:ext cx="9143280" cy="44863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400" spc="-1" strike="noStrik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405" name="PlaceHolder 1"/>
          <p:cNvSpPr>
            <a:spLocks noGrp="1"/>
          </p:cNvSpPr>
          <p:nvPr>
            <p:ph type="sldNum" idx="17"/>
          </p:nvPr>
        </p:nvSpPr>
        <p:spPr>
          <a:xfrm>
            <a:off x="283320" y="4569480"/>
            <a:ext cx="547920" cy="392760"/>
          </a:xfrm>
          <a:prstGeom prst="rect">
            <a:avLst/>
          </a:prstGeom>
          <a:noFill/>
          <a:ln w="0">
            <a:noFill/>
          </a:ln>
        </p:spPr>
        <p:txBody>
          <a:bodyPr lIns="0" rIns="90000" tIns="91440" bIns="9144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" sz="1000" spc="-1" strike="noStrike">
                <a:solidFill>
                  <a:schemeClr val="lt2"/>
                </a:solidFill>
                <a:latin typeface="Exo 2"/>
                <a:ea typeface="Exo 2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A4EA37E6-64E7-4214-B3A1-91E8B45E1589}" type="slidenum">
              <a:rPr b="0" lang="ru" sz="1000" spc="-1" strike="noStrike">
                <a:solidFill>
                  <a:schemeClr val="lt2"/>
                </a:solidFill>
                <a:latin typeface="Exo 2"/>
                <a:ea typeface="Exo 2"/>
              </a:rPr>
              <a:t>&lt;номер&gt;</a:t>
            </a:fld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6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7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1143;p197"/>
          <p:cNvSpPr/>
          <p:nvPr/>
        </p:nvSpPr>
        <p:spPr>
          <a:xfrm flipH="1" rot="10800000">
            <a:off x="0" y="657360"/>
            <a:ext cx="9143280" cy="44863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400" spc="-1" strike="noStrik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445" name="PlaceHolder 1"/>
          <p:cNvSpPr>
            <a:spLocks noGrp="1"/>
          </p:cNvSpPr>
          <p:nvPr>
            <p:ph type="sldNum" idx="18"/>
          </p:nvPr>
        </p:nvSpPr>
        <p:spPr>
          <a:xfrm>
            <a:off x="283320" y="4569480"/>
            <a:ext cx="547920" cy="392760"/>
          </a:xfrm>
          <a:prstGeom prst="rect">
            <a:avLst/>
          </a:prstGeom>
          <a:noFill/>
          <a:ln w="0">
            <a:noFill/>
          </a:ln>
        </p:spPr>
        <p:txBody>
          <a:bodyPr lIns="0" rIns="90000" tIns="91440" bIns="9144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" sz="1000" spc="-1" strike="noStrike">
                <a:solidFill>
                  <a:schemeClr val="lt2"/>
                </a:solidFill>
                <a:latin typeface="Exo 2"/>
                <a:ea typeface="Exo 2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9417002F-1735-4C50-82E9-2D07469F5E85}" type="slidenum">
              <a:rPr b="0" lang="ru" sz="1000" spc="-1" strike="noStrike">
                <a:solidFill>
                  <a:schemeClr val="lt2"/>
                </a:solidFill>
                <a:latin typeface="Exo 2"/>
                <a:ea typeface="Exo 2"/>
              </a:rPr>
              <a:t>&lt;номер&gt;</a:t>
            </a:fld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6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7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248;p20"/>
          <p:cNvSpPr/>
          <p:nvPr/>
        </p:nvSpPr>
        <p:spPr>
          <a:xfrm>
            <a:off x="0" y="0"/>
            <a:ext cx="9143280" cy="38124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2360" rIns="72360" tIns="72360" bIns="7236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400" spc="-1" strike="noStrike">
              <a:solidFill>
                <a:srgbClr val="000000"/>
              </a:solidFill>
              <a:latin typeface="Arial"/>
              <a:ea typeface="Arial"/>
            </a:endParaRPr>
          </a:p>
        </p:txBody>
      </p:sp>
      <p:pic>
        <p:nvPicPr>
          <p:cNvPr id="485" name="Google Shape;249;p20" descr=""/>
          <p:cNvPicPr/>
          <p:nvPr/>
        </p:nvPicPr>
        <p:blipFill>
          <a:blip r:embed="rId3"/>
          <a:stretch/>
        </p:blipFill>
        <p:spPr>
          <a:xfrm>
            <a:off x="572040" y="381960"/>
            <a:ext cx="395640" cy="4761000"/>
          </a:xfrm>
          <a:prstGeom prst="rect">
            <a:avLst/>
          </a:prstGeom>
          <a:ln w="0">
            <a:noFill/>
          </a:ln>
        </p:spPr>
      </p:pic>
      <p:pic>
        <p:nvPicPr>
          <p:cNvPr id="486" name="Google Shape;254;p20" descr=""/>
          <p:cNvPicPr/>
          <p:nvPr/>
        </p:nvPicPr>
        <p:blipFill>
          <a:blip r:embed="rId4"/>
          <a:stretch/>
        </p:blipFill>
        <p:spPr>
          <a:xfrm>
            <a:off x="7231320" y="105840"/>
            <a:ext cx="956880" cy="169560"/>
          </a:xfrm>
          <a:prstGeom prst="rect">
            <a:avLst/>
          </a:prstGeom>
          <a:ln w="0">
            <a:noFill/>
          </a:ln>
        </p:spPr>
      </p:pic>
      <p:sp>
        <p:nvSpPr>
          <p:cNvPr id="487" name="PlaceHolder 1"/>
          <p:cNvSpPr>
            <a:spLocks noGrp="1"/>
          </p:cNvSpPr>
          <p:nvPr>
            <p:ph type="sldNum" idx="19"/>
          </p:nvPr>
        </p:nvSpPr>
        <p:spPr>
          <a:xfrm>
            <a:off x="95040" y="532440"/>
            <a:ext cx="454320" cy="392760"/>
          </a:xfrm>
          <a:prstGeom prst="rect">
            <a:avLst/>
          </a:prstGeom>
          <a:noFill/>
          <a:ln w="0">
            <a:noFill/>
          </a:ln>
        </p:spPr>
        <p:txBody>
          <a:bodyPr lIns="92520" rIns="92520" tIns="92520" bIns="925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" sz="1000" spc="-1" strike="noStrike">
                <a:solidFill>
                  <a:schemeClr val="lt2"/>
                </a:solidFill>
                <a:latin typeface="Exo 2"/>
                <a:ea typeface="Exo 2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56462341-5624-4D52-BB21-3BC3E8CEE008}" type="slidenum">
              <a:rPr b="0" lang="en" sz="1000" spc="-1" strike="noStrike">
                <a:solidFill>
                  <a:schemeClr val="lt2"/>
                </a:solidFill>
                <a:latin typeface="Exo 2"/>
                <a:ea typeface="Exo 2"/>
              </a:rPr>
              <a:t>&lt;номер&gt;</a:t>
            </a:fld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8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9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2823;p209"/>
          <p:cNvSpPr/>
          <p:nvPr/>
        </p:nvSpPr>
        <p:spPr>
          <a:xfrm>
            <a:off x="6886440" y="373680"/>
            <a:ext cx="1469520" cy="447840"/>
          </a:xfrm>
          <a:prstGeom prst="rect">
            <a:avLst/>
          </a:prstGeom>
          <a:solidFill>
            <a:schemeClr val="accent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2360" rIns="72360" tIns="72360" bIns="7236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400" spc="-1" strike="noStrik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527" name="Google Shape;2835;p209"/>
          <p:cNvSpPr/>
          <p:nvPr/>
        </p:nvSpPr>
        <p:spPr>
          <a:xfrm>
            <a:off x="0" y="0"/>
            <a:ext cx="9143280" cy="381240"/>
          </a:xfrm>
          <a:prstGeom prst="rect">
            <a:avLst/>
          </a:prstGeom>
          <a:solidFill>
            <a:srgbClr val="35c0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2360" rIns="72360" tIns="72360" bIns="7236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400" spc="-1" strike="noStrike">
              <a:solidFill>
                <a:srgbClr val="000000"/>
              </a:solidFill>
              <a:latin typeface="Arial"/>
              <a:ea typeface="Arial"/>
            </a:endParaRPr>
          </a:p>
        </p:txBody>
      </p:sp>
      <p:pic>
        <p:nvPicPr>
          <p:cNvPr id="528" name="Google Shape;2837;p209" descr=""/>
          <p:cNvPicPr/>
          <p:nvPr/>
        </p:nvPicPr>
        <p:blipFill>
          <a:blip r:embed="rId3"/>
          <a:stretch/>
        </p:blipFill>
        <p:spPr>
          <a:xfrm>
            <a:off x="7133040" y="116640"/>
            <a:ext cx="1055880" cy="169560"/>
          </a:xfrm>
          <a:prstGeom prst="rect">
            <a:avLst/>
          </a:prstGeom>
          <a:ln w="0">
            <a:noFill/>
          </a:ln>
        </p:spPr>
      </p:pic>
      <p:sp>
        <p:nvSpPr>
          <p:cNvPr id="529" name="PlaceHolder 1"/>
          <p:cNvSpPr>
            <a:spLocks noGrp="1"/>
          </p:cNvSpPr>
          <p:nvPr>
            <p:ph type="sldNum" idx="20"/>
          </p:nvPr>
        </p:nvSpPr>
        <p:spPr>
          <a:xfrm>
            <a:off x="8556840" y="4749840"/>
            <a:ext cx="547920" cy="392760"/>
          </a:xfrm>
          <a:prstGeom prst="rect">
            <a:avLst/>
          </a:prstGeom>
          <a:noFill/>
          <a:ln w="0">
            <a:noFill/>
          </a:ln>
        </p:spPr>
        <p:txBody>
          <a:bodyPr lIns="92520" rIns="92520" tIns="92520" bIns="925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" sz="1000" spc="-1" strike="noStrike">
                <a:solidFill>
                  <a:schemeClr val="lt2"/>
                </a:solidFill>
                <a:latin typeface="Exo 2"/>
                <a:ea typeface="Exo 2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6BBFE78-7B22-4DFA-B8FA-BE95E7356C38}" type="slidenum">
              <a:rPr b="0" lang="en" sz="1000" spc="-1" strike="noStrike">
                <a:solidFill>
                  <a:schemeClr val="lt2"/>
                </a:solidFill>
                <a:latin typeface="Exo 2"/>
                <a:ea typeface="Exo 2"/>
              </a:rPr>
              <a:t>&lt;номер&gt;</a:t>
            </a:fld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0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1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8" name="Google Shape;2372;p174" descr=""/>
          <p:cNvPicPr/>
          <p:nvPr/>
        </p:nvPicPr>
        <p:blipFill>
          <a:blip r:embed="rId3"/>
          <a:stretch/>
        </p:blipFill>
        <p:spPr>
          <a:xfrm>
            <a:off x="981720" y="1652400"/>
            <a:ext cx="6422400" cy="3365640"/>
          </a:xfrm>
          <a:prstGeom prst="rect">
            <a:avLst/>
          </a:prstGeom>
          <a:ln w="0">
            <a:noFill/>
          </a:ln>
        </p:spPr>
      </p:pic>
      <p:pic>
        <p:nvPicPr>
          <p:cNvPr id="569" name="Google Shape;2373;p174" descr=""/>
          <p:cNvPicPr/>
          <p:nvPr/>
        </p:nvPicPr>
        <p:blipFill>
          <a:blip r:embed="rId4"/>
          <a:stretch/>
        </p:blipFill>
        <p:spPr>
          <a:xfrm>
            <a:off x="612360" y="254160"/>
            <a:ext cx="296280" cy="5142600"/>
          </a:xfrm>
          <a:prstGeom prst="rect">
            <a:avLst/>
          </a:prstGeom>
          <a:ln w="0">
            <a:noFill/>
          </a:ln>
        </p:spPr>
      </p:pic>
      <p:sp>
        <p:nvSpPr>
          <p:cNvPr id="570" name="Google Shape;2377;p174"/>
          <p:cNvSpPr/>
          <p:nvPr/>
        </p:nvSpPr>
        <p:spPr>
          <a:xfrm>
            <a:off x="0" y="0"/>
            <a:ext cx="9143280" cy="381240"/>
          </a:xfrm>
          <a:prstGeom prst="rect">
            <a:avLst/>
          </a:prstGeom>
          <a:solidFill>
            <a:srgbClr val="35c0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2360" rIns="72360" tIns="72360" bIns="7236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400" spc="-1" strike="noStrike">
              <a:solidFill>
                <a:srgbClr val="000000"/>
              </a:solidFill>
              <a:latin typeface="Arial"/>
              <a:ea typeface="Arial"/>
            </a:endParaRPr>
          </a:p>
        </p:txBody>
      </p:sp>
      <p:pic>
        <p:nvPicPr>
          <p:cNvPr id="571" name="Google Shape;2379;p174" descr=""/>
          <p:cNvPicPr/>
          <p:nvPr/>
        </p:nvPicPr>
        <p:blipFill>
          <a:blip r:embed="rId5"/>
          <a:stretch/>
        </p:blipFill>
        <p:spPr>
          <a:xfrm>
            <a:off x="7133040" y="116640"/>
            <a:ext cx="1055880" cy="169560"/>
          </a:xfrm>
          <a:prstGeom prst="rect">
            <a:avLst/>
          </a:prstGeom>
          <a:ln w="0">
            <a:noFill/>
          </a:ln>
        </p:spPr>
      </p:pic>
      <p:sp>
        <p:nvSpPr>
          <p:cNvPr id="572" name="PlaceHolder 1"/>
          <p:cNvSpPr>
            <a:spLocks noGrp="1"/>
          </p:cNvSpPr>
          <p:nvPr>
            <p:ph type="title"/>
          </p:nvPr>
        </p:nvSpPr>
        <p:spPr>
          <a:xfrm>
            <a:off x="249480" y="271440"/>
            <a:ext cx="864432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3" name="PlaceHolder 2"/>
          <p:cNvSpPr>
            <a:spLocks noGrp="1"/>
          </p:cNvSpPr>
          <p:nvPr>
            <p:ph type="body"/>
          </p:nvPr>
        </p:nvSpPr>
        <p:spPr>
          <a:xfrm>
            <a:off x="457200" y="1182960"/>
            <a:ext cx="40154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marL="354240" indent="-26568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708480" indent="-26568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062720" indent="-23616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416960" indent="-17712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1771200" indent="-17712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125440" indent="-17712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2479680" indent="-17712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4" name="PlaceHolder 3"/>
          <p:cNvSpPr>
            <a:spLocks noGrp="1"/>
          </p:cNvSpPr>
          <p:nvPr>
            <p:ph type="body"/>
          </p:nvPr>
        </p:nvSpPr>
        <p:spPr>
          <a:xfrm>
            <a:off x="4674240" y="1182960"/>
            <a:ext cx="40154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marL="354240" indent="-26568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708480" indent="-26568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062720" indent="-23616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416960" indent="-17712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1771200" indent="-17712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125440" indent="-17712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2479680" indent="-17712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5" name="PlaceHolder 4"/>
          <p:cNvSpPr>
            <a:spLocks noGrp="1"/>
          </p:cNvSpPr>
          <p:nvPr>
            <p:ph type="sldNum" idx="21"/>
          </p:nvPr>
        </p:nvSpPr>
        <p:spPr>
          <a:xfrm>
            <a:off x="95040" y="532440"/>
            <a:ext cx="454320" cy="392760"/>
          </a:xfrm>
          <a:prstGeom prst="rect">
            <a:avLst/>
          </a:prstGeom>
          <a:noFill/>
          <a:ln w="0">
            <a:noFill/>
          </a:ln>
        </p:spPr>
        <p:txBody>
          <a:bodyPr lIns="92520" rIns="92520" tIns="92520" bIns="925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" sz="1000" spc="-1" strike="noStrike">
                <a:solidFill>
                  <a:schemeClr val="lt2"/>
                </a:solidFill>
                <a:latin typeface="Exo 2"/>
                <a:ea typeface="Exo 2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A6EBDEE7-F8CC-45AE-A93B-D756DEB157E1}" type="slidenum">
              <a:rPr b="0" lang="en" sz="1000" spc="-1" strike="noStrike">
                <a:solidFill>
                  <a:schemeClr val="lt2"/>
                </a:solidFill>
                <a:latin typeface="Exo 2"/>
                <a:ea typeface="Exo 2"/>
              </a:rPr>
              <a:t>&lt;номер&gt;</a:t>
            </a:fld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  <p:sldLayoutId id="2147483841" r:id="rId16"/>
    <p:sldLayoutId id="2147483842" r:id="rId17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2" name="Google Shape;1008;p80" descr=""/>
          <p:cNvPicPr/>
          <p:nvPr/>
        </p:nvPicPr>
        <p:blipFill>
          <a:blip r:embed="rId3"/>
          <a:stretch/>
        </p:blipFill>
        <p:spPr>
          <a:xfrm>
            <a:off x="612360" y="254160"/>
            <a:ext cx="296280" cy="5142600"/>
          </a:xfrm>
          <a:prstGeom prst="rect">
            <a:avLst/>
          </a:prstGeom>
          <a:ln w="0">
            <a:noFill/>
          </a:ln>
        </p:spPr>
      </p:pic>
      <p:sp>
        <p:nvSpPr>
          <p:cNvPr id="613" name="Google Shape;1013;p80"/>
          <p:cNvSpPr/>
          <p:nvPr/>
        </p:nvSpPr>
        <p:spPr>
          <a:xfrm>
            <a:off x="0" y="0"/>
            <a:ext cx="9143280" cy="381240"/>
          </a:xfrm>
          <a:prstGeom prst="rect">
            <a:avLst/>
          </a:prstGeom>
          <a:solidFill>
            <a:srgbClr val="35c0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2360" rIns="72360" tIns="72360" bIns="7236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400" spc="-1" strike="noStrike">
              <a:solidFill>
                <a:srgbClr val="000000"/>
              </a:solidFill>
              <a:latin typeface="Arial"/>
              <a:ea typeface="Arial"/>
            </a:endParaRPr>
          </a:p>
        </p:txBody>
      </p:sp>
      <p:pic>
        <p:nvPicPr>
          <p:cNvPr id="614" name="Google Shape;1015;p80" descr=""/>
          <p:cNvPicPr/>
          <p:nvPr/>
        </p:nvPicPr>
        <p:blipFill>
          <a:blip r:embed="rId4"/>
          <a:stretch/>
        </p:blipFill>
        <p:spPr>
          <a:xfrm>
            <a:off x="7133040" y="116640"/>
            <a:ext cx="1055880" cy="169560"/>
          </a:xfrm>
          <a:prstGeom prst="rect">
            <a:avLst/>
          </a:prstGeom>
          <a:ln w="0">
            <a:noFill/>
          </a:ln>
        </p:spPr>
      </p:pic>
      <p:sp>
        <p:nvSpPr>
          <p:cNvPr id="615" name="PlaceHolder 1"/>
          <p:cNvSpPr>
            <a:spLocks noGrp="1"/>
          </p:cNvSpPr>
          <p:nvPr>
            <p:ph type="sldNum" idx="22"/>
          </p:nvPr>
        </p:nvSpPr>
        <p:spPr>
          <a:xfrm>
            <a:off x="95040" y="532440"/>
            <a:ext cx="454320" cy="392760"/>
          </a:xfrm>
          <a:prstGeom prst="rect">
            <a:avLst/>
          </a:prstGeom>
          <a:noFill/>
          <a:ln w="0">
            <a:noFill/>
          </a:ln>
        </p:spPr>
        <p:txBody>
          <a:bodyPr lIns="92520" rIns="92520" tIns="92520" bIns="925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" sz="1000" spc="-1" strike="noStrike">
                <a:solidFill>
                  <a:schemeClr val="lt2"/>
                </a:solidFill>
                <a:latin typeface="Exo 2"/>
                <a:ea typeface="Exo 2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3DE87958-410A-4C29-B76E-AC4952A9427C}" type="slidenum">
              <a:rPr b="0" lang="en" sz="1000" spc="-1" strike="noStrike">
                <a:solidFill>
                  <a:schemeClr val="lt2"/>
                </a:solidFill>
                <a:latin typeface="Exo 2"/>
                <a:ea typeface="Exo 2"/>
              </a:rPr>
              <a:t>&lt;номер&gt;</a:t>
            </a:fld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16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7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  <p:sldLayoutId id="2147483854" r:id="rId15"/>
    <p:sldLayoutId id="2147483855" r:id="rId16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1200;p207"/>
          <p:cNvSpPr/>
          <p:nvPr/>
        </p:nvSpPr>
        <p:spPr>
          <a:xfrm flipH="1" rot="10800000">
            <a:off x="0" y="657360"/>
            <a:ext cx="9143280" cy="44863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400" spc="-1" strike="noStrik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655" name="PlaceHolder 1"/>
          <p:cNvSpPr>
            <a:spLocks noGrp="1"/>
          </p:cNvSpPr>
          <p:nvPr>
            <p:ph type="title"/>
          </p:nvPr>
        </p:nvSpPr>
        <p:spPr>
          <a:xfrm>
            <a:off x="249480" y="271440"/>
            <a:ext cx="864432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6" name="PlaceHolder 2"/>
          <p:cNvSpPr>
            <a:spLocks noGrp="1"/>
          </p:cNvSpPr>
          <p:nvPr>
            <p:ph type="sldNum" idx="23"/>
          </p:nvPr>
        </p:nvSpPr>
        <p:spPr>
          <a:xfrm>
            <a:off x="283320" y="4569480"/>
            <a:ext cx="547920" cy="392760"/>
          </a:xfrm>
          <a:prstGeom prst="rect">
            <a:avLst/>
          </a:prstGeom>
          <a:noFill/>
          <a:ln w="0">
            <a:noFill/>
          </a:ln>
        </p:spPr>
        <p:txBody>
          <a:bodyPr lIns="0" rIns="90000" tIns="91440" bIns="9144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" sz="1000" spc="-1" strike="noStrike">
                <a:solidFill>
                  <a:schemeClr val="lt2"/>
                </a:solidFill>
                <a:latin typeface="Exo 2"/>
                <a:ea typeface="Exo 2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D24721D0-1C2D-49FF-950F-A62EC37F8D56}" type="slidenum">
              <a:rPr b="0" lang="ru" sz="1000" spc="-1" strike="noStrike">
                <a:solidFill>
                  <a:schemeClr val="lt2"/>
                </a:solidFill>
                <a:latin typeface="Exo 2"/>
                <a:ea typeface="Exo 2"/>
              </a:rPr>
              <a:t>&lt;номер&gt;</a:t>
            </a:fld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57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  <p:sldLayoutId id="2147483868" r:id="rId14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388;p62" hidden="1"/>
          <p:cNvSpPr/>
          <p:nvPr/>
        </p:nvSpPr>
        <p:spPr>
          <a:xfrm>
            <a:off x="262080" y="704520"/>
            <a:ext cx="6144120" cy="360"/>
          </a:xfrm>
          <a:custGeom>
            <a:avLst/>
            <a:gdLst>
              <a:gd name="textAreaLeft" fmla="*/ 0 w 6144120"/>
              <a:gd name="textAreaRight" fmla="*/ 6144840 w 6144120"/>
              <a:gd name="textAreaTop" fmla="*/ 0 h 360"/>
              <a:gd name="textAreaBottom" fmla="*/ 1440 h 360"/>
            </a:gdLst>
            <a:ahLst/>
            <a:rect l="textAreaLeft" t="textAreaTop" r="textAreaRight" b="textAreaBottom"/>
            <a:pathLst>
              <a:path w="6054090" h="120000">
                <a:moveTo>
                  <a:pt x="6053670" y="0"/>
                </a:moveTo>
                <a:lnTo>
                  <a:pt x="0" y="0"/>
                </a:lnTo>
              </a:path>
            </a:pathLst>
          </a:custGeom>
          <a:noFill/>
          <a:ln w="36000">
            <a:solidFill>
              <a:srgbClr val="00448a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700" spc="-1" strike="noStrik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695" name="Google Shape;389;p62" hidden="1"/>
          <p:cNvSpPr/>
          <p:nvPr/>
        </p:nvSpPr>
        <p:spPr>
          <a:xfrm>
            <a:off x="4763160" y="4896360"/>
            <a:ext cx="4193280" cy="360"/>
          </a:xfrm>
          <a:custGeom>
            <a:avLst/>
            <a:gdLst>
              <a:gd name="textAreaLeft" fmla="*/ 0 w 4193280"/>
              <a:gd name="textAreaRight" fmla="*/ 4194000 w 4193280"/>
              <a:gd name="textAreaTop" fmla="*/ 0 h 360"/>
              <a:gd name="textAreaBottom" fmla="*/ 1440 h 360"/>
            </a:gdLst>
            <a:ahLst/>
            <a:rect l="textAreaLeft" t="textAreaTop" r="textAreaRight" b="textAreaBottom"/>
            <a:pathLst>
              <a:path w="4131945" h="120000">
                <a:moveTo>
                  <a:pt x="0" y="0"/>
                </a:moveTo>
                <a:lnTo>
                  <a:pt x="4131774" y="0"/>
                </a:lnTo>
              </a:path>
            </a:pathLst>
          </a:custGeom>
          <a:noFill/>
          <a:ln w="9525">
            <a:solidFill>
              <a:srgbClr val="00afd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700" spc="-1" strike="noStrik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696" name="Google Shape;390;p62" hidden="1"/>
          <p:cNvSpPr/>
          <p:nvPr/>
        </p:nvSpPr>
        <p:spPr>
          <a:xfrm>
            <a:off x="853200" y="4896360"/>
            <a:ext cx="3520800" cy="360"/>
          </a:xfrm>
          <a:custGeom>
            <a:avLst/>
            <a:gdLst>
              <a:gd name="textAreaLeft" fmla="*/ 0 w 3520800"/>
              <a:gd name="textAreaRight" fmla="*/ 3521520 w 3520800"/>
              <a:gd name="textAreaTop" fmla="*/ 0 h 360"/>
              <a:gd name="textAreaBottom" fmla="*/ 1440 h 360"/>
            </a:gdLst>
            <a:ahLst/>
            <a:rect l="textAreaLeft" t="textAreaTop" r="textAreaRight" b="textAreaBottom"/>
            <a:pathLst>
              <a:path w="3469640" h="120000">
                <a:moveTo>
                  <a:pt x="0" y="0"/>
                </a:moveTo>
                <a:lnTo>
                  <a:pt x="3469454" y="0"/>
                </a:lnTo>
              </a:path>
            </a:pathLst>
          </a:custGeom>
          <a:noFill/>
          <a:ln w="9525">
            <a:solidFill>
              <a:srgbClr val="00afd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700" spc="-1" strike="noStrik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697" name="Google Shape;391;p62" hidden="1"/>
          <p:cNvSpPr/>
          <p:nvPr/>
        </p:nvSpPr>
        <p:spPr>
          <a:xfrm>
            <a:off x="4763160" y="4896360"/>
            <a:ext cx="4193280" cy="360"/>
          </a:xfrm>
          <a:custGeom>
            <a:avLst/>
            <a:gdLst>
              <a:gd name="textAreaLeft" fmla="*/ 0 w 4193280"/>
              <a:gd name="textAreaRight" fmla="*/ 4194000 w 4193280"/>
              <a:gd name="textAreaTop" fmla="*/ 0 h 360"/>
              <a:gd name="textAreaBottom" fmla="*/ 1440 h 360"/>
            </a:gdLst>
            <a:ahLst/>
            <a:rect l="textAreaLeft" t="textAreaTop" r="textAreaRight" b="textAreaBottom"/>
            <a:pathLst>
              <a:path w="4131945" h="120000">
                <a:moveTo>
                  <a:pt x="0" y="0"/>
                </a:moveTo>
                <a:lnTo>
                  <a:pt x="4131776" y="0"/>
                </a:lnTo>
              </a:path>
            </a:pathLst>
          </a:custGeom>
          <a:noFill/>
          <a:ln w="27000">
            <a:solidFill>
              <a:srgbClr val="00448a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700" spc="-1" strike="noStrik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698" name="Google Shape;392;p62" hidden="1"/>
          <p:cNvSpPr/>
          <p:nvPr/>
        </p:nvSpPr>
        <p:spPr>
          <a:xfrm>
            <a:off x="853200" y="4896360"/>
            <a:ext cx="3520800" cy="360"/>
          </a:xfrm>
          <a:custGeom>
            <a:avLst/>
            <a:gdLst>
              <a:gd name="textAreaLeft" fmla="*/ 0 w 3520800"/>
              <a:gd name="textAreaRight" fmla="*/ 3521520 w 3520800"/>
              <a:gd name="textAreaTop" fmla="*/ 0 h 360"/>
              <a:gd name="textAreaBottom" fmla="*/ 1440 h 360"/>
            </a:gdLst>
            <a:ahLst/>
            <a:rect l="textAreaLeft" t="textAreaTop" r="textAreaRight" b="textAreaBottom"/>
            <a:pathLst>
              <a:path w="3469640" h="120000">
                <a:moveTo>
                  <a:pt x="0" y="0"/>
                </a:moveTo>
                <a:lnTo>
                  <a:pt x="3469453" y="0"/>
                </a:lnTo>
              </a:path>
            </a:pathLst>
          </a:custGeom>
          <a:noFill/>
          <a:ln w="27000">
            <a:solidFill>
              <a:srgbClr val="00448a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700" spc="-1" strike="noStrik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699" name="Google Shape;399;p63"/>
          <p:cNvSpPr/>
          <p:nvPr/>
        </p:nvSpPr>
        <p:spPr>
          <a:xfrm>
            <a:off x="262080" y="704520"/>
            <a:ext cx="6144120" cy="360"/>
          </a:xfrm>
          <a:custGeom>
            <a:avLst/>
            <a:gdLst>
              <a:gd name="textAreaLeft" fmla="*/ 0 w 6144120"/>
              <a:gd name="textAreaRight" fmla="*/ 6144840 w 6144120"/>
              <a:gd name="textAreaTop" fmla="*/ 0 h 360"/>
              <a:gd name="textAreaBottom" fmla="*/ 1440 h 360"/>
            </a:gdLst>
            <a:ahLst/>
            <a:rect l="textAreaLeft" t="textAreaTop" r="textAreaRight" b="textAreaBottom"/>
            <a:pathLst>
              <a:path w="6054090" h="120000">
                <a:moveTo>
                  <a:pt x="6053670" y="0"/>
                </a:moveTo>
                <a:lnTo>
                  <a:pt x="0" y="0"/>
                </a:lnTo>
              </a:path>
            </a:pathLst>
          </a:custGeom>
          <a:noFill/>
          <a:ln w="36000">
            <a:solidFill>
              <a:srgbClr val="00448a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700" spc="-1" strike="noStrik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700" name="Google Shape;400;p63"/>
          <p:cNvSpPr/>
          <p:nvPr/>
        </p:nvSpPr>
        <p:spPr>
          <a:xfrm>
            <a:off x="4763160" y="4896360"/>
            <a:ext cx="4193280" cy="360"/>
          </a:xfrm>
          <a:custGeom>
            <a:avLst/>
            <a:gdLst>
              <a:gd name="textAreaLeft" fmla="*/ 0 w 4193280"/>
              <a:gd name="textAreaRight" fmla="*/ 4194000 w 4193280"/>
              <a:gd name="textAreaTop" fmla="*/ 0 h 360"/>
              <a:gd name="textAreaBottom" fmla="*/ 1440 h 360"/>
            </a:gdLst>
            <a:ahLst/>
            <a:rect l="textAreaLeft" t="textAreaTop" r="textAreaRight" b="textAreaBottom"/>
            <a:pathLst>
              <a:path w="4131945" h="120000">
                <a:moveTo>
                  <a:pt x="0" y="0"/>
                </a:moveTo>
                <a:lnTo>
                  <a:pt x="4131774" y="0"/>
                </a:lnTo>
              </a:path>
            </a:pathLst>
          </a:custGeom>
          <a:noFill/>
          <a:ln w="9525">
            <a:solidFill>
              <a:srgbClr val="00afd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700" spc="-1" strike="noStrik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701" name="Google Shape;401;p63"/>
          <p:cNvSpPr/>
          <p:nvPr/>
        </p:nvSpPr>
        <p:spPr>
          <a:xfrm>
            <a:off x="853200" y="4896360"/>
            <a:ext cx="3520800" cy="360"/>
          </a:xfrm>
          <a:custGeom>
            <a:avLst/>
            <a:gdLst>
              <a:gd name="textAreaLeft" fmla="*/ 0 w 3520800"/>
              <a:gd name="textAreaRight" fmla="*/ 3521520 w 3520800"/>
              <a:gd name="textAreaTop" fmla="*/ 0 h 360"/>
              <a:gd name="textAreaBottom" fmla="*/ 1440 h 360"/>
            </a:gdLst>
            <a:ahLst/>
            <a:rect l="textAreaLeft" t="textAreaTop" r="textAreaRight" b="textAreaBottom"/>
            <a:pathLst>
              <a:path w="3469640" h="120000">
                <a:moveTo>
                  <a:pt x="0" y="0"/>
                </a:moveTo>
                <a:lnTo>
                  <a:pt x="3469454" y="0"/>
                </a:lnTo>
              </a:path>
            </a:pathLst>
          </a:custGeom>
          <a:noFill/>
          <a:ln w="9525">
            <a:solidFill>
              <a:srgbClr val="00afd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700" spc="-1" strike="noStrik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702" name="Google Shape;402;p63"/>
          <p:cNvSpPr/>
          <p:nvPr/>
        </p:nvSpPr>
        <p:spPr>
          <a:xfrm>
            <a:off x="4763160" y="4896360"/>
            <a:ext cx="4193280" cy="360"/>
          </a:xfrm>
          <a:custGeom>
            <a:avLst/>
            <a:gdLst>
              <a:gd name="textAreaLeft" fmla="*/ 0 w 4193280"/>
              <a:gd name="textAreaRight" fmla="*/ 4194000 w 4193280"/>
              <a:gd name="textAreaTop" fmla="*/ 0 h 360"/>
              <a:gd name="textAreaBottom" fmla="*/ 1440 h 360"/>
            </a:gdLst>
            <a:ahLst/>
            <a:rect l="textAreaLeft" t="textAreaTop" r="textAreaRight" b="textAreaBottom"/>
            <a:pathLst>
              <a:path w="4131945" h="120000">
                <a:moveTo>
                  <a:pt x="0" y="0"/>
                </a:moveTo>
                <a:lnTo>
                  <a:pt x="4131776" y="0"/>
                </a:lnTo>
              </a:path>
            </a:pathLst>
          </a:custGeom>
          <a:noFill/>
          <a:ln w="27000">
            <a:solidFill>
              <a:srgbClr val="00448a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700" spc="-1" strike="noStrik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703" name="Google Shape;403;p63"/>
          <p:cNvSpPr/>
          <p:nvPr/>
        </p:nvSpPr>
        <p:spPr>
          <a:xfrm>
            <a:off x="853200" y="4896360"/>
            <a:ext cx="3520800" cy="360"/>
          </a:xfrm>
          <a:custGeom>
            <a:avLst/>
            <a:gdLst>
              <a:gd name="textAreaLeft" fmla="*/ 0 w 3520800"/>
              <a:gd name="textAreaRight" fmla="*/ 3521520 w 3520800"/>
              <a:gd name="textAreaTop" fmla="*/ 0 h 360"/>
              <a:gd name="textAreaBottom" fmla="*/ 1440 h 360"/>
            </a:gdLst>
            <a:ahLst/>
            <a:rect l="textAreaLeft" t="textAreaTop" r="textAreaRight" b="textAreaBottom"/>
            <a:pathLst>
              <a:path w="3469640" h="120000">
                <a:moveTo>
                  <a:pt x="0" y="0"/>
                </a:moveTo>
                <a:lnTo>
                  <a:pt x="3469453" y="0"/>
                </a:lnTo>
              </a:path>
            </a:pathLst>
          </a:custGeom>
          <a:noFill/>
          <a:ln w="27000">
            <a:solidFill>
              <a:srgbClr val="00448a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700" spc="-1" strike="noStrik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704" name="Google Shape;404;p63"/>
          <p:cNvSpPr/>
          <p:nvPr/>
        </p:nvSpPr>
        <p:spPr>
          <a:xfrm>
            <a:off x="7201080" y="704520"/>
            <a:ext cx="1639440" cy="360"/>
          </a:xfrm>
          <a:custGeom>
            <a:avLst/>
            <a:gdLst>
              <a:gd name="textAreaLeft" fmla="*/ 0 w 1639440"/>
              <a:gd name="textAreaRight" fmla="*/ 1640160 w 1639440"/>
              <a:gd name="textAreaTop" fmla="*/ 0 h 360"/>
              <a:gd name="textAreaBottom" fmla="*/ 1440 h 360"/>
            </a:gdLst>
            <a:ahLst/>
            <a:rect l="textAreaLeft" t="textAreaTop" r="textAreaRight" b="textAreaBottom"/>
            <a:pathLst>
              <a:path w="1616075" h="120000">
                <a:moveTo>
                  <a:pt x="1615859" y="0"/>
                </a:moveTo>
                <a:lnTo>
                  <a:pt x="0" y="0"/>
                </a:lnTo>
              </a:path>
            </a:pathLst>
          </a:custGeom>
          <a:noFill/>
          <a:ln w="36000">
            <a:solidFill>
              <a:srgbClr val="d7182a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700" spc="-1" strike="noStrik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705" name="Google Shape;405;p63"/>
          <p:cNvSpPr/>
          <p:nvPr/>
        </p:nvSpPr>
        <p:spPr>
          <a:xfrm>
            <a:off x="6487200" y="704520"/>
            <a:ext cx="673560" cy="360"/>
          </a:xfrm>
          <a:custGeom>
            <a:avLst/>
            <a:gdLst>
              <a:gd name="textAreaLeft" fmla="*/ 0 w 673560"/>
              <a:gd name="textAreaRight" fmla="*/ 674280 w 673560"/>
              <a:gd name="textAreaTop" fmla="*/ 0 h 360"/>
              <a:gd name="textAreaBottom" fmla="*/ 1440 h 360"/>
            </a:gdLst>
            <a:ahLst/>
            <a:rect l="textAreaLeft" t="textAreaTop" r="textAreaRight" b="textAreaBottom"/>
            <a:pathLst>
              <a:path w="664209" h="120000">
                <a:moveTo>
                  <a:pt x="663740" y="0"/>
                </a:moveTo>
                <a:lnTo>
                  <a:pt x="0" y="0"/>
                </a:lnTo>
              </a:path>
            </a:pathLst>
          </a:custGeom>
          <a:noFill/>
          <a:ln w="36000">
            <a:solidFill>
              <a:srgbClr val="00afd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700" spc="-1" strike="noStrik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706" name="PlaceHolder 1"/>
          <p:cNvSpPr>
            <a:spLocks noGrp="1"/>
          </p:cNvSpPr>
          <p:nvPr>
            <p:ph type="ftr" idx="24"/>
          </p:nvPr>
        </p:nvSpPr>
        <p:spPr>
          <a:xfrm>
            <a:off x="3108960" y="4783320"/>
            <a:ext cx="292536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7" name="PlaceHolder 2"/>
          <p:cNvSpPr>
            <a:spLocks noGrp="1"/>
          </p:cNvSpPr>
          <p:nvPr>
            <p:ph type="sldNum" idx="25"/>
          </p:nvPr>
        </p:nvSpPr>
        <p:spPr>
          <a:xfrm>
            <a:off x="4377600" y="4784040"/>
            <a:ext cx="38376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marL="88920" indent="0">
              <a:lnSpc>
                <a:spcPct val="100000"/>
              </a:lnSpc>
              <a:buNone/>
              <a:tabLst>
                <a:tab algn="l" pos="0"/>
              </a:tabLst>
              <a:defRPr b="0" lang="ru" sz="2200" spc="-1" strike="noStrike">
                <a:solidFill>
                  <a:srgbClr val="00448a"/>
                </a:solidFill>
                <a:latin typeface="Century Gothic"/>
                <a:ea typeface="Century Gothic"/>
              </a:defRPr>
            </a:lvl1pPr>
          </a:lstStyle>
          <a:p>
            <a:pPr marL="88920" indent="0">
              <a:lnSpc>
                <a:spcPct val="100000"/>
              </a:lnSpc>
              <a:buNone/>
              <a:tabLst>
                <a:tab algn="l" pos="0"/>
              </a:tabLst>
            </a:pPr>
            <a:fld id="{44F3B976-361A-4220-AD05-BE99EE16C2CB}" type="slidenum">
              <a:rPr b="0" lang="ru" sz="2200" spc="-1" strike="noStrike">
                <a:solidFill>
                  <a:srgbClr val="00448a"/>
                </a:solidFill>
                <a:latin typeface="Century Gothic"/>
                <a:ea typeface="Century Gothic"/>
              </a:rPr>
              <a:t>&lt;номер&gt;</a:t>
            </a:fld>
            <a:endParaRPr b="0" lang="ru-RU" sz="2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8" name="PlaceHolder 3"/>
          <p:cNvSpPr>
            <a:spLocks noGrp="1"/>
          </p:cNvSpPr>
          <p:nvPr>
            <p:ph type="dt" idx="26"/>
          </p:nvPr>
        </p:nvSpPr>
        <p:spPr>
          <a:xfrm>
            <a:off x="457200" y="4783320"/>
            <a:ext cx="21024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9" name="PlaceHolder 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0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sldNum" idx="1"/>
          </p:nvPr>
        </p:nvSpPr>
        <p:spPr>
          <a:xfrm>
            <a:off x="95040" y="532440"/>
            <a:ext cx="454320" cy="392760"/>
          </a:xfrm>
          <a:prstGeom prst="rect">
            <a:avLst/>
          </a:prstGeom>
          <a:noFill/>
          <a:ln w="0">
            <a:noFill/>
          </a:ln>
        </p:spPr>
        <p:txBody>
          <a:bodyPr lIns="87480" rIns="87480" tIns="87480" bIns="874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" sz="1000" spc="-1" strike="noStrike">
                <a:solidFill>
                  <a:schemeClr val="lt2"/>
                </a:solidFill>
                <a:latin typeface="Exo 2"/>
                <a:ea typeface="Exo 2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5F05709C-1AEA-428E-8907-1B786FAA14D3}" type="slidenum">
              <a:rPr b="0" lang="en" sz="1000" spc="-1" strike="noStrike">
                <a:solidFill>
                  <a:schemeClr val="lt2"/>
                </a:solidFill>
                <a:latin typeface="Exo 2"/>
                <a:ea typeface="Exo 2"/>
              </a:rPr>
              <a:t>&lt;номер&gt;</a:t>
            </a:fld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sldNum" idx="2"/>
          </p:nvPr>
        </p:nvSpPr>
        <p:spPr>
          <a:xfrm>
            <a:off x="95040" y="532440"/>
            <a:ext cx="454320" cy="392760"/>
          </a:xfrm>
          <a:prstGeom prst="rect">
            <a:avLst/>
          </a:prstGeom>
          <a:noFill/>
          <a:ln w="0">
            <a:noFill/>
          </a:ln>
        </p:spPr>
        <p:txBody>
          <a:bodyPr lIns="87480" rIns="87480" tIns="87480" bIns="874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" sz="1000" spc="-1" strike="noStrike">
                <a:solidFill>
                  <a:schemeClr val="lt2"/>
                </a:solidFill>
                <a:latin typeface="Exo 2"/>
                <a:ea typeface="Exo 2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91C7BB10-B9A7-4D51-AEAC-E488FF71E00C}" type="slidenum">
              <a:rPr b="0" lang="en" sz="1000" spc="-1" strike="noStrike">
                <a:solidFill>
                  <a:schemeClr val="lt2"/>
                </a:solidFill>
                <a:latin typeface="Exo 2"/>
                <a:ea typeface="Exo 2"/>
              </a:rPr>
              <a:t>&lt;номер&gt;</a:t>
            </a:fld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ftr" idx="3"/>
          </p:nvPr>
        </p:nvSpPr>
        <p:spPr>
          <a:xfrm>
            <a:off x="3108960" y="4783320"/>
            <a:ext cx="292536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sldNum" idx="4"/>
          </p:nvPr>
        </p:nvSpPr>
        <p:spPr>
          <a:xfrm>
            <a:off x="8870400" y="4923720"/>
            <a:ext cx="217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marL="38160" indent="0">
              <a:lnSpc>
                <a:spcPct val="100000"/>
              </a:lnSpc>
              <a:buNone/>
              <a:tabLst>
                <a:tab algn="l" pos="0"/>
              </a:tabLst>
              <a:defRPr b="0" lang="ru-RU" sz="1000" spc="-1" strike="noStrike">
                <a:solidFill>
                  <a:schemeClr val="lt1"/>
                </a:solidFill>
                <a:latin typeface="Century Gothic"/>
                <a:ea typeface="Century Gothic"/>
              </a:defRPr>
            </a:lvl1pPr>
          </a:lstStyle>
          <a:p>
            <a:pPr marL="38160" indent="0">
              <a:lnSpc>
                <a:spcPct val="100000"/>
              </a:lnSpc>
              <a:buNone/>
              <a:tabLst>
                <a:tab algn="l" pos="0"/>
              </a:tabLst>
            </a:pPr>
            <a:fld id="{433B0817-A0FD-4771-8B51-7A52189034E6}" type="slidenum">
              <a:rPr b="0" lang="ru-RU" sz="1000" spc="-1" strike="noStrike">
                <a:solidFill>
                  <a:schemeClr val="lt1"/>
                </a:solidFill>
                <a:latin typeface="Century Gothic"/>
                <a:ea typeface="Century Gothic"/>
              </a:rPr>
              <a:t>&lt;номер&gt;</a:t>
            </a:fld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dt" idx="5"/>
          </p:nvPr>
        </p:nvSpPr>
        <p:spPr>
          <a:xfrm>
            <a:off x="457200" y="4783320"/>
            <a:ext cx="21024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7145;p505"/>
          <p:cNvSpPr/>
          <p:nvPr/>
        </p:nvSpPr>
        <p:spPr>
          <a:xfrm>
            <a:off x="0" y="0"/>
            <a:ext cx="9143280" cy="38124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2360" rIns="72360" tIns="72360" bIns="7236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400" spc="-1" strike="noStrike">
              <a:solidFill>
                <a:srgbClr val="000000"/>
              </a:solidFill>
              <a:latin typeface="Arial"/>
              <a:ea typeface="Arial"/>
            </a:endParaRPr>
          </a:p>
        </p:txBody>
      </p:sp>
      <p:pic>
        <p:nvPicPr>
          <p:cNvPr id="160" name="Google Shape;7146;p505" descr=""/>
          <p:cNvPicPr/>
          <p:nvPr/>
        </p:nvPicPr>
        <p:blipFill>
          <a:blip r:embed="rId3"/>
          <a:stretch/>
        </p:blipFill>
        <p:spPr>
          <a:xfrm>
            <a:off x="576720" y="381960"/>
            <a:ext cx="394200" cy="4761000"/>
          </a:xfrm>
          <a:prstGeom prst="rect">
            <a:avLst/>
          </a:prstGeom>
          <a:ln w="0">
            <a:noFill/>
          </a:ln>
        </p:spPr>
      </p:pic>
      <p:sp>
        <p:nvSpPr>
          <p:cNvPr id="161" name="Google Shape;7149;p505"/>
          <p:cNvSpPr/>
          <p:nvPr/>
        </p:nvSpPr>
        <p:spPr>
          <a:xfrm>
            <a:off x="4939920" y="381960"/>
            <a:ext cx="4203360" cy="4761000"/>
          </a:xfrm>
          <a:prstGeom prst="rect">
            <a:avLst/>
          </a:prstGeom>
          <a:solidFill>
            <a:srgbClr val="c7e7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2360" rIns="72360" tIns="72360" bIns="7236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400" spc="-1" strike="noStrike">
              <a:solidFill>
                <a:srgbClr val="000000"/>
              </a:solidFill>
              <a:latin typeface="Arial"/>
              <a:ea typeface="Arial"/>
            </a:endParaRPr>
          </a:p>
        </p:txBody>
      </p:sp>
      <p:pic>
        <p:nvPicPr>
          <p:cNvPr id="162" name="Google Shape;7150;p505" descr=""/>
          <p:cNvPicPr/>
          <p:nvPr/>
        </p:nvPicPr>
        <p:blipFill>
          <a:blip r:embed="rId4"/>
          <a:stretch/>
        </p:blipFill>
        <p:spPr>
          <a:xfrm>
            <a:off x="3946320" y="2781000"/>
            <a:ext cx="4279680" cy="2361960"/>
          </a:xfrm>
          <a:prstGeom prst="rect">
            <a:avLst/>
          </a:prstGeom>
          <a:ln w="0">
            <a:noFill/>
          </a:ln>
        </p:spPr>
      </p:pic>
      <p:pic>
        <p:nvPicPr>
          <p:cNvPr id="163" name="Google Shape;7151;p505" descr=""/>
          <p:cNvPicPr/>
          <p:nvPr/>
        </p:nvPicPr>
        <p:blipFill>
          <a:blip r:embed="rId5"/>
          <a:stretch/>
        </p:blipFill>
        <p:spPr>
          <a:xfrm>
            <a:off x="7064640" y="588240"/>
            <a:ext cx="1492920" cy="3096720"/>
          </a:xfrm>
          <a:prstGeom prst="rect">
            <a:avLst/>
          </a:prstGeom>
          <a:ln w="0">
            <a:noFill/>
          </a:ln>
        </p:spPr>
      </p:pic>
      <p:pic>
        <p:nvPicPr>
          <p:cNvPr id="164" name="Google Shape;7152;p505" descr=""/>
          <p:cNvPicPr/>
          <p:nvPr/>
        </p:nvPicPr>
        <p:blipFill>
          <a:blip r:embed="rId6"/>
          <a:stretch/>
        </p:blipFill>
        <p:spPr>
          <a:xfrm>
            <a:off x="7231320" y="105840"/>
            <a:ext cx="956880" cy="169560"/>
          </a:xfrm>
          <a:prstGeom prst="rect">
            <a:avLst/>
          </a:prstGeom>
          <a:ln w="0">
            <a:noFill/>
          </a:ln>
        </p:spPr>
      </p:pic>
      <p:sp>
        <p:nvSpPr>
          <p:cNvPr id="165" name="PlaceHolder 1"/>
          <p:cNvSpPr>
            <a:spLocks noGrp="1"/>
          </p:cNvSpPr>
          <p:nvPr>
            <p:ph type="sldNum" idx="6"/>
          </p:nvPr>
        </p:nvSpPr>
        <p:spPr>
          <a:xfrm>
            <a:off x="7899120" y="4581000"/>
            <a:ext cx="547920" cy="392760"/>
          </a:xfrm>
          <a:prstGeom prst="rect">
            <a:avLst/>
          </a:prstGeom>
          <a:noFill/>
          <a:ln w="0">
            <a:noFill/>
          </a:ln>
        </p:spPr>
        <p:txBody>
          <a:bodyPr lIns="92520" rIns="92520" tIns="92520" bIns="925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" sz="1400" spc="-1" strike="noStrike">
                <a:solidFill>
                  <a:schemeClr val="lt2"/>
                </a:solidFill>
                <a:latin typeface="Montserrat"/>
                <a:ea typeface="Montserrat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04B787A-A1CB-4373-BD68-35FD4C826E33}" type="slidenum">
              <a:rPr b="0" lang="en" sz="1400" spc="-1" strike="noStrike">
                <a:solidFill>
                  <a:schemeClr val="lt2"/>
                </a:solidFill>
                <a:latin typeface="Montserrat"/>
                <a:ea typeface="Montserrat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sldNum" idx="7"/>
          </p:nvPr>
        </p:nvSpPr>
        <p:spPr>
          <a:xfrm>
            <a:off x="8472600" y="4663080"/>
            <a:ext cx="547920" cy="392760"/>
          </a:xfrm>
          <a:prstGeom prst="rect">
            <a:avLst/>
          </a:prstGeom>
          <a:noFill/>
          <a:ln w="0">
            <a:noFill/>
          </a:ln>
        </p:spPr>
        <p:txBody>
          <a:bodyPr lIns="0" rIns="90000" tIns="91440" bIns="9144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" sz="1000" spc="-1" strike="noStrike">
                <a:solidFill>
                  <a:schemeClr val="lt2"/>
                </a:solidFill>
                <a:latin typeface="Exo 2"/>
                <a:ea typeface="Exo 2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9034072C-699F-4E9C-9D4F-6101C087622A}" type="slidenum">
              <a:rPr b="0" lang="ru" sz="1000" spc="-1" strike="noStrike">
                <a:solidFill>
                  <a:schemeClr val="lt2"/>
                </a:solidFill>
                <a:latin typeface="Exo 2"/>
                <a:ea typeface="Exo 2"/>
              </a:rPr>
              <a:t>&lt;номер&gt;</a:t>
            </a:fld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ftr" idx="8"/>
          </p:nvPr>
        </p:nvSpPr>
        <p:spPr>
          <a:xfrm>
            <a:off x="3108960" y="4783320"/>
            <a:ext cx="292536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 type="sldNum" idx="9"/>
          </p:nvPr>
        </p:nvSpPr>
        <p:spPr>
          <a:xfrm>
            <a:off x="4377600" y="4784040"/>
            <a:ext cx="38376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marL="88920" indent="0">
              <a:lnSpc>
                <a:spcPct val="100000"/>
              </a:lnSpc>
              <a:buNone/>
              <a:tabLst>
                <a:tab algn="l" pos="0"/>
              </a:tabLst>
              <a:defRPr b="0" lang="ru" sz="2200" spc="-1" strike="noStrike">
                <a:solidFill>
                  <a:schemeClr val="lt2"/>
                </a:solidFill>
                <a:latin typeface="Century Gothic"/>
                <a:ea typeface="Century Gothic"/>
              </a:defRPr>
            </a:lvl1pPr>
          </a:lstStyle>
          <a:p>
            <a:pPr marL="88920" indent="0">
              <a:lnSpc>
                <a:spcPct val="100000"/>
              </a:lnSpc>
              <a:buNone/>
              <a:tabLst>
                <a:tab algn="l" pos="0"/>
              </a:tabLst>
            </a:pPr>
            <a:fld id="{10DF222E-8F58-4F08-A5FA-CE5DE694D7EF}" type="slidenum">
              <a:rPr b="0" lang="ru" sz="2200" spc="-1" strike="noStrike">
                <a:solidFill>
                  <a:schemeClr val="lt2"/>
                </a:solidFill>
                <a:latin typeface="Century Gothic"/>
                <a:ea typeface="Century Gothic"/>
              </a:rPr>
              <a:t>&lt;номер&gt;</a:t>
            </a:fld>
            <a:endParaRPr b="0" lang="ru-RU" sz="2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3" name="PlaceHolder 3"/>
          <p:cNvSpPr>
            <a:spLocks noGrp="1"/>
          </p:cNvSpPr>
          <p:nvPr>
            <p:ph type="dt" idx="10"/>
          </p:nvPr>
        </p:nvSpPr>
        <p:spPr>
          <a:xfrm>
            <a:off x="457200" y="4783320"/>
            <a:ext cx="21024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4" name="PlaceHolder 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5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ftr" idx="11"/>
          </p:nvPr>
        </p:nvSpPr>
        <p:spPr>
          <a:xfrm>
            <a:off x="3108960" y="4783320"/>
            <a:ext cx="292536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 type="sldNum" idx="12"/>
          </p:nvPr>
        </p:nvSpPr>
        <p:spPr>
          <a:xfrm>
            <a:off x="4377600" y="4784040"/>
            <a:ext cx="38376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marL="88920" indent="0">
              <a:lnSpc>
                <a:spcPct val="100000"/>
              </a:lnSpc>
              <a:buNone/>
              <a:tabLst>
                <a:tab algn="l" pos="0"/>
              </a:tabLst>
              <a:defRPr b="0" lang="ru" sz="2200" spc="-1" strike="noStrike">
                <a:solidFill>
                  <a:schemeClr val="lt2"/>
                </a:solidFill>
                <a:latin typeface="Century Gothic"/>
                <a:ea typeface="Century Gothic"/>
              </a:defRPr>
            </a:lvl1pPr>
          </a:lstStyle>
          <a:p>
            <a:pPr marL="88920" indent="0">
              <a:lnSpc>
                <a:spcPct val="100000"/>
              </a:lnSpc>
              <a:buNone/>
              <a:tabLst>
                <a:tab algn="l" pos="0"/>
              </a:tabLst>
            </a:pPr>
            <a:fld id="{6D5F7967-2CD1-438E-B652-0320B6E9FABF}" type="slidenum">
              <a:rPr b="0" lang="ru" sz="2200" spc="-1" strike="noStrike">
                <a:solidFill>
                  <a:schemeClr val="lt2"/>
                </a:solidFill>
                <a:latin typeface="Century Gothic"/>
                <a:ea typeface="Century Gothic"/>
              </a:rPr>
              <a:t>&lt;номер&gt;</a:t>
            </a:fld>
            <a:endParaRPr b="0" lang="ru-RU" sz="2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4" name="PlaceHolder 3"/>
          <p:cNvSpPr>
            <a:spLocks noGrp="1"/>
          </p:cNvSpPr>
          <p:nvPr>
            <p:ph type="dt" idx="13"/>
          </p:nvPr>
        </p:nvSpPr>
        <p:spPr>
          <a:xfrm>
            <a:off x="457200" y="4783320"/>
            <a:ext cx="21024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5" name="PlaceHolder 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6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0" Type="http://schemas.openxmlformats.org/officeDocument/2006/relationships/image" Target="../media/image35.png"/><Relationship Id="rId11" Type="http://schemas.openxmlformats.org/officeDocument/2006/relationships/image" Target="../media/image36.png"/><Relationship Id="rId12" Type="http://schemas.openxmlformats.org/officeDocument/2006/relationships/image" Target="../media/image37.png"/><Relationship Id="rId13" Type="http://schemas.openxmlformats.org/officeDocument/2006/relationships/image" Target="../media/image38.png"/><Relationship Id="rId14" Type="http://schemas.openxmlformats.org/officeDocument/2006/relationships/image" Target="../media/image39.png"/><Relationship Id="rId15" Type="http://schemas.openxmlformats.org/officeDocument/2006/relationships/image" Target="../media/image40.png"/><Relationship Id="rId16" Type="http://schemas.openxmlformats.org/officeDocument/2006/relationships/image" Target="../media/image41.png"/><Relationship Id="rId17" Type="http://schemas.openxmlformats.org/officeDocument/2006/relationships/image" Target="../media/image42.png"/><Relationship Id="rId18" Type="http://schemas.openxmlformats.org/officeDocument/2006/relationships/image" Target="../media/image43.png"/><Relationship Id="rId19" Type="http://schemas.openxmlformats.org/officeDocument/2006/relationships/image" Target="../media/image44.png"/><Relationship Id="rId20" Type="http://schemas.openxmlformats.org/officeDocument/2006/relationships/image" Target="../media/image45.png"/><Relationship Id="rId21" Type="http://schemas.openxmlformats.org/officeDocument/2006/relationships/image" Target="../media/image46.png"/><Relationship Id="rId22" Type="http://schemas.openxmlformats.org/officeDocument/2006/relationships/slideLayout" Target="../slideLayouts/slideLayout6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image" Target="../media/image48.png"/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slideLayout" Target="../slideLayouts/slideLayout7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image" Target="../media/image52.png"/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slideLayout" Target="../slideLayouts/slideLayout8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56.png"/><Relationship Id="rId2" Type="http://schemas.openxmlformats.org/officeDocument/2006/relationships/slideLayout" Target="../slideLayouts/slideLayout7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57.png"/><Relationship Id="rId2" Type="http://schemas.openxmlformats.org/officeDocument/2006/relationships/image" Target="../media/image58.png"/><Relationship Id="rId3" Type="http://schemas.openxmlformats.org/officeDocument/2006/relationships/slideLayout" Target="../slideLayouts/slideLayout9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59.png"/><Relationship Id="rId2" Type="http://schemas.openxmlformats.org/officeDocument/2006/relationships/hyperlink" Target="https://www.yaklass.ru/p/videouroki-ot-interneturok" TargetMode="External"/><Relationship Id="rId3" Type="http://schemas.openxmlformats.org/officeDocument/2006/relationships/image" Target="../media/image60.png"/><Relationship Id="rId4" Type="http://schemas.openxmlformats.org/officeDocument/2006/relationships/hyperlink" Target="https://www.yaklass.ru/p/biologia" TargetMode="External"/><Relationship Id="rId5" Type="http://schemas.openxmlformats.org/officeDocument/2006/relationships/image" Target="../media/image61.png"/><Relationship Id="rId6" Type="http://schemas.openxmlformats.org/officeDocument/2006/relationships/hyperlink" Target="https://www.yaklass.ru/p/vpr-5-klass/biologiya" TargetMode="External"/><Relationship Id="rId7" Type="http://schemas.openxmlformats.org/officeDocument/2006/relationships/image" Target="../media/image62.png"/><Relationship Id="rId8" Type="http://schemas.openxmlformats.org/officeDocument/2006/relationships/hyperlink" Target="https://www.yaklass.ru/p/vpr-6-klass/biologiya" TargetMode="External"/><Relationship Id="rId9" Type="http://schemas.openxmlformats.org/officeDocument/2006/relationships/image" Target="../media/image63.png"/><Relationship Id="rId10" Type="http://schemas.openxmlformats.org/officeDocument/2006/relationships/hyperlink" Target="https://www.yaklass.ru/p/vpr-7-klass" TargetMode="External"/><Relationship Id="rId11" Type="http://schemas.openxmlformats.org/officeDocument/2006/relationships/image" Target="../media/image64.png"/><Relationship Id="rId12" Type="http://schemas.openxmlformats.org/officeDocument/2006/relationships/hyperlink" Target="https://www.yaklass.ru/p/vpr-8-klass" TargetMode="External"/><Relationship Id="rId13" Type="http://schemas.openxmlformats.org/officeDocument/2006/relationships/image" Target="../media/image65.png"/><Relationship Id="rId14" Type="http://schemas.openxmlformats.org/officeDocument/2006/relationships/hyperlink" Target="https://www.yaklass.ru/p/itogovyj-kontrol" TargetMode="External"/><Relationship Id="rId15" Type="http://schemas.openxmlformats.org/officeDocument/2006/relationships/image" Target="../media/image66.png"/><Relationship Id="rId16" Type="http://schemas.openxmlformats.org/officeDocument/2006/relationships/hyperlink" Target="https://www.yaklass.ru/p/funkc-gramotnost" TargetMode="External"/><Relationship Id="rId17" Type="http://schemas.openxmlformats.org/officeDocument/2006/relationships/image" Target="../media/image67.png"/><Relationship Id="rId18" Type="http://schemas.openxmlformats.org/officeDocument/2006/relationships/hyperlink" Target="https://www.yaklass.ru/p/konkursy" TargetMode="External"/><Relationship Id="rId19" Type="http://schemas.openxmlformats.org/officeDocument/2006/relationships/image" Target="../media/image68.png"/><Relationship Id="rId20" Type="http://schemas.openxmlformats.org/officeDocument/2006/relationships/hyperlink" Target="https://www.yaklass.ru/p/konkursy/kalendar-sobytij/oktiabr-7013511/25-28-oktiabria-ekologicheskaia-viktorina-chistyi-vozdukh-7013559" TargetMode="External"/><Relationship Id="rId21" Type="http://schemas.openxmlformats.org/officeDocument/2006/relationships/hyperlink" Target="https://www.yaklass.ru/p/konkursy/kalendar-sobytij/oktiabr-7013511/26-oktiabria-6-noiabria-marafon-po-estestvennym-naukam-s-fiksikami-7013560" TargetMode="External"/><Relationship Id="rId22" Type="http://schemas.openxmlformats.org/officeDocument/2006/relationships/hyperlink" Target="https://www.yaklass.ru/p/konkursy/kalendar-sobytij/oktiabr-7013511/26-oktiabria-6-noiabria-marafon-po-estestvennym-naukam-s-fiksikami-7013560" TargetMode="External"/><Relationship Id="rId23" Type="http://schemas.openxmlformats.org/officeDocument/2006/relationships/slideLayout" Target="../slideLayouts/slideLayout109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69.png"/><Relationship Id="rId2" Type="http://schemas.openxmlformats.org/officeDocument/2006/relationships/hyperlink" Target="https://www.yaklass.ru/p/biologia/6-klass/zhiznedeiatelnost-rastitelnykh-organizmov-14968/obrazovanie-organicheskikh-veshchestv-iz-neorganicheskikh-fotosintez-14756/re-a339f4b9-4a93-4eb6-b1df-ea4a4cf11141" TargetMode="External"/><Relationship Id="rId3" Type="http://schemas.openxmlformats.org/officeDocument/2006/relationships/hyperlink" Target="https://www.yaklass.ru/p/vpr/42912/versiia-2022-goda-6506725/biologiia-podgotovka-k-vpr-5-klass-5971118/re-fbd031a4-5704-4581-aadc-c3df792903db" TargetMode="External"/><Relationship Id="rId4" Type="http://schemas.openxmlformats.org/officeDocument/2006/relationships/hyperlink" Target="https://www.yaklass.ru/p/vpr/42912/versiia-2022-goda-6506725/biologiia-podgotovka-k-vpr-6-klass-5976423/re-d5274e08-42d9-427d-9566-6fc9c6c9d7c7/pe?resultId=3821026532&amp;c=1" TargetMode="External"/><Relationship Id="rId5" Type="http://schemas.openxmlformats.org/officeDocument/2006/relationships/hyperlink" Target="https://www.yaklass.ru/p/biologia/6-klass/zhiznedeiatelnost-rastitelnykh-organizmov-14968/dykhanie-i-obmen-veshchestv-u-rastenii-14763/re-27995865-2823-4e21-8986-897a22263458" TargetMode="External"/><Relationship Id="rId6" Type="http://schemas.openxmlformats.org/officeDocument/2006/relationships/hyperlink" Target="https://www.yaklass.ru/p/biologia/6-klass/zhiznedeiatelnost-rastitelnykh-organizmov-14968/obrazovanie-organicheskikh-veshchestv-iz-neorganicheskikh-fotosintez-14756/re-b941db11-22b1-4cd0-a815-eb0ef79bbe14" TargetMode="External"/><Relationship Id="rId7" Type="http://schemas.openxmlformats.org/officeDocument/2006/relationships/slideLayout" Target="../slideLayouts/slideLayout109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70.png"/><Relationship Id="rId2" Type="http://schemas.openxmlformats.org/officeDocument/2006/relationships/slideLayout" Target="../slideLayouts/slideLayout12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71.pn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72.png"/><Relationship Id="rId2" Type="http://schemas.openxmlformats.org/officeDocument/2006/relationships/image" Target="../media/image73.pn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hyperlink" Target="http://www.yaklass.ru/" TargetMode="External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74.pn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75.gif"/><Relationship Id="rId2" Type="http://schemas.openxmlformats.org/officeDocument/2006/relationships/image" Target="../media/image76.png"/><Relationship Id="rId3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77.png"/><Relationship Id="rId2" Type="http://schemas.openxmlformats.org/officeDocument/2006/relationships/image" Target="../media/image78.png"/><Relationship Id="rId3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79.gif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80.gif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81.gif"/><Relationship Id="rId2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82.png"/><Relationship Id="rId2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83.png"/><Relationship Id="rId2" Type="http://schemas.openxmlformats.org/officeDocument/2006/relationships/image" Target="../media/image84.png"/><Relationship Id="rId3" Type="http://schemas.openxmlformats.org/officeDocument/2006/relationships/image" Target="../media/image85.png"/><Relationship Id="rId4" Type="http://schemas.openxmlformats.org/officeDocument/2006/relationships/image" Target="../media/image86.png"/><Relationship Id="rId5" Type="http://schemas.openxmlformats.org/officeDocument/2006/relationships/image" Target="../media/image87.png"/><Relationship Id="rId6" Type="http://schemas.openxmlformats.org/officeDocument/2006/relationships/image" Target="../media/image88.png"/><Relationship Id="rId7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89.gif"/><Relationship Id="rId2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90.png"/><Relationship Id="rId2" Type="http://schemas.openxmlformats.org/officeDocument/2006/relationships/slideLayout" Target="../slideLayouts/slideLayout13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hyperlink" Target="https://www.yaklass.ru/ProgressReports/ClassReport" TargetMode="External"/><Relationship Id="rId2" Type="http://schemas.openxmlformats.org/officeDocument/2006/relationships/hyperlink" Target="https://www.yaklass.ru/ProgressReports/ClassReport" TargetMode="External"/><Relationship Id="rId3" Type="http://schemas.openxmlformats.org/officeDocument/2006/relationships/image" Target="../media/image91.png"/><Relationship Id="rId4" Type="http://schemas.openxmlformats.org/officeDocument/2006/relationships/image" Target="../media/image92.jpeg"/><Relationship Id="rId5" Type="http://schemas.openxmlformats.org/officeDocument/2006/relationships/slideLayout" Target="../slideLayouts/slideLayout97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hyperlink" Target="https://www.yaklass.ru/ProgressReports/SubjectReport" TargetMode="External"/><Relationship Id="rId2" Type="http://schemas.openxmlformats.org/officeDocument/2006/relationships/image" Target="../media/image93.jpeg"/><Relationship Id="rId3" Type="http://schemas.openxmlformats.org/officeDocument/2006/relationships/image" Target="../media/image94.png"/><Relationship Id="rId4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hyperlink" Target="https://www.yaklass.ru/ProgressReports/PersonReport" TargetMode="External"/><Relationship Id="rId2" Type="http://schemas.openxmlformats.org/officeDocument/2006/relationships/image" Target="../media/image95.png"/><Relationship Id="rId3" Type="http://schemas.openxmlformats.org/officeDocument/2006/relationships/image" Target="../media/image96.jpeg"/><Relationship Id="rId4" Type="http://schemas.openxmlformats.org/officeDocument/2006/relationships/slideLayout" Target="../slideLayouts/slideLayout97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97.png"/><Relationship Id="rId2" Type="http://schemas.openxmlformats.org/officeDocument/2006/relationships/image" Target="../media/image98.png"/><Relationship Id="rId3" Type="http://schemas.openxmlformats.org/officeDocument/2006/relationships/image" Target="../media/image99.png"/><Relationship Id="rId4" Type="http://schemas.openxmlformats.org/officeDocument/2006/relationships/image" Target="../media/image100.png"/><Relationship Id="rId5" Type="http://schemas.openxmlformats.org/officeDocument/2006/relationships/image" Target="../media/image101.png"/><Relationship Id="rId6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102.png"/><Relationship Id="rId2" Type="http://schemas.openxmlformats.org/officeDocument/2006/relationships/image" Target="../media/image103.png"/><Relationship Id="rId3" Type="http://schemas.openxmlformats.org/officeDocument/2006/relationships/image" Target="../media/image104.png"/><Relationship Id="rId4" Type="http://schemas.openxmlformats.org/officeDocument/2006/relationships/image" Target="../media/image100.png"/><Relationship Id="rId5" Type="http://schemas.openxmlformats.org/officeDocument/2006/relationships/image" Target="../media/image99.png"/><Relationship Id="rId6" Type="http://schemas.openxmlformats.org/officeDocument/2006/relationships/image" Target="../media/image105.png"/><Relationship Id="rId7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106.png"/><Relationship Id="rId2" Type="http://schemas.openxmlformats.org/officeDocument/2006/relationships/hyperlink" Target="https://www.yaklass.ru/p/vpr" TargetMode="External"/><Relationship Id="rId3" Type="http://schemas.openxmlformats.org/officeDocument/2006/relationships/image" Target="../media/image107.png"/><Relationship Id="rId4" Type="http://schemas.openxmlformats.org/officeDocument/2006/relationships/hyperlink" Target="https://www.yaklass.ru/p/vpr" TargetMode="External"/><Relationship Id="rId5" Type="http://schemas.openxmlformats.org/officeDocument/2006/relationships/hyperlink" Target="https://www.yaklass.ru/p/vpr" TargetMode="External"/><Relationship Id="rId6" Type="http://schemas.openxmlformats.org/officeDocument/2006/relationships/image" Target="../media/image108.jpeg"/><Relationship Id="rId7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109.jpeg"/><Relationship Id="rId2" Type="http://schemas.openxmlformats.org/officeDocument/2006/relationships/image" Target="../media/image110.png"/><Relationship Id="rId3" Type="http://schemas.openxmlformats.org/officeDocument/2006/relationships/slideLayout" Target="../slideLayouts/slideLayout1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111.jpeg"/><Relationship Id="rId2" Type="http://schemas.openxmlformats.org/officeDocument/2006/relationships/slideLayout" Target="../slideLayouts/slideLayout1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112.jpeg"/><Relationship Id="rId2" Type="http://schemas.openxmlformats.org/officeDocument/2006/relationships/slideLayout" Target="../slideLayouts/slideLayout1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113.png"/><Relationship Id="rId2" Type="http://schemas.openxmlformats.org/officeDocument/2006/relationships/hyperlink" Target="https://www.yaklass.ru/info/tests/site-parts/certificates" TargetMode="External"/><Relationship Id="rId3" Type="http://schemas.openxmlformats.org/officeDocument/2006/relationships/hyperlink" Target="https://drive.google.com/file/d/101ElyVZlLFFsBU_fwroJVkqf6qm8qHnR/view?usp=sharing" TargetMode="External"/><Relationship Id="rId4" Type="http://schemas.openxmlformats.org/officeDocument/2006/relationships/image" Target="../media/image114.jpeg"/><Relationship Id="rId5" Type="http://schemas.openxmlformats.org/officeDocument/2006/relationships/hyperlink" Target="https://drive.google.com/file/d/1OCU6z12hllWCJhhLyt2vl4TnE1oxnFzy/view?usp=sharing" TargetMode="External"/><Relationship Id="rId6" Type="http://schemas.openxmlformats.org/officeDocument/2006/relationships/image" Target="../media/image115.jpeg"/><Relationship Id="rId7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116.png"/><Relationship Id="rId2" Type="http://schemas.openxmlformats.org/officeDocument/2006/relationships/image" Target="../media/image117.png"/><Relationship Id="rId3" Type="http://schemas.openxmlformats.org/officeDocument/2006/relationships/slideLayout" Target="../slideLayouts/slideLayout13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118.png"/><Relationship Id="rId2" Type="http://schemas.openxmlformats.org/officeDocument/2006/relationships/hyperlink" Target="https://www.yaklass.ru/p/vospitatelnaya-rabota" TargetMode="External"/><Relationship Id="rId3" Type="http://schemas.openxmlformats.org/officeDocument/2006/relationships/image" Target="../media/image119.png"/><Relationship Id="rId4" Type="http://schemas.openxmlformats.org/officeDocument/2006/relationships/slideLayout" Target="../slideLayouts/slideLayout145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hyperlink" Target="https://www.yaklass.ru/info/proekt-shkolniki/shkolniki/2023/03/2023-03-29-web290323-mult/poznavatelnyj-multfilm-a-ty-znaesh-vremya-pervyh" TargetMode="External"/><Relationship Id="rId2" Type="http://schemas.openxmlformats.org/officeDocument/2006/relationships/image" Target="../media/image120.png"/><Relationship Id="rId3" Type="http://schemas.openxmlformats.org/officeDocument/2006/relationships/hyperlink" Target="https://www.yaklass.ru/info/proekt-shkolniki/shkolniki/2023/04/2023-04-21-web210423-mult/poznavatelnyj-multfilm-a-ty-znaesh-mir-trud-maj" TargetMode="External"/><Relationship Id="rId4" Type="http://schemas.openxmlformats.org/officeDocument/2006/relationships/image" Target="../media/image121.png"/><Relationship Id="rId5" Type="http://schemas.openxmlformats.org/officeDocument/2006/relationships/hyperlink" Target="https://www.yaklass.ru/info/proekt-shkolniki/shkolniki/2022/12/2022-12-01-web011222-mult/vsyo-obo-vsem-prazdniki-narodov-rossii" TargetMode="External"/><Relationship Id="rId6" Type="http://schemas.openxmlformats.org/officeDocument/2006/relationships/image" Target="../media/image122.png"/><Relationship Id="rId7" Type="http://schemas.openxmlformats.org/officeDocument/2006/relationships/hyperlink" Target="https://www.yaklass.ru/info/proekt-shkolniki/shkolniki/2022/12/2022-12-01-web011222-mult/vsyo-obo-vsem-prazdniki-narodov-rossii" TargetMode="External"/><Relationship Id="rId8" Type="http://schemas.openxmlformats.org/officeDocument/2006/relationships/hyperlink" Target="https://www.yaklass.ru/info/proekt-shkolniki/shkolniki/2023/03/2023-03-29-web290323-mult/poznavatelnyj-multfilm-a-ty-znaesh-vremya-pervyh" TargetMode="External"/><Relationship Id="rId9" Type="http://schemas.openxmlformats.org/officeDocument/2006/relationships/hyperlink" Target="https://www.yaklass.ru/info/proekt-shkolniki/shkolniki/2023/04/2023-04-21-web210423-mult/poznavatelnyj-multfilm-a-ty-znaesh-mir-trud-maj" TargetMode="External"/><Relationship Id="rId10" Type="http://schemas.openxmlformats.org/officeDocument/2006/relationships/slideLayout" Target="../slideLayouts/slideLayout157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hyperlink" Target="https://www.yaklass.ru/p/pdd" TargetMode="External"/><Relationship Id="rId2" Type="http://schemas.openxmlformats.org/officeDocument/2006/relationships/image" Target="../media/image123.png"/><Relationship Id="rId3" Type="http://schemas.openxmlformats.org/officeDocument/2006/relationships/slideLayout" Target="../slideLayouts/slideLayout172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118.png"/><Relationship Id="rId2" Type="http://schemas.openxmlformats.org/officeDocument/2006/relationships/slideLayout" Target="../slideLayouts/slideLayout145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124.png"/><Relationship Id="rId2" Type="http://schemas.openxmlformats.org/officeDocument/2006/relationships/image" Target="../media/image125.png"/><Relationship Id="rId3" Type="http://schemas.openxmlformats.org/officeDocument/2006/relationships/image" Target="../media/image126.png"/><Relationship Id="rId4" Type="http://schemas.openxmlformats.org/officeDocument/2006/relationships/image" Target="../media/image127.png"/><Relationship Id="rId5" Type="http://schemas.openxmlformats.org/officeDocument/2006/relationships/slideLayout" Target="../slideLayouts/slideLayout181.xml"/><Relationship Id="rId6" Type="http://schemas.openxmlformats.org/officeDocument/2006/relationships/notesSlide" Target="../notesSlides/notesSlide46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128.png"/><Relationship Id="rId2" Type="http://schemas.openxmlformats.org/officeDocument/2006/relationships/slideLayout" Target="../slideLayouts/slideLayout73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129.png"/><Relationship Id="rId2" Type="http://schemas.openxmlformats.org/officeDocument/2006/relationships/slideLayout" Target="../slideLayouts/slideLayout13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130.png"/><Relationship Id="rId2" Type="http://schemas.openxmlformats.org/officeDocument/2006/relationships/slideLayout" Target="../slideLayouts/slideLayout10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131.png"/><Relationship Id="rId2" Type="http://schemas.openxmlformats.org/officeDocument/2006/relationships/slideLayout" Target="../slideLayouts/slideLayout13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132.png"/><Relationship Id="rId2" Type="http://schemas.openxmlformats.org/officeDocument/2006/relationships/image" Target="../media/image133.png"/><Relationship Id="rId3" Type="http://schemas.openxmlformats.org/officeDocument/2006/relationships/image" Target="../media/image134.png"/><Relationship Id="rId4" Type="http://schemas.openxmlformats.org/officeDocument/2006/relationships/slideLayout" Target="../slideLayouts/slideLayout197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image" Target="../media/image135.png"/><Relationship Id="rId2" Type="http://schemas.openxmlformats.org/officeDocument/2006/relationships/image" Target="../media/image136.png"/><Relationship Id="rId3" Type="http://schemas.openxmlformats.org/officeDocument/2006/relationships/slideLayout" Target="../slideLayouts/slideLayout85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image" Target="../media/image137.png"/><Relationship Id="rId2" Type="http://schemas.openxmlformats.org/officeDocument/2006/relationships/image" Target="../media/image138.png"/><Relationship Id="rId3" Type="http://schemas.openxmlformats.org/officeDocument/2006/relationships/image" Target="../media/image139.png"/><Relationship Id="rId4" Type="http://schemas.openxmlformats.org/officeDocument/2006/relationships/image" Target="../media/image140.png"/><Relationship Id="rId5" Type="http://schemas.openxmlformats.org/officeDocument/2006/relationships/slideLayout" Target="../slideLayouts/slideLayout1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image" Target="../media/image118.png"/><Relationship Id="rId2" Type="http://schemas.openxmlformats.org/officeDocument/2006/relationships/hyperlink" Target="https://www.yaklass.ru/info/proekt-shkolniki/shkolniki/2022/11/2022-11-18-web181122-ch/profopros-kinolog" TargetMode="External"/><Relationship Id="rId3" Type="http://schemas.openxmlformats.org/officeDocument/2006/relationships/hyperlink" Target="https://www.yaklass.ru/info/proekt-shkolniki/shkolniki/2023/01/2023-01-24-web240123-ch/profopros-yurist" TargetMode="External"/><Relationship Id="rId4" Type="http://schemas.openxmlformats.org/officeDocument/2006/relationships/hyperlink" Target="https://www.yaklass.ru/info/proekt-shkolniki/shkolniki/2023/06/2023-06-01-web010623-ch/profopros-fokusnik" TargetMode="External"/><Relationship Id="rId5" Type="http://schemas.openxmlformats.org/officeDocument/2006/relationships/image" Target="../media/image141.png"/><Relationship Id="rId6" Type="http://schemas.openxmlformats.org/officeDocument/2006/relationships/image" Target="../media/image142.png"/><Relationship Id="rId7" Type="http://schemas.openxmlformats.org/officeDocument/2006/relationships/image" Target="../media/image143.png"/><Relationship Id="rId8" Type="http://schemas.openxmlformats.org/officeDocument/2006/relationships/slideLayout" Target="../slideLayouts/slideLayout145.xml"/><Relationship Id="rId9" Type="http://schemas.openxmlformats.org/officeDocument/2006/relationships/notesSlide" Target="../notesSlides/notesSlide54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hyperlink" Target="https://www.yaklass.ru/webinars/onlajn-uroki/proshedshie-onlajn-uroki/2021-11-19-puteshestvie-v-nauku-i-den-iz-zhizni-studenta-nitu-misis" TargetMode="External"/><Relationship Id="rId2" Type="http://schemas.openxmlformats.org/officeDocument/2006/relationships/image" Target="../media/image144.png"/><Relationship Id="rId3" Type="http://schemas.openxmlformats.org/officeDocument/2006/relationships/image" Target="../media/image118.png"/><Relationship Id="rId4" Type="http://schemas.openxmlformats.org/officeDocument/2006/relationships/hyperlink" Target="https://www.yaklass.ru/webinars/onlajn-uroki/vokrug-nauki/2022-06-08-professiya-3d-animator" TargetMode="External"/><Relationship Id="rId5" Type="http://schemas.openxmlformats.org/officeDocument/2006/relationships/hyperlink" Target="https://www.yaklass.ru/webinars/onlajn-uroki/vokrug-nauki/2022-06-08-professiya-3d-animator" TargetMode="External"/><Relationship Id="rId6" Type="http://schemas.openxmlformats.org/officeDocument/2006/relationships/hyperlink" Target="https://www.yaklass.ru/webinars/onlajn-uroki/proshedshie-onlajn-uroki/2022-02-02-chem-interesna-i-perspektivna-rabota-v-sfere-it" TargetMode="External"/><Relationship Id="rId7" Type="http://schemas.openxmlformats.org/officeDocument/2006/relationships/hyperlink" Target="https://www.yaklass.ru/webinars/onlajn-uroki/proshedshie-onlajn-uroki/2022-02-02-chem-interesna-i-perspektivna-rabota-v-sfere-it" TargetMode="External"/><Relationship Id="rId8" Type="http://schemas.openxmlformats.org/officeDocument/2006/relationships/hyperlink" Target="https://www.yaklass.ru/webinars/onlajn-uroki/proshedshie-onlajn-uroki/2022-02-02-chem-interesna-i-perspektivna-rabota-v-sfere-it" TargetMode="External"/><Relationship Id="rId9" Type="http://schemas.openxmlformats.org/officeDocument/2006/relationships/hyperlink" Target="https://www.yaklass.ru/webinars/onlajn-uroki/proshedshie-onlajn-uroki/2022-04-27-professiya-prodyuser-na-primere-animacii" TargetMode="External"/><Relationship Id="rId10" Type="http://schemas.openxmlformats.org/officeDocument/2006/relationships/hyperlink" Target="https://www.yaklass.ru/webinars/onlajn-uroki/proshedshie-onlajn-uroki/2022-04-27-professiya-prodyuser-na-primere-animacii" TargetMode="External"/><Relationship Id="rId11" Type="http://schemas.openxmlformats.org/officeDocument/2006/relationships/hyperlink" Target="https://www.yaklass.ru/webinars/onlajn-uroki/proshedshie-onlajn-uroki/2022-04-27-professiya-prodyuser-na-primere-animacii" TargetMode="External"/><Relationship Id="rId12" Type="http://schemas.openxmlformats.org/officeDocument/2006/relationships/hyperlink" Target="https://www.yaklass.ru/webinars/onlajn-uroki/proshedshie-onlajn-uroki/2022-02-02-chem-interesna-i-perspektivna-rabota-v-sfere-it" TargetMode="External"/><Relationship Id="rId13" Type="http://schemas.openxmlformats.org/officeDocument/2006/relationships/image" Target="../media/image145.png"/><Relationship Id="rId14" Type="http://schemas.openxmlformats.org/officeDocument/2006/relationships/hyperlink" Target="https://www.yaklass.ru/webinars/onlajn-uroki/vokrug-nauki/2022-06-08-professiya-3d-animator" TargetMode="External"/><Relationship Id="rId15" Type="http://schemas.openxmlformats.org/officeDocument/2006/relationships/image" Target="../media/image146.png"/><Relationship Id="rId16" Type="http://schemas.openxmlformats.org/officeDocument/2006/relationships/hyperlink" Target="https://www.yaklass.ru/webinars/onlajn-uroki/proshedshie-onlajn-uroki/2022-04-27-professiya-prodyuser-na-primere-animacii" TargetMode="External"/><Relationship Id="rId17" Type="http://schemas.openxmlformats.org/officeDocument/2006/relationships/image" Target="../media/image147.png"/><Relationship Id="rId18" Type="http://schemas.openxmlformats.org/officeDocument/2006/relationships/hyperlink" Target="https://www.yaklass.ru/webinars/onlajn-uroki/proshedshie-onlajn-uroki/2022-04-06-rezhissyor-animacii-kak-sozdayutsya-multfilmy" TargetMode="External"/><Relationship Id="rId19" Type="http://schemas.openxmlformats.org/officeDocument/2006/relationships/image" Target="../media/image148.png"/><Relationship Id="rId20" Type="http://schemas.openxmlformats.org/officeDocument/2006/relationships/hyperlink" Target="https://www.yaklass.ru/webinars/onlajn-uroki/proshedshie-onlajn-uroki/2022-04-06-rezhissyor-animacii-kak-sozdayutsya-multfilmy" TargetMode="External"/><Relationship Id="rId21" Type="http://schemas.openxmlformats.org/officeDocument/2006/relationships/hyperlink" Target="https://www.yaklass.ru/webinars/onlajn-uroki/proshedshie-onlajn-uroki/vybiraem-professiyu-v-it" TargetMode="External"/><Relationship Id="rId22" Type="http://schemas.openxmlformats.org/officeDocument/2006/relationships/image" Target="../media/image149.png"/><Relationship Id="rId23" Type="http://schemas.openxmlformats.org/officeDocument/2006/relationships/hyperlink" Target="https://www.yaklass.ru/webinars/onlajn-uroki/proshedshie-onlajn-uroki/2021-11-19-puteshestvie-v-nauku-i-den-iz-zhizni-studenta-nitu-misis" TargetMode="External"/><Relationship Id="rId24" Type="http://schemas.openxmlformats.org/officeDocument/2006/relationships/hyperlink" Target="https://www.yaklass.ru/webinars/onlajn-uroki/proshedshie-onlajn-uroki/2021-11-19-puteshestvie-v-nauku-i-den-iz-zhizni-studenta-nitu-misis" TargetMode="External"/><Relationship Id="rId25" Type="http://schemas.openxmlformats.org/officeDocument/2006/relationships/hyperlink" Target="https://www.yaklass.ru/webinars/onlajn-uroki/vokrug-nauki/2022-06-17-unity-v-dejstvii" TargetMode="External"/><Relationship Id="rId26" Type="http://schemas.openxmlformats.org/officeDocument/2006/relationships/hyperlink" Target="https://www.yaklass.ru/webinars/onlajn-uroki/vokrug-nauki/2022-06-17-unity-v-dejstvii" TargetMode="External"/><Relationship Id="rId27" Type="http://schemas.openxmlformats.org/officeDocument/2006/relationships/hyperlink" Target="https://www.yaklass.ru/webinars/onlajn-uroki/vokrug-nauki/2022-06-17-unity-v-dejstvii" TargetMode="External"/><Relationship Id="rId28" Type="http://schemas.openxmlformats.org/officeDocument/2006/relationships/hyperlink" Target="https://www.yaklass.ru/webinars/onlajn-uroki/videouroki/2023-02-17-chto-takoe-metavselennaya" TargetMode="External"/><Relationship Id="rId29" Type="http://schemas.openxmlformats.org/officeDocument/2006/relationships/hyperlink" Target="https://www.yaklass.ru/webinars/onlajn-uroki/vokrug-nauki/2022-06-17-unity-v-dejstvii" TargetMode="External"/><Relationship Id="rId30" Type="http://schemas.openxmlformats.org/officeDocument/2006/relationships/image" Target="../media/image150.png"/><Relationship Id="rId31" Type="http://schemas.openxmlformats.org/officeDocument/2006/relationships/hyperlink" Target="https://www.yaklass.ru/webinars/onlajn-uroki/videouroki/2023-02-17-chto-takoe-metavselennaya" TargetMode="External"/><Relationship Id="rId32" Type="http://schemas.openxmlformats.org/officeDocument/2006/relationships/image" Target="../media/image151.png"/><Relationship Id="rId33" Type="http://schemas.openxmlformats.org/officeDocument/2006/relationships/slideLayout" Target="../slideLayouts/slideLayout145.xml"/><Relationship Id="rId34" Type="http://schemas.openxmlformats.org/officeDocument/2006/relationships/notesSlide" Target="../notesSlides/notesSlide55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hyperlink" Target="https://www.yaklass.ru/info/proekt-shkolniki/shkolniki/2022/10/2022-10-10-web101022-ch/chto-takoe-kreativnoe-myshlenie-i-kak-ego-razvivat" TargetMode="External"/><Relationship Id="rId2" Type="http://schemas.openxmlformats.org/officeDocument/2006/relationships/image" Target="../media/image152.jpeg"/><Relationship Id="rId3" Type="http://schemas.openxmlformats.org/officeDocument/2006/relationships/hyperlink" Target="https://www.yaklass.ru/info/proekt-shkolniki/shkolniki/2022/10/2022-10-11-web111022-ch/tvoi-pervye-shagi-v-dizajne" TargetMode="External"/><Relationship Id="rId4" Type="http://schemas.openxmlformats.org/officeDocument/2006/relationships/image" Target="../media/image153.jpeg"/><Relationship Id="rId5" Type="http://schemas.openxmlformats.org/officeDocument/2006/relationships/hyperlink" Target="https://www.yaklass.ru/info/proekt-shkolniki/shkolniki/2022/10/2022-10-12-web121022-ch/glavnye-pravila-dizajna" TargetMode="External"/><Relationship Id="rId6" Type="http://schemas.openxmlformats.org/officeDocument/2006/relationships/image" Target="../media/image154.jpeg"/><Relationship Id="rId7" Type="http://schemas.openxmlformats.org/officeDocument/2006/relationships/slideLayout" Target="../slideLayouts/slideLayout157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image" Target="../media/image155.jpeg"/><Relationship Id="rId2" Type="http://schemas.openxmlformats.org/officeDocument/2006/relationships/hyperlink" Target="https://docs.google.com/forms/d/e/1FAIpQLSf75UZC6RKRI2WpoinUzVhnRMTNx0rRwEXw3du0yxFuKNTDyQ/viewform" TargetMode="External"/><Relationship Id="rId3" Type="http://schemas.openxmlformats.org/officeDocument/2006/relationships/image" Target="../media/image156.jpeg"/><Relationship Id="rId4" Type="http://schemas.openxmlformats.org/officeDocument/2006/relationships/hyperlink" Target="mailto:kuznecov@yaklass.ru" TargetMode="External"/><Relationship Id="rId5" Type="http://schemas.openxmlformats.org/officeDocument/2006/relationships/slideLayout" Target="../slideLayouts/slideLayout205.xml"/><Relationship Id="rId6" Type="http://schemas.openxmlformats.org/officeDocument/2006/relationships/notesSlide" Target="../notesSlides/notesSlide5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jpeg"/><Relationship Id="rId5" Type="http://schemas.openxmlformats.org/officeDocument/2006/relationships/image" Target="../media/image23.png"/><Relationship Id="rId6" Type="http://schemas.openxmlformats.org/officeDocument/2006/relationships/image" Target="../media/image23.png"/><Relationship Id="rId7" Type="http://schemas.openxmlformats.org/officeDocument/2006/relationships/image" Target="../media/image24.jpeg"/><Relationship Id="rId8" Type="http://schemas.openxmlformats.org/officeDocument/2006/relationships/slideLayout" Target="../slideLayouts/slideLayout37.xml"/><Relationship Id="rId9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hyperlink" Target="http://publication.pravo.gov.ru/Document/View/0001202107050028" TargetMode="External"/><Relationship Id="rId2" Type="http://schemas.openxmlformats.org/officeDocument/2006/relationships/hyperlink" Target="http://publication.pravo.gov.ru/Document/View/0001202107050027" TargetMode="External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hyperlink" Target="https://docs.edu.gov.ru/document/1f4c1bcefd27b047d415248acd0b56b8/" TargetMode="External"/><Relationship Id="rId2" Type="http://schemas.openxmlformats.org/officeDocument/2006/relationships/image" Target="../media/image25.png"/><Relationship Id="rId3" Type="http://schemas.openxmlformats.org/officeDocument/2006/relationships/slideLayout" Target="../slideLayouts/slideLayout49.xml"/><Relationship Id="rId4" Type="http://schemas.openxmlformats.org/officeDocument/2006/relationships/comments" Target="../comments/comment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116;p18"/>
          <p:cNvSpPr/>
          <p:nvPr/>
        </p:nvSpPr>
        <p:spPr>
          <a:xfrm>
            <a:off x="349920" y="802440"/>
            <a:ext cx="4699440" cy="164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>
              <a:lnSpc>
                <a:spcPct val="115000"/>
              </a:lnSpc>
              <a:spcBef>
                <a:spcPts val="899"/>
              </a:spcBef>
              <a:spcAft>
                <a:spcPts val="899"/>
              </a:spcAft>
            </a:pPr>
            <a:r>
              <a:rPr b="0" lang="ru-RU" sz="3000" spc="-1" strike="noStrike">
                <a:solidFill>
                  <a:srgbClr val="ffffff"/>
                </a:solidFill>
                <a:latin typeface="Times New Roman"/>
                <a:ea typeface="Arial"/>
              </a:rPr>
              <a:t>Внедрение современных средств и форм реализации образовательных программ</a:t>
            </a: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4" name="Google Shape;117;p18"/>
          <p:cNvSpPr/>
          <p:nvPr/>
        </p:nvSpPr>
        <p:spPr>
          <a:xfrm>
            <a:off x="450720" y="3053880"/>
            <a:ext cx="4281120" cy="125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>
              <a:lnSpc>
                <a:spcPct val="115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Times New Roman"/>
                <a:ea typeface="IBM Plex Mono"/>
              </a:rPr>
              <a:t>Кузнецов Евгений Петрович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Times New Roman"/>
                <a:ea typeface="IBM Plex Mono"/>
              </a:rPr>
              <a:t>Региональный представитель ЯКласс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Times New Roman"/>
                <a:ea typeface="IBM Plex Mono"/>
              </a:rPr>
              <a:t>в Красноярском крае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5" name="Google Shape;147;p18"/>
          <p:cNvSpPr/>
          <p:nvPr/>
        </p:nvSpPr>
        <p:spPr>
          <a:xfrm>
            <a:off x="8344080" y="3090240"/>
            <a:ext cx="47880" cy="59760"/>
          </a:xfrm>
          <a:custGeom>
            <a:avLst/>
            <a:gdLst>
              <a:gd name="textAreaLeft" fmla="*/ 0 w 47880"/>
              <a:gd name="textAreaRight" fmla="*/ 48600 w 47880"/>
              <a:gd name="textAreaTop" fmla="*/ 0 h 59760"/>
              <a:gd name="textAreaBottom" fmla="*/ 60480 h 59760"/>
            </a:gdLst>
            <a:ahLst/>
            <a:rect l="textAreaLeft" t="textAreaTop" r="textAreaRight" b="textAreaBottom"/>
            <a:pathLst>
              <a:path w="425" h="500">
                <a:moveTo>
                  <a:pt x="33" y="1"/>
                </a:moveTo>
                <a:lnTo>
                  <a:pt x="1" y="28"/>
                </a:lnTo>
                <a:lnTo>
                  <a:pt x="398" y="500"/>
                </a:lnTo>
                <a:lnTo>
                  <a:pt x="424" y="473"/>
                </a:lnTo>
                <a:lnTo>
                  <a:pt x="33" y="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0240" bIns="30240" anchor="ctr">
            <a:noAutofit/>
          </a:bodyPr>
          <a:p>
            <a:pPr>
              <a:lnSpc>
                <a:spcPct val="100000"/>
              </a:lnSpc>
            </a:pPr>
            <a:endParaRPr b="0" lang="ru-RU" sz="1400" spc="-1" strike="noStrike">
              <a:solidFill>
                <a:srgbClr val="000000"/>
              </a:solidFill>
              <a:latin typeface="Arial"/>
              <a:ea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1887;p306"/>
          <p:cNvSpPr/>
          <p:nvPr/>
        </p:nvSpPr>
        <p:spPr>
          <a:xfrm>
            <a:off x="0" y="157320"/>
            <a:ext cx="9143280" cy="64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" sz="2500" spc="-1" strike="noStrike">
                <a:solidFill>
                  <a:srgbClr val="1a1a1a"/>
                </a:solidFill>
                <a:latin typeface="Fira Sans Extra Condensed SemiBold"/>
                <a:ea typeface="Fira Sans Extra Condensed SemiBold"/>
              </a:rPr>
              <a:t>Образовательный контент ЭОР ЯКласс</a:t>
            </a:r>
            <a:r>
              <a:rPr b="0" lang="ru" sz="2500" spc="-1" strike="noStrike">
                <a:solidFill>
                  <a:srgbClr val="1a1a1a"/>
                </a:solidFill>
                <a:latin typeface="Fira Sans Extra Condensed"/>
                <a:ea typeface="Fira Sans Extra Condensed"/>
              </a:rPr>
              <a:t> </a:t>
            </a:r>
            <a:r>
              <a:rPr b="0" lang="ru" sz="2500" spc="-1" strike="noStrike">
                <a:solidFill>
                  <a:srgbClr val="05749b"/>
                </a:solidFill>
                <a:latin typeface="Fira Sans Extra Condensed"/>
                <a:ea typeface="Fira Sans Extra Condensed"/>
              </a:rPr>
              <a:t>(с 1 - 11 класс) </a:t>
            </a:r>
            <a:endParaRPr b="0" lang="ru-RU" sz="25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832" name="Google Shape;1888;p306"/>
          <p:cNvGrpSpPr/>
          <p:nvPr/>
        </p:nvGrpSpPr>
        <p:grpSpPr>
          <a:xfrm>
            <a:off x="319680" y="1430280"/>
            <a:ext cx="8640000" cy="2707920"/>
            <a:chOff x="319680" y="1430280"/>
            <a:chExt cx="8640000" cy="2707920"/>
          </a:xfrm>
        </p:grpSpPr>
        <p:pic>
          <p:nvPicPr>
            <p:cNvPr id="833" name="Google Shape;1889;p306" descr=""/>
            <p:cNvPicPr/>
            <p:nvPr/>
          </p:nvPicPr>
          <p:blipFill>
            <a:blip r:embed="rId1"/>
            <a:stretch/>
          </p:blipFill>
          <p:spPr>
            <a:xfrm>
              <a:off x="4133520" y="1473480"/>
              <a:ext cx="610200" cy="7074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34" name="Google Shape;1890;p306" descr=""/>
            <p:cNvPicPr/>
            <p:nvPr/>
          </p:nvPicPr>
          <p:blipFill>
            <a:blip r:embed="rId2"/>
            <a:stretch/>
          </p:blipFill>
          <p:spPr>
            <a:xfrm>
              <a:off x="4847040" y="1458720"/>
              <a:ext cx="610200" cy="737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35" name="Google Shape;1891;p306" descr=""/>
            <p:cNvPicPr/>
            <p:nvPr/>
          </p:nvPicPr>
          <p:blipFill>
            <a:blip r:embed="rId3"/>
            <a:stretch/>
          </p:blipFill>
          <p:spPr>
            <a:xfrm>
              <a:off x="1711800" y="2360160"/>
              <a:ext cx="551880" cy="7833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36" name="Google Shape;1892;p306" descr=""/>
            <p:cNvPicPr/>
            <p:nvPr/>
          </p:nvPicPr>
          <p:blipFill>
            <a:blip r:embed="rId4"/>
            <a:stretch/>
          </p:blipFill>
          <p:spPr>
            <a:xfrm>
              <a:off x="3598200" y="2350440"/>
              <a:ext cx="615960" cy="835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37" name="Google Shape;1893;p306" descr=""/>
            <p:cNvPicPr/>
            <p:nvPr/>
          </p:nvPicPr>
          <p:blipFill>
            <a:blip r:embed="rId5"/>
            <a:stretch/>
          </p:blipFill>
          <p:spPr>
            <a:xfrm>
              <a:off x="5565600" y="2357280"/>
              <a:ext cx="615960" cy="7833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38" name="Google Shape;1894;p306" descr=""/>
            <p:cNvPicPr/>
            <p:nvPr/>
          </p:nvPicPr>
          <p:blipFill>
            <a:blip r:embed="rId6"/>
            <a:stretch/>
          </p:blipFill>
          <p:spPr>
            <a:xfrm>
              <a:off x="319680" y="1430280"/>
              <a:ext cx="660960" cy="754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39" name="Google Shape;1895;p306" descr=""/>
            <p:cNvPicPr/>
            <p:nvPr/>
          </p:nvPicPr>
          <p:blipFill>
            <a:blip r:embed="rId7"/>
            <a:stretch/>
          </p:blipFill>
          <p:spPr>
            <a:xfrm>
              <a:off x="1018080" y="1468800"/>
              <a:ext cx="3012120" cy="786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40" name="Google Shape;1896;p306" descr=""/>
            <p:cNvPicPr/>
            <p:nvPr/>
          </p:nvPicPr>
          <p:blipFill>
            <a:blip r:embed="rId8"/>
            <a:stretch/>
          </p:blipFill>
          <p:spPr>
            <a:xfrm>
              <a:off x="6879600" y="2336760"/>
              <a:ext cx="1275480" cy="8247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41" name="Google Shape;1897;p306" descr=""/>
            <p:cNvPicPr/>
            <p:nvPr/>
          </p:nvPicPr>
          <p:blipFill>
            <a:blip r:embed="rId9"/>
            <a:stretch/>
          </p:blipFill>
          <p:spPr>
            <a:xfrm>
              <a:off x="6176160" y="2376360"/>
              <a:ext cx="582840" cy="9151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42" name="Google Shape;1898;p306" descr=""/>
            <p:cNvPicPr/>
            <p:nvPr/>
          </p:nvPicPr>
          <p:blipFill>
            <a:blip r:embed="rId10"/>
            <a:stretch/>
          </p:blipFill>
          <p:spPr>
            <a:xfrm>
              <a:off x="5566680" y="1473480"/>
              <a:ext cx="577440" cy="8013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43" name="Google Shape;1899;p306" descr=""/>
            <p:cNvPicPr/>
            <p:nvPr/>
          </p:nvPicPr>
          <p:blipFill>
            <a:blip r:embed="rId11"/>
            <a:stretch/>
          </p:blipFill>
          <p:spPr>
            <a:xfrm>
              <a:off x="8275680" y="2376360"/>
              <a:ext cx="551880" cy="713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44" name="Google Shape;1900;p306" descr=""/>
            <p:cNvPicPr/>
            <p:nvPr/>
          </p:nvPicPr>
          <p:blipFill>
            <a:blip r:embed="rId12"/>
            <a:stretch/>
          </p:blipFill>
          <p:spPr>
            <a:xfrm>
              <a:off x="1038240" y="2360160"/>
              <a:ext cx="615960" cy="7833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45" name="Google Shape;1901;p306" descr=""/>
            <p:cNvPicPr/>
            <p:nvPr/>
          </p:nvPicPr>
          <p:blipFill>
            <a:blip r:embed="rId13"/>
            <a:stretch/>
          </p:blipFill>
          <p:spPr>
            <a:xfrm>
              <a:off x="365040" y="2360160"/>
              <a:ext cx="615960" cy="7833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46" name="Google Shape;1902;p306" descr=""/>
            <p:cNvPicPr/>
            <p:nvPr/>
          </p:nvPicPr>
          <p:blipFill>
            <a:blip r:embed="rId14"/>
            <a:stretch/>
          </p:blipFill>
          <p:spPr>
            <a:xfrm>
              <a:off x="2327040" y="2334240"/>
              <a:ext cx="615960" cy="835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47" name="Google Shape;1903;p306" descr=""/>
            <p:cNvPicPr/>
            <p:nvPr/>
          </p:nvPicPr>
          <p:blipFill>
            <a:blip r:embed="rId15"/>
            <a:stretch/>
          </p:blipFill>
          <p:spPr>
            <a:xfrm>
              <a:off x="3006000" y="2350440"/>
              <a:ext cx="582840" cy="835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48" name="Google Shape;1904;p306" descr=""/>
            <p:cNvPicPr/>
            <p:nvPr/>
          </p:nvPicPr>
          <p:blipFill>
            <a:blip r:embed="rId16"/>
            <a:stretch/>
          </p:blipFill>
          <p:spPr>
            <a:xfrm>
              <a:off x="4251600" y="2376360"/>
              <a:ext cx="615960" cy="7833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49" name="Google Shape;1905;p306" descr=""/>
            <p:cNvPicPr/>
            <p:nvPr/>
          </p:nvPicPr>
          <p:blipFill>
            <a:blip r:embed="rId17"/>
            <a:stretch/>
          </p:blipFill>
          <p:spPr>
            <a:xfrm>
              <a:off x="4905720" y="2376360"/>
              <a:ext cx="615960" cy="7833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50" name="Google Shape;1906;p306" descr=""/>
            <p:cNvPicPr/>
            <p:nvPr/>
          </p:nvPicPr>
          <p:blipFill>
            <a:blip r:embed="rId18"/>
            <a:stretch/>
          </p:blipFill>
          <p:spPr>
            <a:xfrm>
              <a:off x="2377080" y="3303000"/>
              <a:ext cx="3058920" cy="835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51" name="Google Shape;1907;p306" descr=""/>
            <p:cNvPicPr/>
            <p:nvPr/>
          </p:nvPicPr>
          <p:blipFill>
            <a:blip r:embed="rId19"/>
            <a:stretch/>
          </p:blipFill>
          <p:spPr>
            <a:xfrm>
              <a:off x="7684200" y="1490400"/>
              <a:ext cx="1275480" cy="8024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52" name="Google Shape;1908;p306" descr=""/>
            <p:cNvPicPr/>
            <p:nvPr/>
          </p:nvPicPr>
          <p:blipFill>
            <a:blip r:embed="rId20"/>
            <a:stretch/>
          </p:blipFill>
          <p:spPr>
            <a:xfrm>
              <a:off x="6177600" y="1506600"/>
              <a:ext cx="1352160" cy="6480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853" name="Google Shape;1909;p306"/>
          <p:cNvSpPr/>
          <p:nvPr/>
        </p:nvSpPr>
        <p:spPr>
          <a:xfrm>
            <a:off x="359640" y="788760"/>
            <a:ext cx="1962360" cy="573840"/>
          </a:xfrm>
          <a:prstGeom prst="roundRect">
            <a:avLst>
              <a:gd name="adj" fmla="val 16667"/>
            </a:avLst>
          </a:prstGeom>
          <a:solidFill>
            <a:srgbClr val="00c3b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" sz="1400" spc="-1" strike="noStrike">
                <a:solidFill>
                  <a:schemeClr val="lt1"/>
                </a:solidFill>
                <a:latin typeface="Fira Sans Extra Condensed"/>
                <a:ea typeface="Fira Sans Extra Condensed"/>
              </a:rPr>
              <a:t>Теория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4" name="Google Shape;1910;p306"/>
          <p:cNvSpPr/>
          <p:nvPr/>
        </p:nvSpPr>
        <p:spPr>
          <a:xfrm>
            <a:off x="2577240" y="788760"/>
            <a:ext cx="1962360" cy="573840"/>
          </a:xfrm>
          <a:prstGeom prst="roundRect">
            <a:avLst>
              <a:gd name="adj" fmla="val 16667"/>
            </a:avLst>
          </a:prstGeom>
          <a:solidFill>
            <a:srgbClr val="5899b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" sz="1400" spc="-1" strike="noStrike">
                <a:solidFill>
                  <a:schemeClr val="lt1"/>
                </a:solidFill>
                <a:latin typeface="Fira Sans Extra Condensed"/>
                <a:ea typeface="Fira Sans Extra Condensed"/>
              </a:rPr>
              <a:t>Задания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5" name="Google Shape;1911;p306"/>
          <p:cNvSpPr/>
          <p:nvPr/>
        </p:nvSpPr>
        <p:spPr>
          <a:xfrm>
            <a:off x="6957360" y="755640"/>
            <a:ext cx="1962360" cy="640080"/>
          </a:xfrm>
          <a:prstGeom prst="roundRect">
            <a:avLst>
              <a:gd name="adj" fmla="val 16667"/>
            </a:avLst>
          </a:prstGeom>
          <a:solidFill>
            <a:srgbClr val="f0bcb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" sz="1400" spc="-1" strike="noStrike">
                <a:solidFill>
                  <a:schemeClr val="lt1"/>
                </a:solidFill>
                <a:latin typeface="Fira Sans Extra Condensed"/>
                <a:ea typeface="Fira Sans Extra Condensed"/>
              </a:rPr>
              <a:t>Тренажеры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6" name="Google Shape;1912;p306"/>
          <p:cNvSpPr/>
          <p:nvPr/>
        </p:nvSpPr>
        <p:spPr>
          <a:xfrm>
            <a:off x="4795200" y="788760"/>
            <a:ext cx="1962360" cy="573840"/>
          </a:xfrm>
          <a:prstGeom prst="roundRect">
            <a:avLst>
              <a:gd name="adj" fmla="val 16667"/>
            </a:avLst>
          </a:prstGeom>
          <a:solidFill>
            <a:srgbClr val="89bdd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" sz="1400" spc="-1" strike="noStrike">
                <a:solidFill>
                  <a:schemeClr val="lt1"/>
                </a:solidFill>
                <a:latin typeface="Fira Sans Extra Condensed"/>
                <a:ea typeface="Fira Sans Extra Condensed"/>
              </a:rPr>
              <a:t>Тесты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7" name="Google Shape;1913;p306"/>
          <p:cNvSpPr/>
          <p:nvPr/>
        </p:nvSpPr>
        <p:spPr>
          <a:xfrm>
            <a:off x="359640" y="3530160"/>
            <a:ext cx="1962360" cy="57384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" sz="1400" spc="-1" strike="noStrike">
                <a:solidFill>
                  <a:schemeClr val="lt1"/>
                </a:solidFill>
                <a:latin typeface="Fira Sans Extra Condensed"/>
                <a:ea typeface="Fira Sans Extra Condensed"/>
              </a:rPr>
              <a:t>Собственные  задания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8" name="Google Shape;1914;p306"/>
          <p:cNvSpPr/>
          <p:nvPr/>
        </p:nvSpPr>
        <p:spPr>
          <a:xfrm>
            <a:off x="359640" y="4281480"/>
            <a:ext cx="1962360" cy="573840"/>
          </a:xfrm>
          <a:prstGeom prst="roundRect">
            <a:avLst>
              <a:gd name="adj" fmla="val 16667"/>
            </a:avLst>
          </a:prstGeom>
          <a:solidFill>
            <a:srgbClr val="5899b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" sz="1400" spc="-1" strike="noStrike">
                <a:solidFill>
                  <a:schemeClr val="lt1"/>
                </a:solidFill>
                <a:latin typeface="Fira Sans Extra Condensed"/>
                <a:ea typeface="Fira Sans Extra Condensed"/>
              </a:rPr>
              <a:t>Создание предметов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9" name="Google Shape;1915;p306"/>
          <p:cNvSpPr/>
          <p:nvPr/>
        </p:nvSpPr>
        <p:spPr>
          <a:xfrm>
            <a:off x="6957360" y="3530160"/>
            <a:ext cx="1962360" cy="573840"/>
          </a:xfrm>
          <a:prstGeom prst="roundRect">
            <a:avLst>
              <a:gd name="adj" fmla="val 16667"/>
            </a:avLst>
          </a:prstGeom>
          <a:solidFill>
            <a:srgbClr val="89bdd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" sz="1400" spc="-1" strike="noStrike">
                <a:solidFill>
                  <a:schemeClr val="lt1"/>
                </a:solidFill>
                <a:latin typeface="Fira Sans Extra Condensed"/>
                <a:ea typeface="Fira Sans Extra Condensed"/>
              </a:rPr>
              <a:t>Задания от учителя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0" name="Google Shape;1916;p306"/>
          <p:cNvSpPr/>
          <p:nvPr/>
        </p:nvSpPr>
        <p:spPr>
          <a:xfrm>
            <a:off x="6957360" y="4281480"/>
            <a:ext cx="1962360" cy="57384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" sz="1400" spc="-1" strike="noStrike">
                <a:solidFill>
                  <a:schemeClr val="lt1"/>
                </a:solidFill>
                <a:latin typeface="Fira Sans Extra Condensed"/>
                <a:ea typeface="Fira Sans Extra Condensed"/>
              </a:rPr>
              <a:t>Самоподготовка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1" name="Google Shape;1917;p306"/>
          <p:cNvSpPr/>
          <p:nvPr/>
        </p:nvSpPr>
        <p:spPr>
          <a:xfrm>
            <a:off x="4795200" y="4281480"/>
            <a:ext cx="1962360" cy="573840"/>
          </a:xfrm>
          <a:prstGeom prst="roundRect">
            <a:avLst>
              <a:gd name="adj" fmla="val 16667"/>
            </a:avLst>
          </a:prstGeom>
          <a:solidFill>
            <a:srgbClr val="00c3b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" sz="1400" spc="-1" strike="noStrike">
                <a:solidFill>
                  <a:schemeClr val="lt1"/>
                </a:solidFill>
                <a:latin typeface="Fira Sans Extra Condensed"/>
                <a:ea typeface="Fira Sans Extra Condensed"/>
              </a:rPr>
              <a:t>Портфолио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" sz="1400" spc="-1" strike="noStrike">
                <a:solidFill>
                  <a:schemeClr val="lt1"/>
                </a:solidFill>
                <a:latin typeface="Fira Sans Extra Condensed"/>
                <a:ea typeface="Fira Sans Extra Condensed"/>
              </a:rPr>
              <a:t>школьника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2" name="Google Shape;1918;p306"/>
          <p:cNvSpPr/>
          <p:nvPr/>
        </p:nvSpPr>
        <p:spPr>
          <a:xfrm>
            <a:off x="2632680" y="4281480"/>
            <a:ext cx="1962360" cy="57384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" sz="1400" spc="-1" strike="noStrike">
                <a:solidFill>
                  <a:schemeClr val="lt1"/>
                </a:solidFill>
                <a:latin typeface="Fira Sans Extra Condensed"/>
                <a:ea typeface="Fira Sans Extra Condensed"/>
              </a:rPr>
              <a:t>Индивидуальные программы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63" name="Google Shape;1919;p306" descr=""/>
          <p:cNvPicPr/>
          <p:nvPr/>
        </p:nvPicPr>
        <p:blipFill>
          <a:blip r:embed="rId21"/>
          <a:stretch/>
        </p:blipFill>
        <p:spPr>
          <a:xfrm>
            <a:off x="5419800" y="3258360"/>
            <a:ext cx="1536840" cy="879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4" name="Google Shape;1924;p307" descr=""/>
          <p:cNvPicPr/>
          <p:nvPr/>
        </p:nvPicPr>
        <p:blipFill>
          <a:blip r:embed="rId1"/>
          <a:stretch/>
        </p:blipFill>
        <p:spPr>
          <a:xfrm>
            <a:off x="5649480" y="2490120"/>
            <a:ext cx="3493800" cy="2652480"/>
          </a:xfrm>
          <a:prstGeom prst="rect">
            <a:avLst/>
          </a:prstGeom>
          <a:ln w="0">
            <a:noFill/>
          </a:ln>
        </p:spPr>
      </p:pic>
      <p:sp>
        <p:nvSpPr>
          <p:cNvPr id="865" name="PlaceHolder 1"/>
          <p:cNvSpPr>
            <a:spLocks noGrp="1"/>
          </p:cNvSpPr>
          <p:nvPr>
            <p:ph type="title"/>
          </p:nvPr>
        </p:nvSpPr>
        <p:spPr>
          <a:xfrm>
            <a:off x="0" y="294480"/>
            <a:ext cx="9143280" cy="48060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ctr">
            <a:noAutofit/>
          </a:bodyPr>
          <a:p>
            <a:pPr indent="0" algn="ctr">
              <a:lnSpc>
                <a:spcPct val="80000"/>
              </a:lnSpc>
              <a:buNone/>
              <a:tabLst>
                <a:tab algn="l" pos="0"/>
              </a:tabLst>
            </a:pPr>
            <a:r>
              <a:rPr b="1" lang="ru" sz="2500" spc="-1" strike="noStrike">
                <a:solidFill>
                  <a:srgbClr val="000000"/>
                </a:solidFill>
                <a:latin typeface="Prosto One"/>
                <a:ea typeface="Prosto One"/>
              </a:rPr>
              <a:t>На любом устройстве</a:t>
            </a:r>
            <a:r>
              <a:rPr b="1" lang="ru" sz="2500" spc="-1" strike="noStrike">
                <a:solidFill>
                  <a:srgbClr val="89bdd1"/>
                </a:solidFill>
                <a:latin typeface="Prosto One"/>
                <a:ea typeface="Prosto One"/>
              </a:rPr>
              <a:t> (с доступом в интернет)</a:t>
            </a:r>
            <a:endParaRPr b="0" lang="ru-RU" sz="2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6" name="PlaceHolder 2"/>
          <p:cNvSpPr>
            <a:spLocks noGrp="1"/>
          </p:cNvSpPr>
          <p:nvPr>
            <p:ph type="subTitle"/>
          </p:nvPr>
        </p:nvSpPr>
        <p:spPr>
          <a:xfrm>
            <a:off x="2918160" y="3532320"/>
            <a:ext cx="1081800" cy="57564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" sz="1000" spc="-1" strike="noStrike">
                <a:solidFill>
                  <a:srgbClr val="000000"/>
                </a:solidFill>
                <a:latin typeface="Fira Sans Extra Condensed"/>
                <a:ea typeface="Fira Sans Extra Condensed"/>
              </a:rPr>
              <a:t>Мобильная и компьютерная версия сайта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7" name="PlaceHolder 3"/>
          <p:cNvSpPr>
            <a:spLocks noGrp="1"/>
          </p:cNvSpPr>
          <p:nvPr>
            <p:ph type="subTitle"/>
          </p:nvPr>
        </p:nvSpPr>
        <p:spPr>
          <a:xfrm>
            <a:off x="946800" y="2243880"/>
            <a:ext cx="1475640" cy="501840"/>
          </a:xfrm>
          <a:prstGeom prst="rect">
            <a:avLst/>
          </a:prstGeom>
          <a:noFill/>
          <a:ln w="0">
            <a:noFill/>
          </a:ln>
        </p:spPr>
        <p:txBody>
          <a:bodyPr lIns="0" rIns="0" tIns="9000" bIns="9000" anchor="t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" sz="1000" spc="-1" strike="noStrike">
                <a:solidFill>
                  <a:srgbClr val="000000"/>
                </a:solidFill>
                <a:latin typeface="Fira Sans Extra Condensed"/>
                <a:ea typeface="Fira Sans Extra Condensed"/>
              </a:rPr>
              <a:t>Доступно подключение к интерактивной доске и проектору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8" name="PlaceHolder 4"/>
          <p:cNvSpPr>
            <a:spLocks noGrp="1"/>
          </p:cNvSpPr>
          <p:nvPr>
            <p:ph type="subTitle"/>
          </p:nvPr>
        </p:nvSpPr>
        <p:spPr>
          <a:xfrm>
            <a:off x="4397760" y="2570400"/>
            <a:ext cx="1029600" cy="57564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" sz="1000" spc="-1" strike="noStrike">
                <a:solidFill>
                  <a:srgbClr val="000000"/>
                </a:solidFill>
                <a:latin typeface="Fira Sans Extra Condensed"/>
                <a:ea typeface="Fira Sans Extra Condensed"/>
              </a:rPr>
              <a:t>Мобильное приложение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9" name="PlaceHolder 5"/>
          <p:cNvSpPr>
            <a:spLocks noGrp="1"/>
          </p:cNvSpPr>
          <p:nvPr>
            <p:ph type="subTitle"/>
          </p:nvPr>
        </p:nvSpPr>
        <p:spPr>
          <a:xfrm>
            <a:off x="2756160" y="2121120"/>
            <a:ext cx="1081800" cy="22932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" sz="1500" spc="-1" strike="noStrike">
                <a:solidFill>
                  <a:srgbClr val="000000"/>
                </a:solidFill>
                <a:latin typeface="Fira Sans Extra Condensed SemiBold"/>
                <a:ea typeface="Fira Sans Extra Condensed SemiBold"/>
              </a:rPr>
              <a:t>Планшет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0" name="PlaceHolder 6"/>
          <p:cNvSpPr>
            <a:spLocks noGrp="1"/>
          </p:cNvSpPr>
          <p:nvPr>
            <p:ph type="subTitle"/>
          </p:nvPr>
        </p:nvSpPr>
        <p:spPr>
          <a:xfrm>
            <a:off x="7488720" y="2119680"/>
            <a:ext cx="1220040" cy="22932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" sz="1500" spc="-1" strike="noStrike">
                <a:solidFill>
                  <a:srgbClr val="000000"/>
                </a:solidFill>
                <a:latin typeface="Fira Sans Extra Condensed SemiBold"/>
                <a:ea typeface="Fira Sans Extra Condensed SemiBold"/>
              </a:rPr>
              <a:t>Компьютер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1" name="PlaceHolder 7"/>
          <p:cNvSpPr>
            <a:spLocks noGrp="1"/>
          </p:cNvSpPr>
          <p:nvPr>
            <p:ph type="subTitle"/>
          </p:nvPr>
        </p:nvSpPr>
        <p:spPr>
          <a:xfrm>
            <a:off x="4300200" y="2101680"/>
            <a:ext cx="1166040" cy="229320"/>
          </a:xfrm>
          <a:prstGeom prst="rect">
            <a:avLst/>
          </a:prstGeom>
          <a:noFill/>
          <a:ln w="0">
            <a:noFill/>
          </a:ln>
        </p:spPr>
        <p:txBody>
          <a:bodyPr lIns="0" rIns="0" tIns="9000" bIns="9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" sz="1500" spc="-1" strike="noStrike">
                <a:solidFill>
                  <a:srgbClr val="000000"/>
                </a:solidFill>
                <a:latin typeface="Fira Sans Extra Condensed SemiBold"/>
                <a:ea typeface="Fira Sans Extra Condensed SemiBold"/>
              </a:rPr>
              <a:t>Ноутбук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2" name="PlaceHolder 8"/>
          <p:cNvSpPr>
            <a:spLocks noGrp="1"/>
          </p:cNvSpPr>
          <p:nvPr>
            <p:ph type="subTitle"/>
          </p:nvPr>
        </p:nvSpPr>
        <p:spPr>
          <a:xfrm>
            <a:off x="5893200" y="2114640"/>
            <a:ext cx="1220040" cy="22932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" sz="1500" spc="-1" strike="noStrike">
                <a:solidFill>
                  <a:srgbClr val="000000"/>
                </a:solidFill>
                <a:latin typeface="Fira Sans Extra Condensed SemiBold"/>
                <a:ea typeface="Fira Sans Extra Condensed SemiBold"/>
              </a:rPr>
              <a:t>Телефон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873" name="Google Shape;1926;p307"/>
          <p:cNvGrpSpPr/>
          <p:nvPr/>
        </p:nvGrpSpPr>
        <p:grpSpPr>
          <a:xfrm>
            <a:off x="7362000" y="993960"/>
            <a:ext cx="1333800" cy="1049760"/>
            <a:chOff x="7362000" y="993960"/>
            <a:chExt cx="1333800" cy="1049760"/>
          </a:xfrm>
        </p:grpSpPr>
        <p:sp>
          <p:nvSpPr>
            <p:cNvPr id="874" name="Google Shape;1927;p307"/>
            <p:cNvSpPr/>
            <p:nvPr/>
          </p:nvSpPr>
          <p:spPr>
            <a:xfrm>
              <a:off x="7780680" y="1799640"/>
              <a:ext cx="497160" cy="240480"/>
            </a:xfrm>
            <a:custGeom>
              <a:avLst/>
              <a:gdLst>
                <a:gd name="textAreaLeft" fmla="*/ 0 w 497160"/>
                <a:gd name="textAreaRight" fmla="*/ 497880 w 497160"/>
                <a:gd name="textAreaTop" fmla="*/ 0 h 240480"/>
                <a:gd name="textAreaBottom" fmla="*/ 241200 h 240480"/>
              </a:gdLst>
              <a:ahLst/>
              <a:rect l="textAreaLeft" t="textAreaTop" r="textAreaRight" b="textAreaBottom"/>
              <a:pathLst>
                <a:path w="40630" h="17780">
                  <a:moveTo>
                    <a:pt x="30789" y="0"/>
                  </a:moveTo>
                  <a:lnTo>
                    <a:pt x="9807" y="0"/>
                  </a:lnTo>
                  <a:lnTo>
                    <a:pt x="0" y="17780"/>
                  </a:lnTo>
                  <a:lnTo>
                    <a:pt x="40629" y="17780"/>
                  </a:lnTo>
                  <a:close/>
                </a:path>
              </a:pathLst>
            </a:custGeom>
            <a:solidFill>
              <a:srgbClr val="81c7c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875" name="Google Shape;1928;p307"/>
            <p:cNvSpPr/>
            <p:nvPr/>
          </p:nvSpPr>
          <p:spPr>
            <a:xfrm>
              <a:off x="7362000" y="993960"/>
              <a:ext cx="1333800" cy="866160"/>
            </a:xfrm>
            <a:custGeom>
              <a:avLst/>
              <a:gdLst>
                <a:gd name="textAreaLeft" fmla="*/ 0 w 1333800"/>
                <a:gd name="textAreaRight" fmla="*/ 1334520 w 1333800"/>
                <a:gd name="textAreaTop" fmla="*/ 0 h 866160"/>
                <a:gd name="textAreaBottom" fmla="*/ 866880 h 866160"/>
              </a:gdLst>
              <a:ahLst/>
              <a:rect l="textAreaLeft" t="textAreaTop" r="textAreaRight" b="textAreaBottom"/>
              <a:pathLst>
                <a:path w="108912" h="63880">
                  <a:moveTo>
                    <a:pt x="103875" y="1"/>
                  </a:moveTo>
                  <a:lnTo>
                    <a:pt x="5071" y="1"/>
                  </a:lnTo>
                  <a:cubicBezTo>
                    <a:pt x="2269" y="1"/>
                    <a:pt x="1" y="2269"/>
                    <a:pt x="1" y="5037"/>
                  </a:cubicBezTo>
                  <a:lnTo>
                    <a:pt x="1" y="58809"/>
                  </a:lnTo>
                  <a:cubicBezTo>
                    <a:pt x="1" y="61611"/>
                    <a:pt x="2269" y="63880"/>
                    <a:pt x="5071" y="63880"/>
                  </a:cubicBezTo>
                  <a:lnTo>
                    <a:pt x="103875" y="63880"/>
                  </a:lnTo>
                  <a:cubicBezTo>
                    <a:pt x="106644" y="63880"/>
                    <a:pt x="108912" y="61578"/>
                    <a:pt x="108912" y="58809"/>
                  </a:cubicBezTo>
                  <a:lnTo>
                    <a:pt x="108912" y="5037"/>
                  </a:lnTo>
                  <a:cubicBezTo>
                    <a:pt x="108912" y="2269"/>
                    <a:pt x="106644" y="1"/>
                    <a:pt x="103875" y="1"/>
                  </a:cubicBezTo>
                  <a:close/>
                </a:path>
              </a:pathLst>
            </a:custGeom>
            <a:solidFill>
              <a:srgbClr val="81c7c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876" name="Google Shape;1929;p307"/>
            <p:cNvSpPr/>
            <p:nvPr/>
          </p:nvSpPr>
          <p:spPr>
            <a:xfrm>
              <a:off x="7414560" y="1046160"/>
              <a:ext cx="1229040" cy="691560"/>
            </a:xfrm>
            <a:custGeom>
              <a:avLst/>
              <a:gdLst>
                <a:gd name="textAreaLeft" fmla="*/ 0 w 1229040"/>
                <a:gd name="textAreaRight" fmla="*/ 1229760 w 1229040"/>
                <a:gd name="textAreaTop" fmla="*/ 0 h 691560"/>
                <a:gd name="textAreaBottom" fmla="*/ 692280 h 691560"/>
              </a:gdLst>
              <a:ahLst/>
              <a:rect l="textAreaLeft" t="textAreaTop" r="textAreaRight" b="textAreaBottom"/>
              <a:pathLst>
                <a:path w="100373" h="51004">
                  <a:moveTo>
                    <a:pt x="0" y="1"/>
                  </a:moveTo>
                  <a:lnTo>
                    <a:pt x="100372" y="1"/>
                  </a:lnTo>
                  <a:lnTo>
                    <a:pt x="100372" y="51004"/>
                  </a:lnTo>
                  <a:lnTo>
                    <a:pt x="0" y="51004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877" name="Google Shape;1930;p307"/>
            <p:cNvSpPr/>
            <p:nvPr/>
          </p:nvSpPr>
          <p:spPr>
            <a:xfrm>
              <a:off x="7429680" y="1791360"/>
              <a:ext cx="15120" cy="17280"/>
            </a:xfrm>
            <a:custGeom>
              <a:avLst/>
              <a:gdLst>
                <a:gd name="textAreaLeft" fmla="*/ 0 w 15120"/>
                <a:gd name="textAreaRight" fmla="*/ 15840 w 15120"/>
                <a:gd name="textAreaTop" fmla="*/ 0 h 17280"/>
                <a:gd name="textAreaBottom" fmla="*/ 18000 h 17280"/>
              </a:gdLst>
              <a:ahLst/>
              <a:rect l="textAreaLeft" t="textAreaTop" r="textAreaRight" b="textAreaBottom"/>
              <a:pathLst>
                <a:path w="1302" h="1335">
                  <a:moveTo>
                    <a:pt x="634" y="1335"/>
                  </a:moveTo>
                  <a:cubicBezTo>
                    <a:pt x="1001" y="1335"/>
                    <a:pt x="1302" y="1035"/>
                    <a:pt x="1302" y="668"/>
                  </a:cubicBezTo>
                  <a:cubicBezTo>
                    <a:pt x="1302" y="301"/>
                    <a:pt x="1001" y="1"/>
                    <a:pt x="634" y="1"/>
                  </a:cubicBezTo>
                  <a:cubicBezTo>
                    <a:pt x="268" y="1"/>
                    <a:pt x="1" y="301"/>
                    <a:pt x="1" y="668"/>
                  </a:cubicBezTo>
                  <a:cubicBezTo>
                    <a:pt x="1" y="1035"/>
                    <a:pt x="268" y="1335"/>
                    <a:pt x="634" y="133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000" bIns="900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878" name="Google Shape;1931;p307"/>
            <p:cNvSpPr/>
            <p:nvPr/>
          </p:nvSpPr>
          <p:spPr>
            <a:xfrm>
              <a:off x="7460640" y="1791360"/>
              <a:ext cx="15480" cy="17280"/>
            </a:xfrm>
            <a:custGeom>
              <a:avLst/>
              <a:gdLst>
                <a:gd name="textAreaLeft" fmla="*/ 0 w 15480"/>
                <a:gd name="textAreaRight" fmla="*/ 16200 w 15480"/>
                <a:gd name="textAreaTop" fmla="*/ 0 h 17280"/>
                <a:gd name="textAreaBottom" fmla="*/ 18000 h 17280"/>
              </a:gdLst>
              <a:ahLst/>
              <a:rect l="textAreaLeft" t="textAreaTop" r="textAreaRight" b="textAreaBottom"/>
              <a:pathLst>
                <a:path w="1336" h="1335">
                  <a:moveTo>
                    <a:pt x="668" y="1335"/>
                  </a:moveTo>
                  <a:cubicBezTo>
                    <a:pt x="1035" y="1335"/>
                    <a:pt x="1335" y="1035"/>
                    <a:pt x="1335" y="668"/>
                  </a:cubicBezTo>
                  <a:cubicBezTo>
                    <a:pt x="1335" y="301"/>
                    <a:pt x="1035" y="1"/>
                    <a:pt x="668" y="1"/>
                  </a:cubicBezTo>
                  <a:cubicBezTo>
                    <a:pt x="301" y="1"/>
                    <a:pt x="1" y="301"/>
                    <a:pt x="1" y="668"/>
                  </a:cubicBezTo>
                  <a:cubicBezTo>
                    <a:pt x="1" y="1035"/>
                    <a:pt x="301" y="1335"/>
                    <a:pt x="668" y="133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000" bIns="900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879" name="Google Shape;1932;p307"/>
            <p:cNvSpPr/>
            <p:nvPr/>
          </p:nvSpPr>
          <p:spPr>
            <a:xfrm>
              <a:off x="7491960" y="1791360"/>
              <a:ext cx="15480" cy="17280"/>
            </a:xfrm>
            <a:custGeom>
              <a:avLst/>
              <a:gdLst>
                <a:gd name="textAreaLeft" fmla="*/ 0 w 15480"/>
                <a:gd name="textAreaRight" fmla="*/ 16200 w 15480"/>
                <a:gd name="textAreaTop" fmla="*/ 0 h 17280"/>
                <a:gd name="textAreaBottom" fmla="*/ 18000 h 17280"/>
              </a:gdLst>
              <a:ahLst/>
              <a:rect l="textAreaLeft" t="textAreaTop" r="textAreaRight" b="textAreaBottom"/>
              <a:pathLst>
                <a:path w="1335" h="1335">
                  <a:moveTo>
                    <a:pt x="667" y="1335"/>
                  </a:moveTo>
                  <a:cubicBezTo>
                    <a:pt x="1034" y="1335"/>
                    <a:pt x="1335" y="1035"/>
                    <a:pt x="1335" y="668"/>
                  </a:cubicBezTo>
                  <a:cubicBezTo>
                    <a:pt x="1335" y="301"/>
                    <a:pt x="1034" y="1"/>
                    <a:pt x="667" y="1"/>
                  </a:cubicBezTo>
                  <a:cubicBezTo>
                    <a:pt x="301" y="1"/>
                    <a:pt x="0" y="301"/>
                    <a:pt x="0" y="668"/>
                  </a:cubicBezTo>
                  <a:cubicBezTo>
                    <a:pt x="0" y="1035"/>
                    <a:pt x="301" y="1335"/>
                    <a:pt x="667" y="133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000" bIns="900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880" name="Google Shape;1933;p307"/>
            <p:cNvSpPr/>
            <p:nvPr/>
          </p:nvSpPr>
          <p:spPr>
            <a:xfrm>
              <a:off x="7602120" y="2008080"/>
              <a:ext cx="853920" cy="35640"/>
            </a:xfrm>
            <a:custGeom>
              <a:avLst/>
              <a:gdLst>
                <a:gd name="textAreaLeft" fmla="*/ 0 w 853920"/>
                <a:gd name="textAreaRight" fmla="*/ 854640 w 853920"/>
                <a:gd name="textAreaTop" fmla="*/ 0 h 35640"/>
                <a:gd name="textAreaBottom" fmla="*/ 36360 h 35640"/>
              </a:gdLst>
              <a:ahLst/>
              <a:rect l="textAreaLeft" t="textAreaTop" r="textAreaRight" b="textAreaBottom"/>
              <a:pathLst>
                <a:path w="125991" h="2669">
                  <a:moveTo>
                    <a:pt x="0" y="0"/>
                  </a:moveTo>
                  <a:cubicBezTo>
                    <a:pt x="0" y="1468"/>
                    <a:pt x="1235" y="2669"/>
                    <a:pt x="2702" y="2669"/>
                  </a:cubicBezTo>
                  <a:lnTo>
                    <a:pt x="123288" y="2669"/>
                  </a:lnTo>
                  <a:cubicBezTo>
                    <a:pt x="124789" y="2669"/>
                    <a:pt x="125990" y="1468"/>
                    <a:pt x="125990" y="0"/>
                  </a:cubicBezTo>
                  <a:close/>
                </a:path>
              </a:pathLst>
            </a:custGeom>
            <a:solidFill>
              <a:srgbClr val="5899b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000" bIns="1800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</p:grpSp>
      <p:grpSp>
        <p:nvGrpSpPr>
          <p:cNvPr id="881" name="Google Shape;1934;p307"/>
          <p:cNvGrpSpPr/>
          <p:nvPr/>
        </p:nvGrpSpPr>
        <p:grpSpPr>
          <a:xfrm>
            <a:off x="6198480" y="998280"/>
            <a:ext cx="487080" cy="1037160"/>
            <a:chOff x="6198480" y="998280"/>
            <a:chExt cx="487080" cy="1037160"/>
          </a:xfrm>
        </p:grpSpPr>
        <p:sp>
          <p:nvSpPr>
            <p:cNvPr id="882" name="Google Shape;1935;p307"/>
            <p:cNvSpPr/>
            <p:nvPr/>
          </p:nvSpPr>
          <p:spPr>
            <a:xfrm>
              <a:off x="6198480" y="998280"/>
              <a:ext cx="487080" cy="1037160"/>
            </a:xfrm>
            <a:custGeom>
              <a:avLst/>
              <a:gdLst>
                <a:gd name="textAreaLeft" fmla="*/ 0 w 487080"/>
                <a:gd name="textAreaRight" fmla="*/ 487800 w 487080"/>
                <a:gd name="textAreaTop" fmla="*/ 0 h 1037160"/>
                <a:gd name="textAreaBottom" fmla="*/ 1037880 h 1037160"/>
              </a:gdLst>
              <a:ahLst/>
              <a:rect l="textAreaLeft" t="textAreaTop" r="textAreaRight" b="textAreaBottom"/>
              <a:pathLst>
                <a:path w="19981" h="39963">
                  <a:moveTo>
                    <a:pt x="15911" y="1"/>
                  </a:moveTo>
                  <a:lnTo>
                    <a:pt x="4070" y="1"/>
                  </a:lnTo>
                  <a:cubicBezTo>
                    <a:pt x="1835" y="1"/>
                    <a:pt x="0" y="1835"/>
                    <a:pt x="0" y="4104"/>
                  </a:cubicBezTo>
                  <a:lnTo>
                    <a:pt x="0" y="35893"/>
                  </a:lnTo>
                  <a:cubicBezTo>
                    <a:pt x="0" y="38128"/>
                    <a:pt x="1835" y="39963"/>
                    <a:pt x="4070" y="39963"/>
                  </a:cubicBezTo>
                  <a:lnTo>
                    <a:pt x="15911" y="39963"/>
                  </a:lnTo>
                  <a:cubicBezTo>
                    <a:pt x="18146" y="39963"/>
                    <a:pt x="19981" y="38128"/>
                    <a:pt x="19981" y="35893"/>
                  </a:cubicBezTo>
                  <a:lnTo>
                    <a:pt x="19981" y="4104"/>
                  </a:lnTo>
                  <a:cubicBezTo>
                    <a:pt x="19981" y="1835"/>
                    <a:pt x="18146" y="1"/>
                    <a:pt x="15911" y="1"/>
                  </a:cubicBezTo>
                  <a:close/>
                </a:path>
              </a:pathLst>
            </a:custGeom>
            <a:solidFill>
              <a:srgbClr val="f0bcb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883" name="Google Shape;1936;p307"/>
            <p:cNvSpPr/>
            <p:nvPr/>
          </p:nvSpPr>
          <p:spPr>
            <a:xfrm>
              <a:off x="6234480" y="1106640"/>
              <a:ext cx="415440" cy="785160"/>
            </a:xfrm>
            <a:custGeom>
              <a:avLst/>
              <a:gdLst>
                <a:gd name="textAreaLeft" fmla="*/ 0 w 415440"/>
                <a:gd name="textAreaRight" fmla="*/ 416160 w 415440"/>
                <a:gd name="textAreaTop" fmla="*/ 0 h 785160"/>
                <a:gd name="textAreaBottom" fmla="*/ 785880 h 785160"/>
              </a:gdLst>
              <a:ahLst/>
              <a:rect l="textAreaLeft" t="textAreaTop" r="textAreaRight" b="textAreaBottom"/>
              <a:pathLst>
                <a:path w="17047" h="30256">
                  <a:moveTo>
                    <a:pt x="1" y="0"/>
                  </a:moveTo>
                  <a:lnTo>
                    <a:pt x="17046" y="0"/>
                  </a:lnTo>
                  <a:lnTo>
                    <a:pt x="17046" y="30255"/>
                  </a:lnTo>
                  <a:lnTo>
                    <a:pt x="1" y="30255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884" name="Google Shape;1937;p307"/>
            <p:cNvSpPr/>
            <p:nvPr/>
          </p:nvSpPr>
          <p:spPr>
            <a:xfrm>
              <a:off x="6339600" y="1036440"/>
              <a:ext cx="205200" cy="18360"/>
            </a:xfrm>
            <a:custGeom>
              <a:avLst/>
              <a:gdLst>
                <a:gd name="textAreaLeft" fmla="*/ 0 w 205200"/>
                <a:gd name="textAreaRight" fmla="*/ 205920 w 205200"/>
                <a:gd name="textAreaTop" fmla="*/ 0 h 18360"/>
                <a:gd name="textAreaBottom" fmla="*/ 19080 h 18360"/>
              </a:gdLst>
              <a:ahLst/>
              <a:rect l="textAreaLeft" t="textAreaTop" r="textAreaRight" b="textAreaBottom"/>
              <a:pathLst>
                <a:path w="8441" h="735">
                  <a:moveTo>
                    <a:pt x="8040" y="734"/>
                  </a:moveTo>
                  <a:lnTo>
                    <a:pt x="368" y="734"/>
                  </a:lnTo>
                  <a:cubicBezTo>
                    <a:pt x="168" y="734"/>
                    <a:pt x="1" y="568"/>
                    <a:pt x="1" y="367"/>
                  </a:cubicBezTo>
                  <a:lnTo>
                    <a:pt x="1" y="367"/>
                  </a:lnTo>
                  <a:cubicBezTo>
                    <a:pt x="1" y="167"/>
                    <a:pt x="168" y="1"/>
                    <a:pt x="368" y="1"/>
                  </a:cubicBezTo>
                  <a:lnTo>
                    <a:pt x="8040" y="1"/>
                  </a:lnTo>
                  <a:cubicBezTo>
                    <a:pt x="8273" y="1"/>
                    <a:pt x="8440" y="167"/>
                    <a:pt x="8440" y="367"/>
                  </a:cubicBezTo>
                  <a:lnTo>
                    <a:pt x="8440" y="367"/>
                  </a:lnTo>
                  <a:cubicBezTo>
                    <a:pt x="8440" y="568"/>
                    <a:pt x="8273" y="734"/>
                    <a:pt x="8040" y="734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360" bIns="936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885" name="Google Shape;1938;p307"/>
            <p:cNvSpPr/>
            <p:nvPr/>
          </p:nvSpPr>
          <p:spPr>
            <a:xfrm>
              <a:off x="6402960" y="1923480"/>
              <a:ext cx="78120" cy="83160"/>
            </a:xfrm>
            <a:custGeom>
              <a:avLst/>
              <a:gdLst>
                <a:gd name="textAreaLeft" fmla="*/ 0 w 78120"/>
                <a:gd name="textAreaRight" fmla="*/ 78840 w 78120"/>
                <a:gd name="textAreaTop" fmla="*/ 0 h 83160"/>
                <a:gd name="textAreaBottom" fmla="*/ 83880 h 83160"/>
              </a:gdLst>
              <a:ahLst/>
              <a:rect l="textAreaLeft" t="textAreaTop" r="textAreaRight" b="textAreaBottom"/>
              <a:pathLst>
                <a:path w="3237" h="3236">
                  <a:moveTo>
                    <a:pt x="1602" y="0"/>
                  </a:moveTo>
                  <a:cubicBezTo>
                    <a:pt x="735" y="0"/>
                    <a:pt x="1" y="701"/>
                    <a:pt x="1" y="1601"/>
                  </a:cubicBezTo>
                  <a:cubicBezTo>
                    <a:pt x="1" y="2502"/>
                    <a:pt x="735" y="3236"/>
                    <a:pt x="1602" y="3236"/>
                  </a:cubicBezTo>
                  <a:cubicBezTo>
                    <a:pt x="2502" y="3236"/>
                    <a:pt x="3236" y="2502"/>
                    <a:pt x="3236" y="1601"/>
                  </a:cubicBezTo>
                  <a:cubicBezTo>
                    <a:pt x="3236" y="734"/>
                    <a:pt x="2502" y="0"/>
                    <a:pt x="160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1760" bIns="4176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</p:grpSp>
      <p:grpSp>
        <p:nvGrpSpPr>
          <p:cNvPr id="886" name="Google Shape;1939;p307"/>
          <p:cNvGrpSpPr/>
          <p:nvPr/>
        </p:nvGrpSpPr>
        <p:grpSpPr>
          <a:xfrm>
            <a:off x="2938680" y="994320"/>
            <a:ext cx="691200" cy="1049040"/>
            <a:chOff x="2938680" y="994320"/>
            <a:chExt cx="691200" cy="1049040"/>
          </a:xfrm>
        </p:grpSpPr>
        <p:sp>
          <p:nvSpPr>
            <p:cNvPr id="887" name="Google Shape;1940;p307"/>
            <p:cNvSpPr/>
            <p:nvPr/>
          </p:nvSpPr>
          <p:spPr>
            <a:xfrm>
              <a:off x="2938680" y="994320"/>
              <a:ext cx="691200" cy="1049040"/>
            </a:xfrm>
            <a:custGeom>
              <a:avLst/>
              <a:gdLst>
                <a:gd name="textAreaLeft" fmla="*/ 0 w 691200"/>
                <a:gd name="textAreaRight" fmla="*/ 691920 w 691200"/>
                <a:gd name="textAreaTop" fmla="*/ 0 h 1049040"/>
                <a:gd name="textAreaBottom" fmla="*/ 1049760 h 1049040"/>
              </a:gdLst>
              <a:ahLst/>
              <a:rect l="textAreaLeft" t="textAreaTop" r="textAreaRight" b="textAreaBottom"/>
              <a:pathLst>
                <a:path w="36527" h="52105">
                  <a:moveTo>
                    <a:pt x="7540" y="1"/>
                  </a:moveTo>
                  <a:lnTo>
                    <a:pt x="28988" y="1"/>
                  </a:lnTo>
                  <a:cubicBezTo>
                    <a:pt x="33125" y="1"/>
                    <a:pt x="36527" y="3403"/>
                    <a:pt x="36527" y="7540"/>
                  </a:cubicBezTo>
                  <a:lnTo>
                    <a:pt x="36527" y="44566"/>
                  </a:lnTo>
                  <a:cubicBezTo>
                    <a:pt x="36527" y="48702"/>
                    <a:pt x="33158" y="52105"/>
                    <a:pt x="28988" y="52105"/>
                  </a:cubicBezTo>
                  <a:lnTo>
                    <a:pt x="7540" y="52105"/>
                  </a:lnTo>
                  <a:cubicBezTo>
                    <a:pt x="3403" y="52105"/>
                    <a:pt x="1" y="48702"/>
                    <a:pt x="1" y="44566"/>
                  </a:cubicBezTo>
                  <a:lnTo>
                    <a:pt x="1" y="7540"/>
                  </a:lnTo>
                  <a:cubicBezTo>
                    <a:pt x="1" y="3370"/>
                    <a:pt x="3403" y="1"/>
                    <a:pt x="754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888" name="Google Shape;1941;p307"/>
            <p:cNvSpPr/>
            <p:nvPr/>
          </p:nvSpPr>
          <p:spPr>
            <a:xfrm>
              <a:off x="2987280" y="1082160"/>
              <a:ext cx="593280" cy="864000"/>
            </a:xfrm>
            <a:custGeom>
              <a:avLst/>
              <a:gdLst>
                <a:gd name="textAreaLeft" fmla="*/ 0 w 593280"/>
                <a:gd name="textAreaRight" fmla="*/ 594000 w 593280"/>
                <a:gd name="textAreaTop" fmla="*/ 0 h 864000"/>
                <a:gd name="textAreaBottom" fmla="*/ 864720 h 864000"/>
              </a:gdLst>
              <a:ahLst/>
              <a:rect l="textAreaLeft" t="textAreaTop" r="textAreaRight" b="textAreaBottom"/>
              <a:pathLst>
                <a:path w="31357" h="42932">
                  <a:moveTo>
                    <a:pt x="134" y="1"/>
                  </a:moveTo>
                  <a:lnTo>
                    <a:pt x="31256" y="1"/>
                  </a:lnTo>
                  <a:cubicBezTo>
                    <a:pt x="31323" y="1"/>
                    <a:pt x="31356" y="34"/>
                    <a:pt x="31356" y="101"/>
                  </a:cubicBezTo>
                  <a:lnTo>
                    <a:pt x="31356" y="42831"/>
                  </a:lnTo>
                  <a:cubicBezTo>
                    <a:pt x="31356" y="42898"/>
                    <a:pt x="31323" y="42931"/>
                    <a:pt x="31256" y="42931"/>
                  </a:cubicBezTo>
                  <a:lnTo>
                    <a:pt x="134" y="42931"/>
                  </a:lnTo>
                  <a:cubicBezTo>
                    <a:pt x="67" y="42931"/>
                    <a:pt x="34" y="42865"/>
                    <a:pt x="34" y="42831"/>
                  </a:cubicBezTo>
                  <a:lnTo>
                    <a:pt x="34" y="101"/>
                  </a:lnTo>
                  <a:cubicBezTo>
                    <a:pt x="0" y="34"/>
                    <a:pt x="67" y="1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889" name="Google Shape;1942;p307"/>
            <p:cNvSpPr/>
            <p:nvPr/>
          </p:nvSpPr>
          <p:spPr>
            <a:xfrm>
              <a:off x="3200760" y="1029960"/>
              <a:ext cx="166680" cy="15480"/>
            </a:xfrm>
            <a:custGeom>
              <a:avLst/>
              <a:gdLst>
                <a:gd name="textAreaLeft" fmla="*/ 0 w 166680"/>
                <a:gd name="textAreaRight" fmla="*/ 167400 w 166680"/>
                <a:gd name="textAreaTop" fmla="*/ 0 h 15480"/>
                <a:gd name="textAreaBottom" fmla="*/ 16200 h 15480"/>
              </a:gdLst>
              <a:ahLst/>
              <a:rect l="textAreaLeft" t="textAreaTop" r="textAreaRight" b="textAreaBottom"/>
              <a:pathLst>
                <a:path w="8840" h="801">
                  <a:moveTo>
                    <a:pt x="400" y="0"/>
                  </a:moveTo>
                  <a:lnTo>
                    <a:pt x="8439" y="0"/>
                  </a:lnTo>
                  <a:cubicBezTo>
                    <a:pt x="8640" y="0"/>
                    <a:pt x="8840" y="201"/>
                    <a:pt x="8840" y="401"/>
                  </a:cubicBezTo>
                  <a:lnTo>
                    <a:pt x="8840" y="401"/>
                  </a:lnTo>
                  <a:cubicBezTo>
                    <a:pt x="8840" y="634"/>
                    <a:pt x="8640" y="801"/>
                    <a:pt x="8439" y="801"/>
                  </a:cubicBezTo>
                  <a:lnTo>
                    <a:pt x="400" y="801"/>
                  </a:lnTo>
                  <a:cubicBezTo>
                    <a:pt x="200" y="801"/>
                    <a:pt x="33" y="634"/>
                    <a:pt x="33" y="401"/>
                  </a:cubicBezTo>
                  <a:lnTo>
                    <a:pt x="33" y="401"/>
                  </a:lnTo>
                  <a:cubicBezTo>
                    <a:pt x="0" y="201"/>
                    <a:pt x="200" y="0"/>
                    <a:pt x="400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920" bIns="792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890" name="Google Shape;1943;p307"/>
            <p:cNvSpPr/>
            <p:nvPr/>
          </p:nvSpPr>
          <p:spPr>
            <a:xfrm>
              <a:off x="3258720" y="1967040"/>
              <a:ext cx="49680" cy="52920"/>
            </a:xfrm>
            <a:custGeom>
              <a:avLst/>
              <a:gdLst>
                <a:gd name="textAreaLeft" fmla="*/ 0 w 49680"/>
                <a:gd name="textAreaRight" fmla="*/ 50400 w 49680"/>
                <a:gd name="textAreaTop" fmla="*/ 0 h 52920"/>
                <a:gd name="textAreaBottom" fmla="*/ 53640 h 52920"/>
              </a:gdLst>
              <a:ahLst/>
              <a:rect l="textAreaLeft" t="textAreaTop" r="textAreaRight" b="textAreaBottom"/>
              <a:pathLst>
                <a:path w="2670" h="2669">
                  <a:moveTo>
                    <a:pt x="1335" y="2669"/>
                  </a:moveTo>
                  <a:cubicBezTo>
                    <a:pt x="2069" y="2669"/>
                    <a:pt x="2670" y="2068"/>
                    <a:pt x="2670" y="1334"/>
                  </a:cubicBezTo>
                  <a:cubicBezTo>
                    <a:pt x="2670" y="600"/>
                    <a:pt x="2069" y="0"/>
                    <a:pt x="1335" y="0"/>
                  </a:cubicBezTo>
                  <a:cubicBezTo>
                    <a:pt x="601" y="0"/>
                    <a:pt x="1" y="600"/>
                    <a:pt x="1" y="1334"/>
                  </a:cubicBezTo>
                  <a:cubicBezTo>
                    <a:pt x="1" y="2068"/>
                    <a:pt x="601" y="2669"/>
                    <a:pt x="1335" y="2669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640" bIns="266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</p:grpSp>
      <p:grpSp>
        <p:nvGrpSpPr>
          <p:cNvPr id="891" name="Google Shape;1944;p307"/>
          <p:cNvGrpSpPr/>
          <p:nvPr/>
        </p:nvGrpSpPr>
        <p:grpSpPr>
          <a:xfrm>
            <a:off x="4095720" y="995760"/>
            <a:ext cx="1552680" cy="1041480"/>
            <a:chOff x="4095720" y="995760"/>
            <a:chExt cx="1552680" cy="1041480"/>
          </a:xfrm>
        </p:grpSpPr>
        <p:sp>
          <p:nvSpPr>
            <p:cNvPr id="892" name="Google Shape;1945;p307"/>
            <p:cNvSpPr/>
            <p:nvPr/>
          </p:nvSpPr>
          <p:spPr>
            <a:xfrm>
              <a:off x="4247280" y="995760"/>
              <a:ext cx="1249920" cy="890280"/>
            </a:xfrm>
            <a:custGeom>
              <a:avLst/>
              <a:gdLst>
                <a:gd name="textAreaLeft" fmla="*/ 0 w 1249920"/>
                <a:gd name="textAreaRight" fmla="*/ 1250640 w 1249920"/>
                <a:gd name="textAreaTop" fmla="*/ 0 h 890280"/>
                <a:gd name="textAreaBottom" fmla="*/ 891000 h 890280"/>
              </a:gdLst>
              <a:ahLst/>
              <a:rect l="textAreaLeft" t="textAreaTop" r="textAreaRight" b="textAreaBottom"/>
              <a:pathLst>
                <a:path w="70652" h="46434">
                  <a:moveTo>
                    <a:pt x="68216" y="1"/>
                  </a:moveTo>
                  <a:lnTo>
                    <a:pt x="2436" y="1"/>
                  </a:lnTo>
                  <a:cubicBezTo>
                    <a:pt x="1102" y="1"/>
                    <a:pt x="1" y="1102"/>
                    <a:pt x="1" y="2436"/>
                  </a:cubicBezTo>
                  <a:lnTo>
                    <a:pt x="1" y="43999"/>
                  </a:lnTo>
                  <a:cubicBezTo>
                    <a:pt x="1" y="45333"/>
                    <a:pt x="1102" y="46434"/>
                    <a:pt x="2436" y="46434"/>
                  </a:cubicBezTo>
                  <a:lnTo>
                    <a:pt x="68216" y="46434"/>
                  </a:lnTo>
                  <a:cubicBezTo>
                    <a:pt x="69551" y="46434"/>
                    <a:pt x="70651" y="45333"/>
                    <a:pt x="70651" y="43999"/>
                  </a:cubicBezTo>
                  <a:lnTo>
                    <a:pt x="70651" y="2436"/>
                  </a:lnTo>
                  <a:cubicBezTo>
                    <a:pt x="70651" y="1102"/>
                    <a:pt x="69551" y="1"/>
                    <a:pt x="68216" y="1"/>
                  </a:cubicBezTo>
                  <a:close/>
                </a:path>
              </a:pathLst>
            </a:custGeom>
            <a:solidFill>
              <a:srgbClr val="5899b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893" name="Google Shape;1946;p307"/>
            <p:cNvSpPr/>
            <p:nvPr/>
          </p:nvSpPr>
          <p:spPr>
            <a:xfrm>
              <a:off x="4312440" y="1089360"/>
              <a:ext cx="1119960" cy="651600"/>
            </a:xfrm>
            <a:custGeom>
              <a:avLst/>
              <a:gdLst>
                <a:gd name="textAreaLeft" fmla="*/ 0 w 1119960"/>
                <a:gd name="textAreaRight" fmla="*/ 1120680 w 1119960"/>
                <a:gd name="textAreaTop" fmla="*/ 0 h 651600"/>
                <a:gd name="textAreaBottom" fmla="*/ 652320 h 651600"/>
              </a:gdLst>
              <a:ahLst/>
              <a:rect l="textAreaLeft" t="textAreaTop" r="textAreaRight" b="textAreaBottom"/>
              <a:pathLst>
                <a:path w="63313" h="33992">
                  <a:moveTo>
                    <a:pt x="0" y="1"/>
                  </a:moveTo>
                  <a:lnTo>
                    <a:pt x="63312" y="1"/>
                  </a:lnTo>
                  <a:lnTo>
                    <a:pt x="63312" y="33992"/>
                  </a:lnTo>
                  <a:lnTo>
                    <a:pt x="0" y="33992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894" name="Google Shape;1947;p307"/>
            <p:cNvSpPr/>
            <p:nvPr/>
          </p:nvSpPr>
          <p:spPr>
            <a:xfrm>
              <a:off x="4856760" y="1027080"/>
              <a:ext cx="30600" cy="33120"/>
            </a:xfrm>
            <a:custGeom>
              <a:avLst/>
              <a:gdLst>
                <a:gd name="textAreaLeft" fmla="*/ 0 w 30600"/>
                <a:gd name="textAreaRight" fmla="*/ 31320 w 30600"/>
                <a:gd name="textAreaTop" fmla="*/ 0 h 33120"/>
                <a:gd name="textAreaBottom" fmla="*/ 33840 h 33120"/>
              </a:gdLst>
              <a:ahLst/>
              <a:rect l="textAreaLeft" t="textAreaTop" r="textAreaRight" b="textAreaBottom"/>
              <a:pathLst>
                <a:path w="1769" h="1769">
                  <a:moveTo>
                    <a:pt x="901" y="1768"/>
                  </a:moveTo>
                  <a:cubicBezTo>
                    <a:pt x="401" y="1768"/>
                    <a:pt x="0" y="1368"/>
                    <a:pt x="0" y="868"/>
                  </a:cubicBezTo>
                  <a:cubicBezTo>
                    <a:pt x="0" y="401"/>
                    <a:pt x="401" y="0"/>
                    <a:pt x="901" y="0"/>
                  </a:cubicBezTo>
                  <a:cubicBezTo>
                    <a:pt x="1401" y="0"/>
                    <a:pt x="1768" y="401"/>
                    <a:pt x="1768" y="868"/>
                  </a:cubicBezTo>
                  <a:cubicBezTo>
                    <a:pt x="1768" y="1368"/>
                    <a:pt x="1401" y="1768"/>
                    <a:pt x="901" y="1768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920" bIns="1692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895" name="Google Shape;1948;p307"/>
            <p:cNvSpPr/>
            <p:nvPr/>
          </p:nvSpPr>
          <p:spPr>
            <a:xfrm>
              <a:off x="4095720" y="1886760"/>
              <a:ext cx="1552680" cy="78840"/>
            </a:xfrm>
            <a:custGeom>
              <a:avLst/>
              <a:gdLst>
                <a:gd name="textAreaLeft" fmla="*/ 0 w 1552680"/>
                <a:gd name="textAreaRight" fmla="*/ 1553400 w 1552680"/>
                <a:gd name="textAreaTop" fmla="*/ 0 h 78840"/>
                <a:gd name="textAreaBottom" fmla="*/ 79560 h 78840"/>
              </a:gdLst>
              <a:ahLst/>
              <a:rect l="textAreaLeft" t="textAreaTop" r="textAreaRight" b="textAreaBottom"/>
              <a:pathLst>
                <a:path w="95202" h="5005">
                  <a:moveTo>
                    <a:pt x="82926" y="1"/>
                  </a:moveTo>
                  <a:lnTo>
                    <a:pt x="12276" y="1"/>
                  </a:lnTo>
                  <a:lnTo>
                    <a:pt x="0" y="3637"/>
                  </a:lnTo>
                  <a:lnTo>
                    <a:pt x="47601" y="5005"/>
                  </a:lnTo>
                  <a:lnTo>
                    <a:pt x="95202" y="3637"/>
                  </a:lnTo>
                  <a:close/>
                </a:path>
              </a:pathLst>
            </a:custGeom>
            <a:solidFill>
              <a:srgbClr val="667e9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0" bIns="3960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896" name="Google Shape;1949;p307"/>
            <p:cNvSpPr/>
            <p:nvPr/>
          </p:nvSpPr>
          <p:spPr>
            <a:xfrm>
              <a:off x="4095720" y="1966320"/>
              <a:ext cx="1552680" cy="70920"/>
            </a:xfrm>
            <a:custGeom>
              <a:avLst/>
              <a:gdLst>
                <a:gd name="textAreaLeft" fmla="*/ 0 w 1552680"/>
                <a:gd name="textAreaRight" fmla="*/ 1553400 w 1552680"/>
                <a:gd name="textAreaTop" fmla="*/ 0 h 70920"/>
                <a:gd name="textAreaBottom" fmla="*/ 71640 h 70920"/>
              </a:gdLst>
              <a:ahLst/>
              <a:rect l="textAreaLeft" t="textAreaTop" r="textAreaRight" b="textAreaBottom"/>
              <a:pathLst>
                <a:path w="95202" h="4504">
                  <a:moveTo>
                    <a:pt x="95202" y="1"/>
                  </a:moveTo>
                  <a:lnTo>
                    <a:pt x="0" y="1"/>
                  </a:lnTo>
                  <a:lnTo>
                    <a:pt x="0" y="2736"/>
                  </a:lnTo>
                  <a:cubicBezTo>
                    <a:pt x="0" y="3703"/>
                    <a:pt x="801" y="4504"/>
                    <a:pt x="1768" y="4504"/>
                  </a:cubicBezTo>
                  <a:lnTo>
                    <a:pt x="93434" y="4504"/>
                  </a:lnTo>
                  <a:cubicBezTo>
                    <a:pt x="94401" y="4504"/>
                    <a:pt x="95202" y="3703"/>
                    <a:pt x="95202" y="2736"/>
                  </a:cubicBezTo>
                  <a:close/>
                </a:path>
              </a:pathLst>
            </a:custGeom>
            <a:solidFill>
              <a:srgbClr val="5899b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5640" bIns="356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897" name="Google Shape;1950;p307"/>
            <p:cNvSpPr/>
            <p:nvPr/>
          </p:nvSpPr>
          <p:spPr>
            <a:xfrm>
              <a:off x="4702680" y="1990800"/>
              <a:ext cx="339480" cy="23040"/>
            </a:xfrm>
            <a:custGeom>
              <a:avLst/>
              <a:gdLst>
                <a:gd name="textAreaLeft" fmla="*/ 0 w 339480"/>
                <a:gd name="textAreaRight" fmla="*/ 340200 w 339480"/>
                <a:gd name="textAreaTop" fmla="*/ 0 h 23040"/>
                <a:gd name="textAreaBottom" fmla="*/ 23760 h 23040"/>
              </a:gdLst>
              <a:ahLst/>
              <a:rect l="textAreaLeft" t="textAreaTop" r="textAreaRight" b="textAreaBottom"/>
              <a:pathLst>
                <a:path w="19214" h="1235">
                  <a:moveTo>
                    <a:pt x="0" y="0"/>
                  </a:moveTo>
                  <a:lnTo>
                    <a:pt x="19214" y="0"/>
                  </a:lnTo>
                  <a:lnTo>
                    <a:pt x="19214" y="1234"/>
                  </a:lnTo>
                  <a:lnTo>
                    <a:pt x="0" y="1234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880" bIns="1188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898" name="Google Shape;1951;p307"/>
            <p:cNvSpPr/>
            <p:nvPr/>
          </p:nvSpPr>
          <p:spPr>
            <a:xfrm>
              <a:off x="4098600" y="1944360"/>
              <a:ext cx="1547640" cy="20880"/>
            </a:xfrm>
            <a:custGeom>
              <a:avLst/>
              <a:gdLst>
                <a:gd name="textAreaLeft" fmla="*/ 0 w 1547640"/>
                <a:gd name="textAreaRight" fmla="*/ 1548360 w 1547640"/>
                <a:gd name="textAreaTop" fmla="*/ 0 h 20880"/>
                <a:gd name="textAreaBottom" fmla="*/ 21600 h 20880"/>
              </a:gdLst>
              <a:ahLst/>
              <a:rect l="textAreaLeft" t="textAreaTop" r="textAreaRight" b="textAreaBottom"/>
              <a:pathLst>
                <a:path w="95202" h="1369">
                  <a:moveTo>
                    <a:pt x="0" y="1"/>
                  </a:moveTo>
                  <a:lnTo>
                    <a:pt x="95202" y="1"/>
                  </a:lnTo>
                  <a:lnTo>
                    <a:pt x="95202" y="1369"/>
                  </a:lnTo>
                  <a:lnTo>
                    <a:pt x="0" y="1369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0" bIns="1080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</p:grpSp>
      <p:cxnSp>
        <p:nvCxnSpPr>
          <p:cNvPr id="899" name="Google Shape;1956;p307"/>
          <p:cNvCxnSpPr/>
          <p:nvPr/>
        </p:nvCxnSpPr>
        <p:spPr>
          <a:xfrm>
            <a:off x="2714400" y="2382840"/>
            <a:ext cx="1125000" cy="720"/>
          </a:xfrm>
          <a:prstGeom prst="straightConnector1">
            <a:avLst/>
          </a:prstGeom>
          <a:ln w="28575">
            <a:solidFill>
              <a:srgbClr val="0277bd"/>
            </a:solidFill>
            <a:round/>
          </a:ln>
        </p:spPr>
      </p:cxnSp>
      <p:cxnSp>
        <p:nvCxnSpPr>
          <p:cNvPr id="900" name="Google Shape;1957;p307"/>
          <p:cNvCxnSpPr/>
          <p:nvPr/>
        </p:nvCxnSpPr>
        <p:spPr>
          <a:xfrm>
            <a:off x="4309560" y="2382840"/>
            <a:ext cx="1125360" cy="720"/>
          </a:xfrm>
          <a:prstGeom prst="straightConnector1">
            <a:avLst/>
          </a:prstGeom>
          <a:ln w="28575">
            <a:solidFill>
              <a:srgbClr val="0277bd"/>
            </a:solidFill>
            <a:round/>
          </a:ln>
        </p:spPr>
      </p:cxnSp>
      <p:cxnSp>
        <p:nvCxnSpPr>
          <p:cNvPr id="901" name="Google Shape;1958;p307"/>
          <p:cNvCxnSpPr/>
          <p:nvPr/>
        </p:nvCxnSpPr>
        <p:spPr>
          <a:xfrm>
            <a:off x="5888520" y="2382840"/>
            <a:ext cx="1125000" cy="720"/>
          </a:xfrm>
          <a:prstGeom prst="straightConnector1">
            <a:avLst/>
          </a:prstGeom>
          <a:ln w="28575">
            <a:solidFill>
              <a:srgbClr val="f0bcbc"/>
            </a:solidFill>
            <a:round/>
          </a:ln>
        </p:spPr>
      </p:cxnSp>
      <p:cxnSp>
        <p:nvCxnSpPr>
          <p:cNvPr id="902" name="Google Shape;1959;p307"/>
          <p:cNvCxnSpPr/>
          <p:nvPr/>
        </p:nvCxnSpPr>
        <p:spPr>
          <a:xfrm>
            <a:off x="7467480" y="2382840"/>
            <a:ext cx="1125000" cy="720"/>
          </a:xfrm>
          <a:prstGeom prst="straightConnector1">
            <a:avLst/>
          </a:prstGeom>
          <a:ln w="28575">
            <a:solidFill>
              <a:srgbClr val="89bdd1"/>
            </a:solidFill>
            <a:round/>
          </a:ln>
        </p:spPr>
      </p:cxnSp>
      <p:sp>
        <p:nvSpPr>
          <p:cNvPr id="903" name="Google Shape;1960;p307"/>
          <p:cNvSpPr/>
          <p:nvPr/>
        </p:nvSpPr>
        <p:spPr>
          <a:xfrm>
            <a:off x="4821120" y="1731600"/>
            <a:ext cx="59400" cy="58320"/>
          </a:xfrm>
          <a:custGeom>
            <a:avLst/>
            <a:gdLst>
              <a:gd name="textAreaLeft" fmla="*/ 0 w 59400"/>
              <a:gd name="textAreaRight" fmla="*/ 60120 w 59400"/>
              <a:gd name="textAreaTop" fmla="*/ 0 h 58320"/>
              <a:gd name="textAreaBottom" fmla="*/ 59040 h 58320"/>
            </a:gdLst>
            <a:ahLst/>
            <a:rect l="textAreaLeft" t="textAreaTop" r="textAreaRight" b="textAreaBottom"/>
            <a:pathLst>
              <a:path w="1769" h="1769">
                <a:moveTo>
                  <a:pt x="901" y="1768"/>
                </a:moveTo>
                <a:cubicBezTo>
                  <a:pt x="401" y="1768"/>
                  <a:pt x="0" y="1368"/>
                  <a:pt x="0" y="868"/>
                </a:cubicBezTo>
                <a:cubicBezTo>
                  <a:pt x="0" y="401"/>
                  <a:pt x="401" y="0"/>
                  <a:pt x="901" y="0"/>
                </a:cubicBezTo>
                <a:cubicBezTo>
                  <a:pt x="1401" y="0"/>
                  <a:pt x="1768" y="401"/>
                  <a:pt x="1768" y="868"/>
                </a:cubicBezTo>
                <a:cubicBezTo>
                  <a:pt x="1768" y="1368"/>
                  <a:pt x="1401" y="1768"/>
                  <a:pt x="901" y="1768"/>
                </a:cubicBez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400" spc="-1" strike="noStrike">
              <a:solidFill>
                <a:srgbClr val="000000"/>
              </a:solidFill>
              <a:latin typeface="Arial"/>
              <a:ea typeface="Arial"/>
            </a:endParaRPr>
          </a:p>
        </p:txBody>
      </p:sp>
      <p:pic>
        <p:nvPicPr>
          <p:cNvPr id="904" name="Google Shape;1965;p307" descr=""/>
          <p:cNvPicPr/>
          <p:nvPr/>
        </p:nvPicPr>
        <p:blipFill>
          <a:blip r:embed="rId2"/>
          <a:stretch/>
        </p:blipFill>
        <p:spPr>
          <a:xfrm>
            <a:off x="609120" y="998280"/>
            <a:ext cx="1552680" cy="1176480"/>
          </a:xfrm>
          <a:prstGeom prst="rect">
            <a:avLst/>
          </a:prstGeom>
          <a:ln w="0">
            <a:noFill/>
          </a:ln>
        </p:spPr>
      </p:pic>
      <p:pic>
        <p:nvPicPr>
          <p:cNvPr id="905" name="Google Shape;1966;p307" descr=""/>
          <p:cNvPicPr/>
          <p:nvPr/>
        </p:nvPicPr>
        <p:blipFill>
          <a:blip r:embed="rId3"/>
          <a:stretch/>
        </p:blipFill>
        <p:spPr>
          <a:xfrm>
            <a:off x="4125240" y="3215880"/>
            <a:ext cx="1900080" cy="1473840"/>
          </a:xfrm>
          <a:prstGeom prst="rect">
            <a:avLst/>
          </a:prstGeom>
          <a:ln w="38100">
            <a:solidFill>
              <a:srgbClr val="3acebe"/>
            </a:solidFill>
            <a:round/>
          </a:ln>
        </p:spPr>
      </p:pic>
      <p:pic>
        <p:nvPicPr>
          <p:cNvPr id="906" name="Google Shape;1967;p307" descr=""/>
          <p:cNvPicPr/>
          <p:nvPr/>
        </p:nvPicPr>
        <p:blipFill>
          <a:blip r:embed="rId4"/>
          <a:stretch/>
        </p:blipFill>
        <p:spPr>
          <a:xfrm>
            <a:off x="345600" y="2764080"/>
            <a:ext cx="2431440" cy="2171160"/>
          </a:xfrm>
          <a:prstGeom prst="rect">
            <a:avLst/>
          </a:prstGeom>
          <a:ln w="38100">
            <a:solidFill>
              <a:srgbClr val="3acebe"/>
            </a:solidFill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814;g16f2d31bc05_0_2093"/>
          <p:cNvSpPr/>
          <p:nvPr/>
        </p:nvSpPr>
        <p:spPr>
          <a:xfrm>
            <a:off x="4572000" y="0"/>
            <a:ext cx="4571280" cy="5142960"/>
          </a:xfrm>
          <a:prstGeom prst="rect">
            <a:avLst/>
          </a:prstGeom>
          <a:solidFill>
            <a:srgbClr val="00c3b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ru-RU" sz="1400" spc="-1" strike="noStrike">
              <a:solidFill>
                <a:srgbClr val="000000"/>
              </a:solidFill>
              <a:latin typeface="Arial"/>
              <a:ea typeface="Arial"/>
            </a:endParaRPr>
          </a:p>
        </p:txBody>
      </p:sp>
      <p:pic>
        <p:nvPicPr>
          <p:cNvPr id="908" name="Google Shape;815;g16f2d31bc05_0_2093" descr=""/>
          <p:cNvPicPr/>
          <p:nvPr/>
        </p:nvPicPr>
        <p:blipFill>
          <a:blip r:embed="rId1"/>
          <a:stretch/>
        </p:blipFill>
        <p:spPr>
          <a:xfrm>
            <a:off x="473400" y="1467000"/>
            <a:ext cx="3978720" cy="3507120"/>
          </a:xfrm>
          <a:prstGeom prst="rect">
            <a:avLst/>
          </a:prstGeom>
          <a:ln w="9525">
            <a:solidFill>
              <a:srgbClr val="888888"/>
            </a:solidFill>
            <a:round/>
          </a:ln>
        </p:spPr>
      </p:pic>
      <p:pic>
        <p:nvPicPr>
          <p:cNvPr id="909" name="Google Shape;816;g16f2d31bc05_0_2093" descr=""/>
          <p:cNvPicPr/>
          <p:nvPr/>
        </p:nvPicPr>
        <p:blipFill>
          <a:blip r:embed="rId2"/>
          <a:stretch/>
        </p:blipFill>
        <p:spPr>
          <a:xfrm>
            <a:off x="4746960" y="723240"/>
            <a:ext cx="3612600" cy="3683520"/>
          </a:xfrm>
          <a:prstGeom prst="rect">
            <a:avLst/>
          </a:prstGeom>
          <a:ln w="9525">
            <a:solidFill>
              <a:srgbClr val="888888"/>
            </a:solidFill>
            <a:round/>
          </a:ln>
        </p:spPr>
      </p:pic>
      <p:pic>
        <p:nvPicPr>
          <p:cNvPr id="910" name="Google Shape;817;g16f2d31bc05_0_2093" descr=""/>
          <p:cNvPicPr/>
          <p:nvPr/>
        </p:nvPicPr>
        <p:blipFill>
          <a:blip r:embed="rId3"/>
          <a:stretch/>
        </p:blipFill>
        <p:spPr>
          <a:xfrm>
            <a:off x="5671800" y="1213920"/>
            <a:ext cx="2687400" cy="3558960"/>
          </a:xfrm>
          <a:prstGeom prst="rect">
            <a:avLst/>
          </a:prstGeom>
          <a:ln w="9525">
            <a:solidFill>
              <a:srgbClr val="888888"/>
            </a:solidFill>
            <a:round/>
          </a:ln>
        </p:spPr>
      </p:pic>
      <p:pic>
        <p:nvPicPr>
          <p:cNvPr id="911" name="Google Shape;818;g16f2d31bc05_0_2093" descr=""/>
          <p:cNvPicPr/>
          <p:nvPr/>
        </p:nvPicPr>
        <p:blipFill>
          <a:blip r:embed="rId4"/>
          <a:stretch/>
        </p:blipFill>
        <p:spPr>
          <a:xfrm>
            <a:off x="6734520" y="2554200"/>
            <a:ext cx="2284560" cy="2457720"/>
          </a:xfrm>
          <a:prstGeom prst="rect">
            <a:avLst/>
          </a:prstGeom>
          <a:ln w="9525">
            <a:solidFill>
              <a:srgbClr val="888888"/>
            </a:solidFill>
            <a:round/>
          </a:ln>
        </p:spPr>
      </p:pic>
      <p:sp>
        <p:nvSpPr>
          <p:cNvPr id="912" name="Google Shape;819;g16f2d31bc05_0_2093"/>
          <p:cNvSpPr/>
          <p:nvPr/>
        </p:nvSpPr>
        <p:spPr>
          <a:xfrm>
            <a:off x="279000" y="723240"/>
            <a:ext cx="4253040" cy="82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>
              <a:lnSpc>
                <a:spcPct val="100000"/>
              </a:lnSpc>
            </a:pPr>
            <a:r>
              <a:rPr b="0" lang="ru-RU" sz="1100" spc="-1" strike="noStrike">
                <a:solidFill>
                  <a:srgbClr val="000000"/>
                </a:solidFill>
                <a:latin typeface="Rubik"/>
                <a:ea typeface="Rubik"/>
              </a:rPr>
              <a:t>Готовые материалы для проведения урока по всем основным предметам </a:t>
            </a:r>
            <a:r>
              <a:rPr b="1" lang="ru-RU" sz="1100" spc="-1" strike="noStrike">
                <a:solidFill>
                  <a:srgbClr val="000000"/>
                </a:solidFill>
                <a:latin typeface="Rubik"/>
                <a:ea typeface="Rubik"/>
              </a:rPr>
              <a:t>бесплатно: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marL="457200" indent="-291960">
              <a:lnSpc>
                <a:spcPct val="100000"/>
              </a:lnSpc>
              <a:buClr>
                <a:srgbClr val="000000"/>
              </a:buClr>
              <a:buFont typeface="Rubik"/>
              <a:buChar char="●"/>
            </a:pPr>
            <a:r>
              <a:rPr b="0" lang="ru-RU" sz="1000" spc="-1" strike="noStrike">
                <a:solidFill>
                  <a:srgbClr val="000000"/>
                </a:solidFill>
                <a:latin typeface="Rubik"/>
                <a:ea typeface="Rubik"/>
              </a:rPr>
              <a:t>Презентации теории на уроке 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marL="457200" indent="-291960">
              <a:lnSpc>
                <a:spcPct val="100000"/>
              </a:lnSpc>
              <a:buClr>
                <a:srgbClr val="000000"/>
              </a:buClr>
              <a:buFont typeface="Rubik"/>
              <a:buChar char="●"/>
            </a:pPr>
            <a:r>
              <a:rPr b="0" lang="ru-RU" sz="1000" spc="-1" strike="noStrike">
                <a:solidFill>
                  <a:srgbClr val="000000"/>
                </a:solidFill>
                <a:latin typeface="Rubik"/>
                <a:ea typeface="Rubik"/>
              </a:rPr>
              <a:t>Проведение фронтальных опросов на уроке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3" name="Google Shape;820;g16f2d31bc05_0_2093"/>
          <p:cNvSpPr/>
          <p:nvPr/>
        </p:nvSpPr>
        <p:spPr>
          <a:xfrm>
            <a:off x="90360" y="51480"/>
            <a:ext cx="5269320" cy="526320"/>
          </a:xfrm>
          <a:prstGeom prst="roundRect">
            <a:avLst>
              <a:gd name="adj" fmla="val 16667"/>
            </a:avLst>
          </a:prstGeom>
          <a:solidFill>
            <a:srgbClr val="ff776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ctr">
            <a:noAutofit/>
          </a:bodyPr>
          <a:p>
            <a:pPr algn="ctr">
              <a:lnSpc>
                <a:spcPct val="115000"/>
              </a:lnSpc>
            </a:pPr>
            <a:r>
              <a:rPr b="1" lang="ru-RU" sz="1800" spc="-1" strike="noStrike">
                <a:solidFill>
                  <a:srgbClr val="222222"/>
                </a:solidFill>
                <a:latin typeface="Rubik"/>
                <a:ea typeface="Rubik"/>
              </a:rPr>
              <a:t>Использование ЯКласс во время урока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14" name="Google Shape;821;g16f2d31bc05_0_2093" descr=""/>
          <p:cNvPicPr/>
          <p:nvPr/>
        </p:nvPicPr>
        <p:blipFill>
          <a:blip r:embed="rId5"/>
          <a:stretch/>
        </p:blipFill>
        <p:spPr>
          <a:xfrm>
            <a:off x="7759440" y="87120"/>
            <a:ext cx="1313640" cy="1080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1973;p308"/>
          <p:cNvSpPr/>
          <p:nvPr/>
        </p:nvSpPr>
        <p:spPr>
          <a:xfrm flipH="1" rot="4459800">
            <a:off x="-1774440" y="2146320"/>
            <a:ext cx="4462560" cy="4791960"/>
          </a:xfrm>
          <a:custGeom>
            <a:avLst/>
            <a:gdLst>
              <a:gd name="textAreaLeft" fmla="*/ -360 w 4462560"/>
              <a:gd name="textAreaRight" fmla="*/ 4462920 w 4462560"/>
              <a:gd name="textAreaTop" fmla="*/ 0 h 4791960"/>
              <a:gd name="textAreaBottom" fmla="*/ 4792680 h 4791960"/>
            </a:gdLst>
            <a:ahLst/>
            <a:rect l="textAreaLeft" t="textAreaTop" r="textAreaRight" b="textAreaBottom"/>
            <a:pathLst>
              <a:path w="112948" h="121288">
                <a:moveTo>
                  <a:pt x="24818" y="32591"/>
                </a:moveTo>
                <a:cubicBezTo>
                  <a:pt x="24818" y="32591"/>
                  <a:pt x="16812" y="35560"/>
                  <a:pt x="9741" y="30990"/>
                </a:cubicBezTo>
                <a:cubicBezTo>
                  <a:pt x="2669" y="26420"/>
                  <a:pt x="0" y="19715"/>
                  <a:pt x="6171" y="13744"/>
                </a:cubicBezTo>
                <a:cubicBezTo>
                  <a:pt x="12309" y="7773"/>
                  <a:pt x="26853" y="1"/>
                  <a:pt x="39262" y="8807"/>
                </a:cubicBezTo>
                <a:cubicBezTo>
                  <a:pt x="51670" y="17647"/>
                  <a:pt x="45733" y="30990"/>
                  <a:pt x="64146" y="38829"/>
                </a:cubicBezTo>
                <a:cubicBezTo>
                  <a:pt x="73886" y="42965"/>
                  <a:pt x="81458" y="45767"/>
                  <a:pt x="86395" y="51071"/>
                </a:cubicBezTo>
                <a:cubicBezTo>
                  <a:pt x="112948" y="79525"/>
                  <a:pt x="61444" y="121288"/>
                  <a:pt x="43431" y="83294"/>
                </a:cubicBezTo>
                <a:cubicBezTo>
                  <a:pt x="31589" y="58309"/>
                  <a:pt x="45132" y="37795"/>
                  <a:pt x="24818" y="32591"/>
                </a:cubicBezTo>
                <a:close/>
              </a:path>
            </a:pathLst>
          </a:custGeom>
          <a:solidFill>
            <a:srgbClr val="89bdd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400" spc="-1" strike="noStrike">
              <a:solidFill>
                <a:srgbClr val="000000"/>
              </a:solidFill>
              <a:latin typeface="Arial"/>
              <a:ea typeface="Arial"/>
            </a:endParaRPr>
          </a:p>
        </p:txBody>
      </p:sp>
      <p:grpSp>
        <p:nvGrpSpPr>
          <p:cNvPr id="916" name="Google Shape;1974;p308"/>
          <p:cNvGrpSpPr/>
          <p:nvPr/>
        </p:nvGrpSpPr>
        <p:grpSpPr>
          <a:xfrm>
            <a:off x="151560" y="1859040"/>
            <a:ext cx="3038760" cy="2552040"/>
            <a:chOff x="151560" y="1859040"/>
            <a:chExt cx="3038760" cy="2552040"/>
          </a:xfrm>
        </p:grpSpPr>
        <p:sp>
          <p:nvSpPr>
            <p:cNvPr id="917" name="Google Shape;1975;p308"/>
            <p:cNvSpPr/>
            <p:nvPr/>
          </p:nvSpPr>
          <p:spPr>
            <a:xfrm flipH="1">
              <a:off x="1185120" y="2637000"/>
              <a:ext cx="376200" cy="707040"/>
            </a:xfrm>
            <a:custGeom>
              <a:avLst/>
              <a:gdLst>
                <a:gd name="textAreaLeft" fmla="*/ 360 w 376200"/>
                <a:gd name="textAreaRight" fmla="*/ 377280 w 376200"/>
                <a:gd name="textAreaTop" fmla="*/ 0 h 707040"/>
                <a:gd name="textAreaBottom" fmla="*/ 707760 h 707040"/>
              </a:gdLst>
              <a:ahLst/>
              <a:rect l="textAreaLeft" t="textAreaTop" r="textAreaRight" b="textAreaBottom"/>
              <a:pathLst>
                <a:path w="29055" h="54540">
                  <a:moveTo>
                    <a:pt x="3637" y="468"/>
                  </a:moveTo>
                  <a:cubicBezTo>
                    <a:pt x="3536" y="368"/>
                    <a:pt x="3570" y="201"/>
                    <a:pt x="3670" y="101"/>
                  </a:cubicBezTo>
                  <a:cubicBezTo>
                    <a:pt x="3770" y="1"/>
                    <a:pt x="3937" y="1"/>
                    <a:pt x="4037" y="101"/>
                  </a:cubicBezTo>
                  <a:cubicBezTo>
                    <a:pt x="4104" y="168"/>
                    <a:pt x="29055" y="25853"/>
                    <a:pt x="468" y="54440"/>
                  </a:cubicBezTo>
                  <a:cubicBezTo>
                    <a:pt x="368" y="54540"/>
                    <a:pt x="201" y="54540"/>
                    <a:pt x="101" y="54440"/>
                  </a:cubicBezTo>
                  <a:cubicBezTo>
                    <a:pt x="1" y="54340"/>
                    <a:pt x="1" y="54140"/>
                    <a:pt x="101" y="54040"/>
                  </a:cubicBezTo>
                  <a:cubicBezTo>
                    <a:pt x="28321" y="25853"/>
                    <a:pt x="3703" y="568"/>
                    <a:pt x="3637" y="468"/>
                  </a:cubicBezTo>
                  <a:close/>
                </a:path>
              </a:pathLst>
            </a:custGeom>
            <a:solidFill>
              <a:srgbClr val="1d1d1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918" name="Google Shape;1976;p308"/>
            <p:cNvSpPr/>
            <p:nvPr/>
          </p:nvSpPr>
          <p:spPr>
            <a:xfrm flipH="1">
              <a:off x="990720" y="2135520"/>
              <a:ext cx="855000" cy="1521360"/>
            </a:xfrm>
            <a:custGeom>
              <a:avLst/>
              <a:gdLst>
                <a:gd name="textAreaLeft" fmla="*/ 360 w 855000"/>
                <a:gd name="textAreaRight" fmla="*/ 856080 w 855000"/>
                <a:gd name="textAreaTop" fmla="*/ 0 h 1521360"/>
                <a:gd name="textAreaBottom" fmla="*/ 1522080 h 1521360"/>
              </a:gdLst>
              <a:ahLst/>
              <a:rect l="textAreaLeft" t="textAreaTop" r="textAreaRight" b="textAreaBottom"/>
              <a:pathLst>
                <a:path w="65948" h="117285">
                  <a:moveTo>
                    <a:pt x="23284" y="0"/>
                  </a:moveTo>
                  <a:cubicBezTo>
                    <a:pt x="9975" y="11108"/>
                    <a:pt x="16446" y="31389"/>
                    <a:pt x="27254" y="42097"/>
                  </a:cubicBezTo>
                  <a:cubicBezTo>
                    <a:pt x="39729" y="54506"/>
                    <a:pt x="44299" y="74320"/>
                    <a:pt x="22150" y="89464"/>
                  </a:cubicBezTo>
                  <a:cubicBezTo>
                    <a:pt x="1" y="104608"/>
                    <a:pt x="34359" y="117284"/>
                    <a:pt x="47702" y="100472"/>
                  </a:cubicBezTo>
                  <a:cubicBezTo>
                    <a:pt x="61045" y="83693"/>
                    <a:pt x="65948" y="42898"/>
                    <a:pt x="65014" y="32757"/>
                  </a:cubicBezTo>
                  <a:cubicBezTo>
                    <a:pt x="64080" y="22583"/>
                    <a:pt x="64447" y="18147"/>
                    <a:pt x="56775" y="13743"/>
                  </a:cubicBezTo>
                  <a:cubicBezTo>
                    <a:pt x="49103" y="9340"/>
                    <a:pt x="23284" y="0"/>
                    <a:pt x="2328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919" name="Google Shape;1977;p308"/>
            <p:cNvSpPr/>
            <p:nvPr/>
          </p:nvSpPr>
          <p:spPr>
            <a:xfrm flipH="1">
              <a:off x="1975320" y="3017520"/>
              <a:ext cx="258840" cy="210240"/>
            </a:xfrm>
            <a:custGeom>
              <a:avLst/>
              <a:gdLst>
                <a:gd name="textAreaLeft" fmla="*/ 360 w 258840"/>
                <a:gd name="textAreaRight" fmla="*/ 259920 w 258840"/>
                <a:gd name="textAreaTop" fmla="*/ 0 h 210240"/>
                <a:gd name="textAreaBottom" fmla="*/ 210960 h 210240"/>
              </a:gdLst>
              <a:ahLst/>
              <a:rect l="textAreaLeft" t="textAreaTop" r="textAreaRight" b="textAreaBottom"/>
              <a:pathLst>
                <a:path w="20015" h="16246">
                  <a:moveTo>
                    <a:pt x="20014" y="3637"/>
                  </a:moveTo>
                  <a:cubicBezTo>
                    <a:pt x="20014" y="3637"/>
                    <a:pt x="18080" y="1068"/>
                    <a:pt x="17679" y="668"/>
                  </a:cubicBezTo>
                  <a:cubicBezTo>
                    <a:pt x="17313" y="301"/>
                    <a:pt x="14744" y="234"/>
                    <a:pt x="13210" y="101"/>
                  </a:cubicBezTo>
                  <a:cubicBezTo>
                    <a:pt x="11675" y="1"/>
                    <a:pt x="11408" y="1402"/>
                    <a:pt x="11375" y="1969"/>
                  </a:cubicBezTo>
                  <a:cubicBezTo>
                    <a:pt x="11342" y="2536"/>
                    <a:pt x="11275" y="3237"/>
                    <a:pt x="11275" y="3237"/>
                  </a:cubicBezTo>
                  <a:cubicBezTo>
                    <a:pt x="11275" y="3237"/>
                    <a:pt x="2469" y="3970"/>
                    <a:pt x="1835" y="4104"/>
                  </a:cubicBezTo>
                  <a:cubicBezTo>
                    <a:pt x="1201" y="4237"/>
                    <a:pt x="334" y="6706"/>
                    <a:pt x="167" y="7206"/>
                  </a:cubicBezTo>
                  <a:cubicBezTo>
                    <a:pt x="0" y="7706"/>
                    <a:pt x="334" y="8841"/>
                    <a:pt x="1001" y="8874"/>
                  </a:cubicBezTo>
                  <a:cubicBezTo>
                    <a:pt x="1635" y="8941"/>
                    <a:pt x="2469" y="8540"/>
                    <a:pt x="2735" y="8107"/>
                  </a:cubicBezTo>
                  <a:cubicBezTo>
                    <a:pt x="3002" y="7706"/>
                    <a:pt x="3236" y="8273"/>
                    <a:pt x="3236" y="8273"/>
                  </a:cubicBezTo>
                  <a:cubicBezTo>
                    <a:pt x="3236" y="8273"/>
                    <a:pt x="2569" y="9408"/>
                    <a:pt x="2535" y="10242"/>
                  </a:cubicBezTo>
                  <a:cubicBezTo>
                    <a:pt x="2502" y="11042"/>
                    <a:pt x="2669" y="11476"/>
                    <a:pt x="3336" y="11743"/>
                  </a:cubicBezTo>
                  <a:cubicBezTo>
                    <a:pt x="3970" y="12043"/>
                    <a:pt x="5004" y="12243"/>
                    <a:pt x="5004" y="12243"/>
                  </a:cubicBezTo>
                  <a:cubicBezTo>
                    <a:pt x="5004" y="12243"/>
                    <a:pt x="5037" y="13577"/>
                    <a:pt x="5271" y="14078"/>
                  </a:cubicBezTo>
                  <a:cubicBezTo>
                    <a:pt x="5504" y="14578"/>
                    <a:pt x="5571" y="14778"/>
                    <a:pt x="6605" y="15112"/>
                  </a:cubicBezTo>
                  <a:cubicBezTo>
                    <a:pt x="7606" y="15412"/>
                    <a:pt x="11175" y="16246"/>
                    <a:pt x="11175" y="16246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920" name="Google Shape;1978;p308"/>
            <p:cNvSpPr/>
            <p:nvPr/>
          </p:nvSpPr>
          <p:spPr>
            <a:xfrm flipH="1">
              <a:off x="2144880" y="3173400"/>
              <a:ext cx="27000" cy="8640"/>
            </a:xfrm>
            <a:custGeom>
              <a:avLst/>
              <a:gdLst>
                <a:gd name="textAreaLeft" fmla="*/ 360 w 27000"/>
                <a:gd name="textAreaRight" fmla="*/ 28080 w 27000"/>
                <a:gd name="textAreaTop" fmla="*/ 0 h 8640"/>
                <a:gd name="textAreaBottom" fmla="*/ 9360 h 8640"/>
              </a:gdLst>
              <a:ahLst/>
              <a:rect l="textAreaLeft" t="textAreaTop" r="textAreaRight" b="textAreaBottom"/>
              <a:pathLst>
                <a:path w="2136" h="735">
                  <a:moveTo>
                    <a:pt x="167" y="434"/>
                  </a:moveTo>
                  <a:cubicBezTo>
                    <a:pt x="67" y="434"/>
                    <a:pt x="1" y="301"/>
                    <a:pt x="1" y="201"/>
                  </a:cubicBezTo>
                  <a:cubicBezTo>
                    <a:pt x="1" y="67"/>
                    <a:pt x="134" y="0"/>
                    <a:pt x="234" y="0"/>
                  </a:cubicBezTo>
                  <a:lnTo>
                    <a:pt x="1969" y="301"/>
                  </a:lnTo>
                  <a:cubicBezTo>
                    <a:pt x="2069" y="301"/>
                    <a:pt x="2135" y="434"/>
                    <a:pt x="2135" y="534"/>
                  </a:cubicBezTo>
                  <a:cubicBezTo>
                    <a:pt x="2102" y="668"/>
                    <a:pt x="2002" y="734"/>
                    <a:pt x="1902" y="701"/>
                  </a:cubicBezTo>
                  <a:close/>
                </a:path>
              </a:pathLst>
            </a:custGeom>
            <a:solidFill>
              <a:srgbClr val="ef565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" bIns="468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921" name="Google Shape;1979;p308"/>
            <p:cNvSpPr/>
            <p:nvPr/>
          </p:nvSpPr>
          <p:spPr>
            <a:xfrm flipH="1">
              <a:off x="968400" y="3290760"/>
              <a:ext cx="1793520" cy="1120320"/>
            </a:xfrm>
            <a:custGeom>
              <a:avLst/>
              <a:gdLst>
                <a:gd name="textAreaLeft" fmla="*/ -360 w 1793520"/>
                <a:gd name="textAreaRight" fmla="*/ 1793880 w 1793520"/>
                <a:gd name="textAreaTop" fmla="*/ 0 h 1120320"/>
                <a:gd name="textAreaBottom" fmla="*/ 1121040 h 1120320"/>
              </a:gdLst>
              <a:ahLst/>
              <a:rect l="textAreaLeft" t="textAreaTop" r="textAreaRight" b="textAreaBottom"/>
              <a:pathLst>
                <a:path w="138300" h="86363">
                  <a:moveTo>
                    <a:pt x="138299" y="68716"/>
                  </a:moveTo>
                  <a:cubicBezTo>
                    <a:pt x="138299" y="68716"/>
                    <a:pt x="136031" y="86362"/>
                    <a:pt x="121254" y="86362"/>
                  </a:cubicBezTo>
                  <a:lnTo>
                    <a:pt x="104642" y="86362"/>
                  </a:lnTo>
                  <a:cubicBezTo>
                    <a:pt x="98538" y="86362"/>
                    <a:pt x="84494" y="70684"/>
                    <a:pt x="73720" y="57074"/>
                  </a:cubicBezTo>
                  <a:cubicBezTo>
                    <a:pt x="62912" y="43431"/>
                    <a:pt x="57775" y="33791"/>
                    <a:pt x="57775" y="33791"/>
                  </a:cubicBezTo>
                  <a:cubicBezTo>
                    <a:pt x="55173" y="38228"/>
                    <a:pt x="27287" y="60477"/>
                    <a:pt x="20749" y="66281"/>
                  </a:cubicBezTo>
                  <a:cubicBezTo>
                    <a:pt x="19481" y="67449"/>
                    <a:pt x="13944" y="73886"/>
                    <a:pt x="12943" y="73886"/>
                  </a:cubicBezTo>
                  <a:cubicBezTo>
                    <a:pt x="12943" y="73886"/>
                    <a:pt x="5538" y="74387"/>
                    <a:pt x="0" y="70551"/>
                  </a:cubicBezTo>
                  <a:cubicBezTo>
                    <a:pt x="0" y="70551"/>
                    <a:pt x="1768" y="63079"/>
                    <a:pt x="2135" y="62612"/>
                  </a:cubicBezTo>
                  <a:cubicBezTo>
                    <a:pt x="18747" y="41864"/>
                    <a:pt x="37260" y="18547"/>
                    <a:pt x="46434" y="9274"/>
                  </a:cubicBezTo>
                  <a:cubicBezTo>
                    <a:pt x="55607" y="0"/>
                    <a:pt x="65014" y="5104"/>
                    <a:pt x="86295" y="20148"/>
                  </a:cubicBezTo>
                  <a:cubicBezTo>
                    <a:pt x="107611" y="35192"/>
                    <a:pt x="138299" y="68716"/>
                    <a:pt x="138299" y="68716"/>
                  </a:cubicBezTo>
                  <a:close/>
                </a:path>
              </a:pathLst>
            </a:custGeom>
            <a:solidFill>
              <a:srgbClr val="04205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922" name="Google Shape;1980;p308"/>
            <p:cNvSpPr/>
            <p:nvPr/>
          </p:nvSpPr>
          <p:spPr>
            <a:xfrm flipH="1">
              <a:off x="2016000" y="2988000"/>
              <a:ext cx="243720" cy="230040"/>
            </a:xfrm>
            <a:custGeom>
              <a:avLst/>
              <a:gdLst>
                <a:gd name="textAreaLeft" fmla="*/ 360 w 243720"/>
                <a:gd name="textAreaRight" fmla="*/ 244800 w 243720"/>
                <a:gd name="textAreaTop" fmla="*/ 0 h 230040"/>
                <a:gd name="textAreaBottom" fmla="*/ 230760 h 230040"/>
              </a:gdLst>
              <a:ahLst/>
              <a:rect l="textAreaLeft" t="textAreaTop" r="textAreaRight" b="textAreaBottom"/>
              <a:pathLst>
                <a:path w="18847" h="17780">
                  <a:moveTo>
                    <a:pt x="400" y="1035"/>
                  </a:moveTo>
                  <a:lnTo>
                    <a:pt x="934" y="468"/>
                  </a:lnTo>
                  <a:cubicBezTo>
                    <a:pt x="1334" y="34"/>
                    <a:pt x="2035" y="1"/>
                    <a:pt x="2469" y="401"/>
                  </a:cubicBezTo>
                  <a:lnTo>
                    <a:pt x="18413" y="15245"/>
                  </a:lnTo>
                  <a:cubicBezTo>
                    <a:pt x="18847" y="15645"/>
                    <a:pt x="18847" y="16312"/>
                    <a:pt x="18447" y="16746"/>
                  </a:cubicBezTo>
                  <a:lnTo>
                    <a:pt x="17946" y="17313"/>
                  </a:lnTo>
                  <a:cubicBezTo>
                    <a:pt x="17546" y="17747"/>
                    <a:pt x="16845" y="17780"/>
                    <a:pt x="16412" y="17380"/>
                  </a:cubicBezTo>
                  <a:lnTo>
                    <a:pt x="467" y="2536"/>
                  </a:lnTo>
                  <a:cubicBezTo>
                    <a:pt x="33" y="2135"/>
                    <a:pt x="0" y="1468"/>
                    <a:pt x="400" y="1035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923" name="Google Shape;1981;p308"/>
            <p:cNvSpPr/>
            <p:nvPr/>
          </p:nvSpPr>
          <p:spPr>
            <a:xfrm flipH="1">
              <a:off x="1793160" y="3053160"/>
              <a:ext cx="408960" cy="292680"/>
            </a:xfrm>
            <a:custGeom>
              <a:avLst/>
              <a:gdLst>
                <a:gd name="textAreaLeft" fmla="*/ -360 w 408960"/>
                <a:gd name="textAreaRight" fmla="*/ 409320 w 408960"/>
                <a:gd name="textAreaTop" fmla="*/ 0 h 292680"/>
                <a:gd name="textAreaBottom" fmla="*/ 293400 h 292680"/>
              </a:gdLst>
              <a:ahLst/>
              <a:rect l="textAreaLeft" t="textAreaTop" r="textAreaRight" b="textAreaBottom"/>
              <a:pathLst>
                <a:path w="31590" h="22617">
                  <a:moveTo>
                    <a:pt x="30022" y="9374"/>
                  </a:moveTo>
                  <a:cubicBezTo>
                    <a:pt x="30022" y="9374"/>
                    <a:pt x="28087" y="8473"/>
                    <a:pt x="27420" y="8039"/>
                  </a:cubicBezTo>
                  <a:cubicBezTo>
                    <a:pt x="26720" y="7606"/>
                    <a:pt x="21549" y="1034"/>
                    <a:pt x="20882" y="767"/>
                  </a:cubicBezTo>
                  <a:cubicBezTo>
                    <a:pt x="20215" y="467"/>
                    <a:pt x="15512" y="0"/>
                    <a:pt x="14845" y="0"/>
                  </a:cubicBezTo>
                  <a:cubicBezTo>
                    <a:pt x="14177" y="0"/>
                    <a:pt x="13177" y="634"/>
                    <a:pt x="12843" y="1334"/>
                  </a:cubicBezTo>
                  <a:cubicBezTo>
                    <a:pt x="12543" y="2035"/>
                    <a:pt x="12009" y="4070"/>
                    <a:pt x="12009" y="4070"/>
                  </a:cubicBezTo>
                  <a:cubicBezTo>
                    <a:pt x="12009" y="4070"/>
                    <a:pt x="5238" y="4237"/>
                    <a:pt x="3303" y="4270"/>
                  </a:cubicBezTo>
                  <a:lnTo>
                    <a:pt x="1302" y="2435"/>
                  </a:lnTo>
                  <a:cubicBezTo>
                    <a:pt x="1302" y="2435"/>
                    <a:pt x="568" y="2702"/>
                    <a:pt x="301" y="3102"/>
                  </a:cubicBezTo>
                  <a:cubicBezTo>
                    <a:pt x="1" y="3503"/>
                    <a:pt x="1" y="4737"/>
                    <a:pt x="34" y="5371"/>
                  </a:cubicBezTo>
                  <a:cubicBezTo>
                    <a:pt x="67" y="5971"/>
                    <a:pt x="1201" y="7506"/>
                    <a:pt x="1535" y="7839"/>
                  </a:cubicBezTo>
                  <a:cubicBezTo>
                    <a:pt x="1835" y="8173"/>
                    <a:pt x="2636" y="8373"/>
                    <a:pt x="3236" y="8473"/>
                  </a:cubicBezTo>
                  <a:cubicBezTo>
                    <a:pt x="3236" y="8473"/>
                    <a:pt x="3203" y="9941"/>
                    <a:pt x="4437" y="10441"/>
                  </a:cubicBezTo>
                  <a:cubicBezTo>
                    <a:pt x="5638" y="10941"/>
                    <a:pt x="7106" y="11575"/>
                    <a:pt x="7106" y="11575"/>
                  </a:cubicBezTo>
                  <a:cubicBezTo>
                    <a:pt x="7106" y="11575"/>
                    <a:pt x="7172" y="12843"/>
                    <a:pt x="8073" y="13410"/>
                  </a:cubicBezTo>
                  <a:cubicBezTo>
                    <a:pt x="8940" y="13943"/>
                    <a:pt x="11309" y="15778"/>
                    <a:pt x="11309" y="15778"/>
                  </a:cubicBezTo>
                  <a:cubicBezTo>
                    <a:pt x="11309" y="15778"/>
                    <a:pt x="12176" y="16112"/>
                    <a:pt x="12743" y="16078"/>
                  </a:cubicBezTo>
                  <a:cubicBezTo>
                    <a:pt x="12743" y="16078"/>
                    <a:pt x="13410" y="17513"/>
                    <a:pt x="14511" y="17980"/>
                  </a:cubicBezTo>
                  <a:cubicBezTo>
                    <a:pt x="15612" y="18413"/>
                    <a:pt x="19581" y="20181"/>
                    <a:pt x="20182" y="20315"/>
                  </a:cubicBezTo>
                  <a:cubicBezTo>
                    <a:pt x="20749" y="20448"/>
                    <a:pt x="22950" y="20048"/>
                    <a:pt x="25119" y="21282"/>
                  </a:cubicBezTo>
                  <a:cubicBezTo>
                    <a:pt x="27253" y="22550"/>
                    <a:pt x="27554" y="22616"/>
                    <a:pt x="27554" y="22616"/>
                  </a:cubicBezTo>
                  <a:lnTo>
                    <a:pt x="31590" y="11475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924" name="Google Shape;1982;p308"/>
            <p:cNvSpPr/>
            <p:nvPr/>
          </p:nvSpPr>
          <p:spPr>
            <a:xfrm flipH="1">
              <a:off x="2646360" y="4073760"/>
              <a:ext cx="529560" cy="326520"/>
            </a:xfrm>
            <a:custGeom>
              <a:avLst/>
              <a:gdLst>
                <a:gd name="textAreaLeft" fmla="*/ 360 w 529560"/>
                <a:gd name="textAreaRight" fmla="*/ 530640 w 529560"/>
                <a:gd name="textAreaTop" fmla="*/ 0 h 326520"/>
                <a:gd name="textAreaBottom" fmla="*/ 327240 h 326520"/>
              </a:gdLst>
              <a:ahLst/>
              <a:rect l="textAreaLeft" t="textAreaTop" r="textAreaRight" b="textAreaBottom"/>
              <a:pathLst>
                <a:path w="40863" h="25219">
                  <a:moveTo>
                    <a:pt x="34158" y="24418"/>
                  </a:moveTo>
                  <a:cubicBezTo>
                    <a:pt x="34158" y="24418"/>
                    <a:pt x="1268" y="25219"/>
                    <a:pt x="0" y="22883"/>
                  </a:cubicBezTo>
                  <a:lnTo>
                    <a:pt x="0" y="19748"/>
                  </a:lnTo>
                  <a:cubicBezTo>
                    <a:pt x="0" y="18480"/>
                    <a:pt x="1501" y="16679"/>
                    <a:pt x="5604" y="15512"/>
                  </a:cubicBezTo>
                  <a:cubicBezTo>
                    <a:pt x="9674" y="14344"/>
                    <a:pt x="18380" y="12042"/>
                    <a:pt x="21082" y="11242"/>
                  </a:cubicBezTo>
                  <a:cubicBezTo>
                    <a:pt x="23750" y="10408"/>
                    <a:pt x="31422" y="2035"/>
                    <a:pt x="32523" y="1001"/>
                  </a:cubicBezTo>
                  <a:cubicBezTo>
                    <a:pt x="33591" y="0"/>
                    <a:pt x="38694" y="3303"/>
                    <a:pt x="39762" y="3837"/>
                  </a:cubicBezTo>
                  <a:cubicBezTo>
                    <a:pt x="40863" y="4370"/>
                    <a:pt x="40129" y="5705"/>
                    <a:pt x="39595" y="7272"/>
                  </a:cubicBezTo>
                  <a:cubicBezTo>
                    <a:pt x="39028" y="8840"/>
                    <a:pt x="34158" y="24418"/>
                    <a:pt x="34158" y="24418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925" name="Google Shape;1983;p308"/>
            <p:cNvSpPr/>
            <p:nvPr/>
          </p:nvSpPr>
          <p:spPr>
            <a:xfrm flipH="1">
              <a:off x="2479680" y="4370400"/>
              <a:ext cx="710640" cy="40320"/>
            </a:xfrm>
            <a:custGeom>
              <a:avLst/>
              <a:gdLst>
                <a:gd name="textAreaLeft" fmla="*/ -360 w 710640"/>
                <a:gd name="textAreaRight" fmla="*/ 711000 w 710640"/>
                <a:gd name="textAreaTop" fmla="*/ 0 h 40320"/>
                <a:gd name="textAreaBottom" fmla="*/ 41040 h 40320"/>
              </a:gdLst>
              <a:ahLst/>
              <a:rect l="textAreaLeft" t="textAreaTop" r="textAreaRight" b="textAreaBottom"/>
              <a:pathLst>
                <a:path w="54840" h="3170">
                  <a:moveTo>
                    <a:pt x="1135" y="3169"/>
                  </a:moveTo>
                  <a:lnTo>
                    <a:pt x="53706" y="3169"/>
                  </a:lnTo>
                  <a:cubicBezTo>
                    <a:pt x="54340" y="3169"/>
                    <a:pt x="54840" y="2869"/>
                    <a:pt x="54840" y="2535"/>
                  </a:cubicBezTo>
                  <a:lnTo>
                    <a:pt x="54840" y="667"/>
                  </a:lnTo>
                  <a:cubicBezTo>
                    <a:pt x="54840" y="300"/>
                    <a:pt x="54340" y="0"/>
                    <a:pt x="53706" y="0"/>
                  </a:cubicBezTo>
                  <a:lnTo>
                    <a:pt x="1135" y="0"/>
                  </a:lnTo>
                  <a:cubicBezTo>
                    <a:pt x="535" y="0"/>
                    <a:pt x="1" y="300"/>
                    <a:pt x="1" y="667"/>
                  </a:cubicBezTo>
                  <a:lnTo>
                    <a:pt x="1" y="2535"/>
                  </a:lnTo>
                  <a:cubicBezTo>
                    <a:pt x="1" y="2869"/>
                    <a:pt x="535" y="3169"/>
                    <a:pt x="1135" y="3169"/>
                  </a:cubicBezTo>
                  <a:close/>
                </a:path>
              </a:pathLst>
            </a:custGeom>
            <a:solidFill>
              <a:srgbClr val="fbda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0520" bIns="2052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926" name="Google Shape;1984;p308"/>
            <p:cNvSpPr/>
            <p:nvPr/>
          </p:nvSpPr>
          <p:spPr>
            <a:xfrm flipH="1">
              <a:off x="2929680" y="4370400"/>
              <a:ext cx="260640" cy="40320"/>
            </a:xfrm>
            <a:custGeom>
              <a:avLst/>
              <a:gdLst>
                <a:gd name="textAreaLeft" fmla="*/ -360 w 260640"/>
                <a:gd name="textAreaRight" fmla="*/ 261000 w 260640"/>
                <a:gd name="textAreaTop" fmla="*/ 0 h 40320"/>
                <a:gd name="textAreaBottom" fmla="*/ 41040 h 40320"/>
              </a:gdLst>
              <a:ahLst/>
              <a:rect l="textAreaLeft" t="textAreaTop" r="textAreaRight" b="textAreaBottom"/>
              <a:pathLst>
                <a:path w="20149" h="3170">
                  <a:moveTo>
                    <a:pt x="1135" y="3169"/>
                  </a:moveTo>
                  <a:lnTo>
                    <a:pt x="19014" y="3169"/>
                  </a:lnTo>
                  <a:cubicBezTo>
                    <a:pt x="19615" y="3169"/>
                    <a:pt x="20149" y="2869"/>
                    <a:pt x="20149" y="2535"/>
                  </a:cubicBezTo>
                  <a:lnTo>
                    <a:pt x="20149" y="667"/>
                  </a:lnTo>
                  <a:cubicBezTo>
                    <a:pt x="20149" y="300"/>
                    <a:pt x="19615" y="0"/>
                    <a:pt x="19014" y="0"/>
                  </a:cubicBezTo>
                  <a:lnTo>
                    <a:pt x="1135" y="0"/>
                  </a:lnTo>
                  <a:cubicBezTo>
                    <a:pt x="535" y="0"/>
                    <a:pt x="1" y="300"/>
                    <a:pt x="1" y="667"/>
                  </a:cubicBezTo>
                  <a:lnTo>
                    <a:pt x="1" y="2535"/>
                  </a:lnTo>
                  <a:cubicBezTo>
                    <a:pt x="1" y="2869"/>
                    <a:pt x="535" y="3169"/>
                    <a:pt x="1135" y="316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0520" bIns="2052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927" name="Google Shape;1985;p308"/>
            <p:cNvSpPr/>
            <p:nvPr/>
          </p:nvSpPr>
          <p:spPr>
            <a:xfrm flipH="1">
              <a:off x="2462040" y="4113720"/>
              <a:ext cx="714240" cy="255960"/>
            </a:xfrm>
            <a:custGeom>
              <a:avLst/>
              <a:gdLst>
                <a:gd name="textAreaLeft" fmla="*/ -360 w 714240"/>
                <a:gd name="textAreaRight" fmla="*/ 714600 w 714240"/>
                <a:gd name="textAreaTop" fmla="*/ 0 h 255960"/>
                <a:gd name="textAreaBottom" fmla="*/ 256680 h 255960"/>
              </a:gdLst>
              <a:ahLst/>
              <a:rect l="textAreaLeft" t="textAreaTop" r="textAreaRight" b="textAreaBottom"/>
              <a:pathLst>
                <a:path w="55107" h="19782">
                  <a:moveTo>
                    <a:pt x="23284" y="9174"/>
                  </a:moveTo>
                  <a:cubicBezTo>
                    <a:pt x="23451" y="9741"/>
                    <a:pt x="25085" y="12476"/>
                    <a:pt x="23951" y="13143"/>
                  </a:cubicBezTo>
                  <a:cubicBezTo>
                    <a:pt x="22817" y="13810"/>
                    <a:pt x="19181" y="16179"/>
                    <a:pt x="17146" y="16179"/>
                  </a:cubicBezTo>
                  <a:lnTo>
                    <a:pt x="5405" y="16179"/>
                  </a:lnTo>
                  <a:cubicBezTo>
                    <a:pt x="1" y="16179"/>
                    <a:pt x="1235" y="14577"/>
                    <a:pt x="1235" y="14577"/>
                  </a:cubicBezTo>
                  <a:cubicBezTo>
                    <a:pt x="401" y="15311"/>
                    <a:pt x="34" y="16045"/>
                    <a:pt x="34" y="16646"/>
                  </a:cubicBezTo>
                  <a:lnTo>
                    <a:pt x="34" y="19781"/>
                  </a:lnTo>
                  <a:lnTo>
                    <a:pt x="52605" y="19781"/>
                  </a:lnTo>
                  <a:cubicBezTo>
                    <a:pt x="52605" y="19781"/>
                    <a:pt x="54840" y="17580"/>
                    <a:pt x="54840" y="12309"/>
                  </a:cubicBezTo>
                  <a:cubicBezTo>
                    <a:pt x="54840" y="7072"/>
                    <a:pt x="55107" y="4037"/>
                    <a:pt x="54239" y="3203"/>
                  </a:cubicBezTo>
                  <a:cubicBezTo>
                    <a:pt x="53339" y="2369"/>
                    <a:pt x="52738" y="2802"/>
                    <a:pt x="52738" y="2802"/>
                  </a:cubicBezTo>
                  <a:cubicBezTo>
                    <a:pt x="48635" y="5838"/>
                    <a:pt x="43699" y="3670"/>
                    <a:pt x="41130" y="2435"/>
                  </a:cubicBezTo>
                  <a:cubicBezTo>
                    <a:pt x="40830" y="2335"/>
                    <a:pt x="40596" y="2202"/>
                    <a:pt x="40329" y="2068"/>
                  </a:cubicBezTo>
                  <a:cubicBezTo>
                    <a:pt x="38228" y="968"/>
                    <a:pt x="36960" y="0"/>
                    <a:pt x="35092" y="934"/>
                  </a:cubicBezTo>
                  <a:cubicBezTo>
                    <a:pt x="32991" y="1935"/>
                    <a:pt x="25652" y="6438"/>
                    <a:pt x="24451" y="7139"/>
                  </a:cubicBezTo>
                  <a:cubicBezTo>
                    <a:pt x="23284" y="7839"/>
                    <a:pt x="23117" y="8640"/>
                    <a:pt x="23284" y="9174"/>
                  </a:cubicBezTo>
                  <a:close/>
                </a:path>
              </a:pathLst>
            </a:custGeom>
            <a:solidFill>
              <a:srgbClr val="a77cc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928" name="Google Shape;1986;p308"/>
            <p:cNvSpPr/>
            <p:nvPr/>
          </p:nvSpPr>
          <p:spPr>
            <a:xfrm flipH="1">
              <a:off x="2462040" y="4155120"/>
              <a:ext cx="713880" cy="214920"/>
            </a:xfrm>
            <a:custGeom>
              <a:avLst/>
              <a:gdLst>
                <a:gd name="textAreaLeft" fmla="*/ 360 w 713880"/>
                <a:gd name="textAreaRight" fmla="*/ 714960 w 713880"/>
                <a:gd name="textAreaTop" fmla="*/ 0 h 214920"/>
                <a:gd name="textAreaBottom" fmla="*/ 215640 h 214920"/>
              </a:gdLst>
              <a:ahLst/>
              <a:rect l="textAreaLeft" t="textAreaTop" r="textAreaRight" b="textAreaBottom"/>
              <a:pathLst>
                <a:path w="55073" h="16613">
                  <a:moveTo>
                    <a:pt x="0" y="14244"/>
                  </a:moveTo>
                  <a:lnTo>
                    <a:pt x="0" y="16612"/>
                  </a:lnTo>
                  <a:lnTo>
                    <a:pt x="52571" y="16612"/>
                  </a:lnTo>
                  <a:cubicBezTo>
                    <a:pt x="52571" y="16612"/>
                    <a:pt x="54806" y="14378"/>
                    <a:pt x="54806" y="9107"/>
                  </a:cubicBezTo>
                  <a:cubicBezTo>
                    <a:pt x="54806" y="3870"/>
                    <a:pt x="55073" y="868"/>
                    <a:pt x="54205" y="1"/>
                  </a:cubicBezTo>
                  <a:cubicBezTo>
                    <a:pt x="54305" y="1702"/>
                    <a:pt x="53271" y="3570"/>
                    <a:pt x="51470" y="3570"/>
                  </a:cubicBezTo>
                  <a:lnTo>
                    <a:pt x="40996" y="3570"/>
                  </a:lnTo>
                  <a:cubicBezTo>
                    <a:pt x="37160" y="3570"/>
                    <a:pt x="36393" y="5338"/>
                    <a:pt x="36393" y="5338"/>
                  </a:cubicBezTo>
                  <a:cubicBezTo>
                    <a:pt x="36393" y="5338"/>
                    <a:pt x="34425" y="8673"/>
                    <a:pt x="33024" y="11008"/>
                  </a:cubicBezTo>
                  <a:cubicBezTo>
                    <a:pt x="31656" y="13343"/>
                    <a:pt x="29321" y="14945"/>
                    <a:pt x="27620" y="14945"/>
                  </a:cubicBezTo>
                  <a:lnTo>
                    <a:pt x="2335" y="14945"/>
                  </a:lnTo>
                  <a:cubicBezTo>
                    <a:pt x="1134" y="14945"/>
                    <a:pt x="434" y="14611"/>
                    <a:pt x="0" y="14244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929" name="Google Shape;1987;p308"/>
            <p:cNvSpPr/>
            <p:nvPr/>
          </p:nvSpPr>
          <p:spPr>
            <a:xfrm flipH="1">
              <a:off x="2719800" y="4100760"/>
              <a:ext cx="132120" cy="112320"/>
            </a:xfrm>
            <a:custGeom>
              <a:avLst/>
              <a:gdLst>
                <a:gd name="textAreaLeft" fmla="*/ 360 w 132120"/>
                <a:gd name="textAreaRight" fmla="*/ 133200 w 132120"/>
                <a:gd name="textAreaTop" fmla="*/ 0 h 112320"/>
                <a:gd name="textAreaBottom" fmla="*/ 113040 h 112320"/>
              </a:gdLst>
              <a:ahLst/>
              <a:rect l="textAreaLeft" t="textAreaTop" r="textAreaRight" b="textAreaBottom"/>
              <a:pathLst>
                <a:path w="10241" h="8707">
                  <a:moveTo>
                    <a:pt x="9540" y="3170"/>
                  </a:moveTo>
                  <a:cubicBezTo>
                    <a:pt x="9740" y="3303"/>
                    <a:pt x="10007" y="3270"/>
                    <a:pt x="10141" y="3103"/>
                  </a:cubicBezTo>
                  <a:cubicBezTo>
                    <a:pt x="10241" y="2903"/>
                    <a:pt x="10174" y="2669"/>
                    <a:pt x="9974" y="2536"/>
                  </a:cubicBezTo>
                  <a:lnTo>
                    <a:pt x="6672" y="401"/>
                  </a:lnTo>
                  <a:lnTo>
                    <a:pt x="6505" y="1"/>
                  </a:lnTo>
                  <a:lnTo>
                    <a:pt x="5804" y="734"/>
                  </a:lnTo>
                  <a:lnTo>
                    <a:pt x="5938" y="835"/>
                  </a:lnTo>
                  <a:lnTo>
                    <a:pt x="7305" y="4204"/>
                  </a:lnTo>
                  <a:cubicBezTo>
                    <a:pt x="7372" y="4437"/>
                    <a:pt x="7639" y="4571"/>
                    <a:pt x="7872" y="4504"/>
                  </a:cubicBezTo>
                  <a:cubicBezTo>
                    <a:pt x="8106" y="4470"/>
                    <a:pt x="8206" y="4270"/>
                    <a:pt x="8139" y="4037"/>
                  </a:cubicBezTo>
                  <a:lnTo>
                    <a:pt x="7172" y="1635"/>
                  </a:lnTo>
                  <a:close/>
                  <a:moveTo>
                    <a:pt x="0" y="6405"/>
                  </a:moveTo>
                  <a:cubicBezTo>
                    <a:pt x="200" y="6238"/>
                    <a:pt x="434" y="6038"/>
                    <a:pt x="634" y="5838"/>
                  </a:cubicBezTo>
                  <a:lnTo>
                    <a:pt x="1568" y="8173"/>
                  </a:lnTo>
                  <a:cubicBezTo>
                    <a:pt x="1668" y="8373"/>
                    <a:pt x="1568" y="8607"/>
                    <a:pt x="1334" y="8640"/>
                  </a:cubicBezTo>
                  <a:cubicBezTo>
                    <a:pt x="1101" y="8707"/>
                    <a:pt x="834" y="8540"/>
                    <a:pt x="734" y="8340"/>
                  </a:cubicBezTo>
                  <a:close/>
                  <a:moveTo>
                    <a:pt x="667" y="5805"/>
                  </a:moveTo>
                  <a:lnTo>
                    <a:pt x="3002" y="7272"/>
                  </a:lnTo>
                  <a:cubicBezTo>
                    <a:pt x="3202" y="7406"/>
                    <a:pt x="3469" y="7406"/>
                    <a:pt x="3603" y="7206"/>
                  </a:cubicBezTo>
                  <a:cubicBezTo>
                    <a:pt x="3703" y="7039"/>
                    <a:pt x="3636" y="6772"/>
                    <a:pt x="3436" y="6639"/>
                  </a:cubicBezTo>
                  <a:lnTo>
                    <a:pt x="1268" y="5238"/>
                  </a:lnTo>
                  <a:cubicBezTo>
                    <a:pt x="1068" y="5438"/>
                    <a:pt x="867" y="5605"/>
                    <a:pt x="667" y="5805"/>
                  </a:cubicBezTo>
                  <a:close/>
                  <a:moveTo>
                    <a:pt x="2969" y="3603"/>
                  </a:moveTo>
                  <a:cubicBezTo>
                    <a:pt x="3269" y="3336"/>
                    <a:pt x="3536" y="3036"/>
                    <a:pt x="3836" y="2736"/>
                  </a:cubicBezTo>
                  <a:lnTo>
                    <a:pt x="6705" y="4604"/>
                  </a:lnTo>
                  <a:cubicBezTo>
                    <a:pt x="6905" y="4737"/>
                    <a:pt x="6972" y="4971"/>
                    <a:pt x="6872" y="5171"/>
                  </a:cubicBezTo>
                  <a:cubicBezTo>
                    <a:pt x="6738" y="5338"/>
                    <a:pt x="6471" y="5371"/>
                    <a:pt x="6271" y="5238"/>
                  </a:cubicBezTo>
                  <a:lnTo>
                    <a:pt x="3870" y="3703"/>
                  </a:lnTo>
                  <a:lnTo>
                    <a:pt x="4870" y="6105"/>
                  </a:lnTo>
                  <a:cubicBezTo>
                    <a:pt x="4937" y="6338"/>
                    <a:pt x="4837" y="6539"/>
                    <a:pt x="4603" y="6605"/>
                  </a:cubicBezTo>
                  <a:cubicBezTo>
                    <a:pt x="4370" y="6639"/>
                    <a:pt x="4103" y="6505"/>
                    <a:pt x="4036" y="6272"/>
                  </a:cubicBezTo>
                  <a:close/>
                </a:path>
              </a:pathLst>
            </a:custGeom>
            <a:solidFill>
              <a:srgbClr val="e5979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6520" bIns="5652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930" name="Google Shape;1988;p308"/>
            <p:cNvSpPr/>
            <p:nvPr/>
          </p:nvSpPr>
          <p:spPr>
            <a:xfrm flipH="1">
              <a:off x="1722600" y="3169800"/>
              <a:ext cx="152640" cy="210240"/>
            </a:xfrm>
            <a:custGeom>
              <a:avLst/>
              <a:gdLst>
                <a:gd name="textAreaLeft" fmla="*/ -360 w 152640"/>
                <a:gd name="textAreaRight" fmla="*/ 153000 w 152640"/>
                <a:gd name="textAreaTop" fmla="*/ 0 h 210240"/>
                <a:gd name="textAreaBottom" fmla="*/ 210960 h 210240"/>
              </a:gdLst>
              <a:ahLst/>
              <a:rect l="textAreaLeft" t="textAreaTop" r="textAreaRight" b="textAreaBottom"/>
              <a:pathLst>
                <a:path w="11810" h="16246">
                  <a:moveTo>
                    <a:pt x="9641" y="2135"/>
                  </a:moveTo>
                  <a:lnTo>
                    <a:pt x="6238" y="201"/>
                  </a:lnTo>
                  <a:cubicBezTo>
                    <a:pt x="6238" y="201"/>
                    <a:pt x="5538" y="1"/>
                    <a:pt x="5038" y="267"/>
                  </a:cubicBezTo>
                  <a:cubicBezTo>
                    <a:pt x="5038" y="267"/>
                    <a:pt x="4170" y="9007"/>
                    <a:pt x="101" y="12309"/>
                  </a:cubicBezTo>
                  <a:cubicBezTo>
                    <a:pt x="101" y="12309"/>
                    <a:pt x="1" y="12876"/>
                    <a:pt x="301" y="13143"/>
                  </a:cubicBezTo>
                  <a:cubicBezTo>
                    <a:pt x="601" y="13444"/>
                    <a:pt x="4237" y="15979"/>
                    <a:pt x="4237" y="15979"/>
                  </a:cubicBezTo>
                  <a:cubicBezTo>
                    <a:pt x="4237" y="15979"/>
                    <a:pt x="5771" y="16246"/>
                    <a:pt x="7206" y="15345"/>
                  </a:cubicBezTo>
                  <a:cubicBezTo>
                    <a:pt x="8607" y="14411"/>
                    <a:pt x="11809" y="8273"/>
                    <a:pt x="11742" y="7473"/>
                  </a:cubicBezTo>
                  <a:cubicBezTo>
                    <a:pt x="11676" y="6705"/>
                    <a:pt x="9641" y="2135"/>
                    <a:pt x="9641" y="2135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931" name="Google Shape;1989;p308"/>
            <p:cNvSpPr/>
            <p:nvPr/>
          </p:nvSpPr>
          <p:spPr>
            <a:xfrm flipH="1">
              <a:off x="847080" y="3290760"/>
              <a:ext cx="1793520" cy="1120320"/>
            </a:xfrm>
            <a:custGeom>
              <a:avLst/>
              <a:gdLst>
                <a:gd name="textAreaLeft" fmla="*/ -360 w 1793520"/>
                <a:gd name="textAreaRight" fmla="*/ 1793880 w 1793520"/>
                <a:gd name="textAreaTop" fmla="*/ 0 h 1120320"/>
                <a:gd name="textAreaBottom" fmla="*/ 1121040 h 1120320"/>
              </a:gdLst>
              <a:ahLst/>
              <a:rect l="textAreaLeft" t="textAreaTop" r="textAreaRight" b="textAreaBottom"/>
              <a:pathLst>
                <a:path w="138300" h="86363">
                  <a:moveTo>
                    <a:pt x="138300" y="68716"/>
                  </a:moveTo>
                  <a:cubicBezTo>
                    <a:pt x="138300" y="68716"/>
                    <a:pt x="135998" y="86362"/>
                    <a:pt x="121254" y="86362"/>
                  </a:cubicBezTo>
                  <a:lnTo>
                    <a:pt x="104642" y="86362"/>
                  </a:lnTo>
                  <a:cubicBezTo>
                    <a:pt x="98538" y="86362"/>
                    <a:pt x="84461" y="70684"/>
                    <a:pt x="73687" y="57074"/>
                  </a:cubicBezTo>
                  <a:cubicBezTo>
                    <a:pt x="62879" y="43431"/>
                    <a:pt x="57775" y="33791"/>
                    <a:pt x="57775" y="33791"/>
                  </a:cubicBezTo>
                  <a:cubicBezTo>
                    <a:pt x="55140" y="38228"/>
                    <a:pt x="27254" y="60477"/>
                    <a:pt x="20716" y="66281"/>
                  </a:cubicBezTo>
                  <a:cubicBezTo>
                    <a:pt x="19448" y="67449"/>
                    <a:pt x="13911" y="73886"/>
                    <a:pt x="12910" y="73886"/>
                  </a:cubicBezTo>
                  <a:cubicBezTo>
                    <a:pt x="12910" y="73886"/>
                    <a:pt x="5538" y="74387"/>
                    <a:pt x="1" y="70551"/>
                  </a:cubicBezTo>
                  <a:cubicBezTo>
                    <a:pt x="1" y="70551"/>
                    <a:pt x="1735" y="63079"/>
                    <a:pt x="2102" y="62612"/>
                  </a:cubicBezTo>
                  <a:cubicBezTo>
                    <a:pt x="18714" y="41864"/>
                    <a:pt x="37227" y="18547"/>
                    <a:pt x="46401" y="9274"/>
                  </a:cubicBezTo>
                  <a:cubicBezTo>
                    <a:pt x="55574" y="0"/>
                    <a:pt x="64981" y="5104"/>
                    <a:pt x="86262" y="20148"/>
                  </a:cubicBezTo>
                  <a:cubicBezTo>
                    <a:pt x="107578" y="35192"/>
                    <a:pt x="138300" y="68716"/>
                    <a:pt x="138300" y="6871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932" name="Google Shape;1990;p308"/>
            <p:cNvSpPr/>
            <p:nvPr/>
          </p:nvSpPr>
          <p:spPr>
            <a:xfrm flipH="1">
              <a:off x="1261800" y="3009240"/>
              <a:ext cx="170640" cy="483480"/>
            </a:xfrm>
            <a:custGeom>
              <a:avLst/>
              <a:gdLst>
                <a:gd name="textAreaLeft" fmla="*/ -360 w 170640"/>
                <a:gd name="textAreaRight" fmla="*/ 171000 w 170640"/>
                <a:gd name="textAreaTop" fmla="*/ 0 h 483480"/>
                <a:gd name="textAreaBottom" fmla="*/ 484200 h 483480"/>
              </a:gdLst>
              <a:ahLst/>
              <a:rect l="textAreaLeft" t="textAreaTop" r="textAreaRight" b="textAreaBottom"/>
              <a:pathLst>
                <a:path w="13210" h="37294">
                  <a:moveTo>
                    <a:pt x="12909" y="1234"/>
                  </a:moveTo>
                  <a:lnTo>
                    <a:pt x="11475" y="0"/>
                  </a:lnTo>
                  <a:cubicBezTo>
                    <a:pt x="11475" y="0"/>
                    <a:pt x="3402" y="17413"/>
                    <a:pt x="1701" y="27353"/>
                  </a:cubicBezTo>
                  <a:cubicBezTo>
                    <a:pt x="0" y="37293"/>
                    <a:pt x="7539" y="36159"/>
                    <a:pt x="7539" y="36159"/>
                  </a:cubicBezTo>
                  <a:cubicBezTo>
                    <a:pt x="7539" y="36159"/>
                    <a:pt x="12909" y="33024"/>
                    <a:pt x="13076" y="29054"/>
                  </a:cubicBezTo>
                  <a:cubicBezTo>
                    <a:pt x="13209" y="25085"/>
                    <a:pt x="12909" y="1234"/>
                    <a:pt x="12909" y="1234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933" name="Google Shape;1991;p308"/>
            <p:cNvSpPr/>
            <p:nvPr/>
          </p:nvSpPr>
          <p:spPr>
            <a:xfrm flipH="1">
              <a:off x="884880" y="2256120"/>
              <a:ext cx="347760" cy="433800"/>
            </a:xfrm>
            <a:custGeom>
              <a:avLst/>
              <a:gdLst>
                <a:gd name="textAreaLeft" fmla="*/ -360 w 347760"/>
                <a:gd name="textAreaRight" fmla="*/ 348120 w 347760"/>
                <a:gd name="textAreaTop" fmla="*/ 0 h 433800"/>
                <a:gd name="textAreaBottom" fmla="*/ 434520 h 433800"/>
              </a:gdLst>
              <a:ahLst/>
              <a:rect l="textAreaLeft" t="textAreaTop" r="textAreaRight" b="textAreaBottom"/>
              <a:pathLst>
                <a:path w="26853" h="33492">
                  <a:moveTo>
                    <a:pt x="5737" y="1"/>
                  </a:moveTo>
                  <a:cubicBezTo>
                    <a:pt x="5737" y="1"/>
                    <a:pt x="13643" y="12443"/>
                    <a:pt x="25518" y="17513"/>
                  </a:cubicBezTo>
                  <a:cubicBezTo>
                    <a:pt x="25518" y="17513"/>
                    <a:pt x="26853" y="26153"/>
                    <a:pt x="20982" y="29822"/>
                  </a:cubicBezTo>
                  <a:cubicBezTo>
                    <a:pt x="15077" y="33491"/>
                    <a:pt x="6004" y="30522"/>
                    <a:pt x="6004" y="30522"/>
                  </a:cubicBezTo>
                  <a:lnTo>
                    <a:pt x="0" y="21716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934" name="Google Shape;1992;p308"/>
            <p:cNvSpPr/>
            <p:nvPr/>
          </p:nvSpPr>
          <p:spPr>
            <a:xfrm flipH="1">
              <a:off x="1109880" y="2346120"/>
              <a:ext cx="116640" cy="217800"/>
            </a:xfrm>
            <a:custGeom>
              <a:avLst/>
              <a:gdLst>
                <a:gd name="textAreaLeft" fmla="*/ -360 w 116640"/>
                <a:gd name="textAreaRight" fmla="*/ 117000 w 116640"/>
                <a:gd name="textAreaTop" fmla="*/ 0 h 217800"/>
                <a:gd name="textAreaBottom" fmla="*/ 218520 h 217800"/>
              </a:gdLst>
              <a:ahLst/>
              <a:rect l="textAreaLeft" t="textAreaTop" r="textAreaRight" b="textAreaBottom"/>
              <a:pathLst>
                <a:path w="9040" h="16847">
                  <a:moveTo>
                    <a:pt x="967" y="16846"/>
                  </a:moveTo>
                  <a:lnTo>
                    <a:pt x="0" y="15445"/>
                  </a:lnTo>
                  <a:cubicBezTo>
                    <a:pt x="834" y="12143"/>
                    <a:pt x="2202" y="6372"/>
                    <a:pt x="2202" y="5972"/>
                  </a:cubicBezTo>
                  <a:cubicBezTo>
                    <a:pt x="2202" y="5405"/>
                    <a:pt x="5971" y="1"/>
                    <a:pt x="5971" y="1"/>
                  </a:cubicBezTo>
                  <a:lnTo>
                    <a:pt x="9040" y="68"/>
                  </a:lnTo>
                  <a:lnTo>
                    <a:pt x="8973" y="12076"/>
                  </a:ln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935" name="Google Shape;1993;p308"/>
            <p:cNvSpPr/>
            <p:nvPr/>
          </p:nvSpPr>
          <p:spPr>
            <a:xfrm flipH="1">
              <a:off x="485280" y="2588400"/>
              <a:ext cx="962640" cy="1703880"/>
            </a:xfrm>
            <a:custGeom>
              <a:avLst/>
              <a:gdLst>
                <a:gd name="textAreaLeft" fmla="*/ -360 w 962640"/>
                <a:gd name="textAreaRight" fmla="*/ 963000 w 962640"/>
                <a:gd name="textAreaTop" fmla="*/ 0 h 1703880"/>
                <a:gd name="textAreaBottom" fmla="*/ 1704600 h 1703880"/>
              </a:gdLst>
              <a:ahLst/>
              <a:rect l="textAreaLeft" t="textAreaTop" r="textAreaRight" b="textAreaBottom"/>
              <a:pathLst>
                <a:path w="74254" h="131329">
                  <a:moveTo>
                    <a:pt x="51537" y="13344"/>
                  </a:moveTo>
                  <a:cubicBezTo>
                    <a:pt x="51537" y="13344"/>
                    <a:pt x="74253" y="53739"/>
                    <a:pt x="53805" y="114449"/>
                  </a:cubicBezTo>
                  <a:cubicBezTo>
                    <a:pt x="53805" y="114449"/>
                    <a:pt x="51670" y="119853"/>
                    <a:pt x="51971" y="124390"/>
                  </a:cubicBezTo>
                  <a:cubicBezTo>
                    <a:pt x="52237" y="128926"/>
                    <a:pt x="36626" y="131328"/>
                    <a:pt x="29688" y="119286"/>
                  </a:cubicBezTo>
                  <a:cubicBezTo>
                    <a:pt x="22716" y="107211"/>
                    <a:pt x="27386" y="107645"/>
                    <a:pt x="19748" y="100106"/>
                  </a:cubicBezTo>
                  <a:cubicBezTo>
                    <a:pt x="12075" y="92567"/>
                    <a:pt x="0" y="83361"/>
                    <a:pt x="0" y="83361"/>
                  </a:cubicBezTo>
                  <a:cubicBezTo>
                    <a:pt x="0" y="83361"/>
                    <a:pt x="3269" y="77390"/>
                    <a:pt x="9807" y="76255"/>
                  </a:cubicBezTo>
                  <a:cubicBezTo>
                    <a:pt x="9807" y="76255"/>
                    <a:pt x="9807" y="72419"/>
                    <a:pt x="12009" y="71652"/>
                  </a:cubicBezTo>
                  <a:cubicBezTo>
                    <a:pt x="12009" y="71652"/>
                    <a:pt x="8373" y="58576"/>
                    <a:pt x="8673" y="49636"/>
                  </a:cubicBezTo>
                  <a:cubicBezTo>
                    <a:pt x="8940" y="40697"/>
                    <a:pt x="14044" y="25352"/>
                    <a:pt x="22716" y="13978"/>
                  </a:cubicBezTo>
                  <a:cubicBezTo>
                    <a:pt x="22716" y="13978"/>
                    <a:pt x="23784" y="10642"/>
                    <a:pt x="22450" y="8107"/>
                  </a:cubicBezTo>
                  <a:cubicBezTo>
                    <a:pt x="21082" y="5538"/>
                    <a:pt x="20882" y="4537"/>
                    <a:pt x="21516" y="3270"/>
                  </a:cubicBezTo>
                  <a:cubicBezTo>
                    <a:pt x="21516" y="3270"/>
                    <a:pt x="24084" y="3270"/>
                    <a:pt x="26186" y="1702"/>
                  </a:cubicBezTo>
                  <a:cubicBezTo>
                    <a:pt x="28320" y="134"/>
                    <a:pt x="33658" y="1"/>
                    <a:pt x="33658" y="1"/>
                  </a:cubicBezTo>
                  <a:close/>
                </a:path>
              </a:pathLst>
            </a:custGeom>
            <a:solidFill>
              <a:srgbClr val="f59ea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936" name="Google Shape;1994;p308"/>
            <p:cNvSpPr/>
            <p:nvPr/>
          </p:nvSpPr>
          <p:spPr>
            <a:xfrm flipH="1">
              <a:off x="796680" y="3247200"/>
              <a:ext cx="651600" cy="1002960"/>
            </a:xfrm>
            <a:custGeom>
              <a:avLst/>
              <a:gdLst>
                <a:gd name="textAreaLeft" fmla="*/ -360 w 651600"/>
                <a:gd name="textAreaRight" fmla="*/ 651960 w 651600"/>
                <a:gd name="textAreaTop" fmla="*/ 0 h 1002960"/>
                <a:gd name="textAreaBottom" fmla="*/ 1003680 h 1002960"/>
              </a:gdLst>
              <a:ahLst/>
              <a:rect l="textAreaLeft" t="textAreaTop" r="textAreaRight" b="textAreaBottom"/>
              <a:pathLst>
                <a:path w="50270" h="77323">
                  <a:moveTo>
                    <a:pt x="44232" y="77323"/>
                  </a:moveTo>
                  <a:cubicBezTo>
                    <a:pt x="39362" y="77189"/>
                    <a:pt x="33324" y="74821"/>
                    <a:pt x="29688" y="68516"/>
                  </a:cubicBezTo>
                  <a:cubicBezTo>
                    <a:pt x="22716" y="56441"/>
                    <a:pt x="27386" y="56875"/>
                    <a:pt x="19748" y="49336"/>
                  </a:cubicBezTo>
                  <a:cubicBezTo>
                    <a:pt x="12075" y="41797"/>
                    <a:pt x="0" y="32591"/>
                    <a:pt x="0" y="32591"/>
                  </a:cubicBezTo>
                  <a:cubicBezTo>
                    <a:pt x="0" y="32591"/>
                    <a:pt x="3269" y="26620"/>
                    <a:pt x="9807" y="25485"/>
                  </a:cubicBezTo>
                  <a:cubicBezTo>
                    <a:pt x="9807" y="25485"/>
                    <a:pt x="9807" y="21649"/>
                    <a:pt x="12009" y="20849"/>
                  </a:cubicBezTo>
                  <a:lnTo>
                    <a:pt x="11942" y="20682"/>
                  </a:lnTo>
                  <a:lnTo>
                    <a:pt x="29088" y="26686"/>
                  </a:lnTo>
                  <a:lnTo>
                    <a:pt x="47267" y="1"/>
                  </a:lnTo>
                  <a:lnTo>
                    <a:pt x="50269" y="8206"/>
                  </a:lnTo>
                  <a:cubicBezTo>
                    <a:pt x="50269" y="8206"/>
                    <a:pt x="37894" y="46000"/>
                    <a:pt x="35359" y="53973"/>
                  </a:cubicBezTo>
                  <a:cubicBezTo>
                    <a:pt x="33024" y="61178"/>
                    <a:pt x="32590" y="71452"/>
                    <a:pt x="44232" y="7732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937" name="Google Shape;1995;p308"/>
            <p:cNvSpPr/>
            <p:nvPr/>
          </p:nvSpPr>
          <p:spPr>
            <a:xfrm flipH="1">
              <a:off x="727920" y="2823840"/>
              <a:ext cx="1121400" cy="1018800"/>
            </a:xfrm>
            <a:custGeom>
              <a:avLst/>
              <a:gdLst>
                <a:gd name="textAreaLeft" fmla="*/ 360 w 1121400"/>
                <a:gd name="textAreaRight" fmla="*/ 1122480 w 1121400"/>
                <a:gd name="textAreaTop" fmla="*/ 0 h 1018800"/>
                <a:gd name="textAreaBottom" fmla="*/ 1019520 h 1018800"/>
              </a:gdLst>
              <a:ahLst/>
              <a:rect l="textAreaLeft" t="textAreaTop" r="textAreaRight" b="textAreaBottom"/>
              <a:pathLst>
                <a:path w="86496" h="78557">
                  <a:moveTo>
                    <a:pt x="55274" y="16645"/>
                  </a:moveTo>
                  <a:cubicBezTo>
                    <a:pt x="51271" y="31256"/>
                    <a:pt x="52305" y="46900"/>
                    <a:pt x="52305" y="46900"/>
                  </a:cubicBezTo>
                  <a:cubicBezTo>
                    <a:pt x="52305" y="46900"/>
                    <a:pt x="50837" y="46066"/>
                    <a:pt x="50737" y="48235"/>
                  </a:cubicBezTo>
                  <a:cubicBezTo>
                    <a:pt x="44232" y="40996"/>
                    <a:pt x="29722" y="42264"/>
                    <a:pt x="16212" y="28654"/>
                  </a:cubicBezTo>
                  <a:cubicBezTo>
                    <a:pt x="13544" y="25985"/>
                    <a:pt x="7673" y="28787"/>
                    <a:pt x="7673" y="28787"/>
                  </a:cubicBezTo>
                  <a:cubicBezTo>
                    <a:pt x="7673" y="28787"/>
                    <a:pt x="9107" y="36660"/>
                    <a:pt x="2269" y="42631"/>
                  </a:cubicBezTo>
                  <a:cubicBezTo>
                    <a:pt x="2269" y="42631"/>
                    <a:pt x="1" y="50870"/>
                    <a:pt x="13210" y="58242"/>
                  </a:cubicBezTo>
                  <a:cubicBezTo>
                    <a:pt x="26420" y="65647"/>
                    <a:pt x="40330" y="67749"/>
                    <a:pt x="48002" y="73153"/>
                  </a:cubicBezTo>
                  <a:cubicBezTo>
                    <a:pt x="55674" y="78556"/>
                    <a:pt x="61912" y="77556"/>
                    <a:pt x="66448" y="72719"/>
                  </a:cubicBezTo>
                  <a:cubicBezTo>
                    <a:pt x="71018" y="67915"/>
                    <a:pt x="86496" y="33991"/>
                    <a:pt x="84628" y="21182"/>
                  </a:cubicBezTo>
                  <a:cubicBezTo>
                    <a:pt x="81559" y="0"/>
                    <a:pt x="59310" y="2035"/>
                    <a:pt x="55274" y="16645"/>
                  </a:cubicBezTo>
                  <a:close/>
                </a:path>
              </a:pathLst>
            </a:custGeom>
            <a:solidFill>
              <a:srgbClr val="f59ea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938" name="Google Shape;1996;p308"/>
            <p:cNvSpPr/>
            <p:nvPr/>
          </p:nvSpPr>
          <p:spPr>
            <a:xfrm flipH="1">
              <a:off x="778680" y="3191040"/>
              <a:ext cx="393840" cy="257040"/>
            </a:xfrm>
            <a:custGeom>
              <a:avLst/>
              <a:gdLst>
                <a:gd name="textAreaLeft" fmla="*/ -360 w 393840"/>
                <a:gd name="textAreaRight" fmla="*/ 394200 w 393840"/>
                <a:gd name="textAreaTop" fmla="*/ 0 h 257040"/>
                <a:gd name="textAreaBottom" fmla="*/ 257760 h 257040"/>
              </a:gdLst>
              <a:ahLst/>
              <a:rect l="textAreaLeft" t="textAreaTop" r="textAreaRight" b="textAreaBottom"/>
              <a:pathLst>
                <a:path w="30422" h="19848">
                  <a:moveTo>
                    <a:pt x="868" y="0"/>
                  </a:moveTo>
                  <a:cubicBezTo>
                    <a:pt x="667" y="1434"/>
                    <a:pt x="534" y="2869"/>
                    <a:pt x="401" y="4236"/>
                  </a:cubicBezTo>
                  <a:cubicBezTo>
                    <a:pt x="5871" y="4937"/>
                    <a:pt x="17479" y="6905"/>
                    <a:pt x="29154" y="12209"/>
                  </a:cubicBezTo>
                  <a:cubicBezTo>
                    <a:pt x="29621" y="10808"/>
                    <a:pt x="30022" y="9407"/>
                    <a:pt x="30422" y="8073"/>
                  </a:cubicBezTo>
                  <a:cubicBezTo>
                    <a:pt x="18380" y="2702"/>
                    <a:pt x="6472" y="701"/>
                    <a:pt x="868" y="0"/>
                  </a:cubicBezTo>
                  <a:close/>
                  <a:moveTo>
                    <a:pt x="167" y="8106"/>
                  </a:moveTo>
                  <a:cubicBezTo>
                    <a:pt x="6105" y="8940"/>
                    <a:pt x="16912" y="11008"/>
                    <a:pt x="27954" y="15811"/>
                  </a:cubicBezTo>
                  <a:cubicBezTo>
                    <a:pt x="27487" y="17146"/>
                    <a:pt x="26986" y="18513"/>
                    <a:pt x="26486" y="19848"/>
                  </a:cubicBezTo>
                  <a:cubicBezTo>
                    <a:pt x="16045" y="15244"/>
                    <a:pt x="5804" y="13243"/>
                    <a:pt x="0" y="12409"/>
                  </a:cubicBezTo>
                  <a:cubicBezTo>
                    <a:pt x="34" y="11141"/>
                    <a:pt x="67" y="9674"/>
                    <a:pt x="167" y="8106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939" name="Google Shape;1997;p308"/>
            <p:cNvSpPr/>
            <p:nvPr/>
          </p:nvSpPr>
          <p:spPr>
            <a:xfrm flipH="1">
              <a:off x="1128960" y="2112840"/>
              <a:ext cx="446760" cy="518400"/>
            </a:xfrm>
            <a:custGeom>
              <a:avLst/>
              <a:gdLst>
                <a:gd name="textAreaLeft" fmla="*/ 360 w 446760"/>
                <a:gd name="textAreaRight" fmla="*/ 447840 w 446760"/>
                <a:gd name="textAreaTop" fmla="*/ 0 h 518400"/>
                <a:gd name="textAreaBottom" fmla="*/ 519120 h 518400"/>
              </a:gdLst>
              <a:ahLst/>
              <a:rect l="textAreaLeft" t="textAreaTop" r="textAreaRight" b="textAreaBottom"/>
              <a:pathLst>
                <a:path w="34493" h="39996">
                  <a:moveTo>
                    <a:pt x="4170" y="1868"/>
                  </a:moveTo>
                  <a:cubicBezTo>
                    <a:pt x="4170" y="1868"/>
                    <a:pt x="1" y="5538"/>
                    <a:pt x="2870" y="13276"/>
                  </a:cubicBezTo>
                  <a:cubicBezTo>
                    <a:pt x="5772" y="21049"/>
                    <a:pt x="7873" y="24151"/>
                    <a:pt x="5104" y="27687"/>
                  </a:cubicBezTo>
                  <a:cubicBezTo>
                    <a:pt x="5104" y="27687"/>
                    <a:pt x="4738" y="28354"/>
                    <a:pt x="5238" y="28754"/>
                  </a:cubicBezTo>
                  <a:cubicBezTo>
                    <a:pt x="5738" y="29154"/>
                    <a:pt x="7540" y="29855"/>
                    <a:pt x="8574" y="30422"/>
                  </a:cubicBezTo>
                  <a:cubicBezTo>
                    <a:pt x="9608" y="30956"/>
                    <a:pt x="13310" y="36526"/>
                    <a:pt x="15579" y="38261"/>
                  </a:cubicBezTo>
                  <a:cubicBezTo>
                    <a:pt x="17847" y="39996"/>
                    <a:pt x="22850" y="38628"/>
                    <a:pt x="27020" y="33791"/>
                  </a:cubicBezTo>
                  <a:cubicBezTo>
                    <a:pt x="31190" y="28921"/>
                    <a:pt x="34492" y="16979"/>
                    <a:pt x="33024" y="12242"/>
                  </a:cubicBezTo>
                  <a:cubicBezTo>
                    <a:pt x="31590" y="7506"/>
                    <a:pt x="12510" y="0"/>
                    <a:pt x="4170" y="1868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940" name="Google Shape;1998;p308"/>
            <p:cNvSpPr/>
            <p:nvPr/>
          </p:nvSpPr>
          <p:spPr>
            <a:xfrm flipH="1">
              <a:off x="151560" y="1859040"/>
              <a:ext cx="1464480" cy="1573560"/>
            </a:xfrm>
            <a:custGeom>
              <a:avLst/>
              <a:gdLst>
                <a:gd name="textAreaLeft" fmla="*/ -360 w 1464480"/>
                <a:gd name="textAreaRight" fmla="*/ 1464840 w 1464480"/>
                <a:gd name="textAreaTop" fmla="*/ 0 h 1573560"/>
                <a:gd name="textAreaBottom" fmla="*/ 1574280 h 1573560"/>
              </a:gdLst>
              <a:ahLst/>
              <a:rect l="textAreaLeft" t="textAreaTop" r="textAreaRight" b="textAreaBottom"/>
              <a:pathLst>
                <a:path w="112948" h="121288">
                  <a:moveTo>
                    <a:pt x="24818" y="32591"/>
                  </a:moveTo>
                  <a:cubicBezTo>
                    <a:pt x="24818" y="32591"/>
                    <a:pt x="16812" y="35560"/>
                    <a:pt x="9741" y="30990"/>
                  </a:cubicBezTo>
                  <a:cubicBezTo>
                    <a:pt x="2669" y="26420"/>
                    <a:pt x="0" y="19715"/>
                    <a:pt x="6171" y="13744"/>
                  </a:cubicBezTo>
                  <a:cubicBezTo>
                    <a:pt x="12309" y="7773"/>
                    <a:pt x="26853" y="1"/>
                    <a:pt x="39262" y="8807"/>
                  </a:cubicBezTo>
                  <a:cubicBezTo>
                    <a:pt x="51670" y="17647"/>
                    <a:pt x="45733" y="30990"/>
                    <a:pt x="64146" y="38829"/>
                  </a:cubicBezTo>
                  <a:cubicBezTo>
                    <a:pt x="73886" y="42965"/>
                    <a:pt x="81458" y="45767"/>
                    <a:pt x="86395" y="51071"/>
                  </a:cubicBezTo>
                  <a:cubicBezTo>
                    <a:pt x="112948" y="79525"/>
                    <a:pt x="61444" y="121288"/>
                    <a:pt x="43431" y="83294"/>
                  </a:cubicBezTo>
                  <a:cubicBezTo>
                    <a:pt x="31589" y="58309"/>
                    <a:pt x="45132" y="37795"/>
                    <a:pt x="24818" y="3259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941" name="Google Shape;1999;p308"/>
            <p:cNvSpPr/>
            <p:nvPr/>
          </p:nvSpPr>
          <p:spPr>
            <a:xfrm flipH="1">
              <a:off x="2525040" y="4073760"/>
              <a:ext cx="528840" cy="326520"/>
            </a:xfrm>
            <a:custGeom>
              <a:avLst/>
              <a:gdLst>
                <a:gd name="textAreaLeft" fmla="*/ 360 w 528840"/>
                <a:gd name="textAreaRight" fmla="*/ 529920 w 528840"/>
                <a:gd name="textAreaTop" fmla="*/ 0 h 326520"/>
                <a:gd name="textAreaBottom" fmla="*/ 327240 h 326520"/>
              </a:gdLst>
              <a:ahLst/>
              <a:rect l="textAreaLeft" t="textAreaTop" r="textAreaRight" b="textAreaBottom"/>
              <a:pathLst>
                <a:path w="40830" h="25219">
                  <a:moveTo>
                    <a:pt x="34125" y="24418"/>
                  </a:moveTo>
                  <a:cubicBezTo>
                    <a:pt x="34125" y="24418"/>
                    <a:pt x="1268" y="25219"/>
                    <a:pt x="0" y="22883"/>
                  </a:cubicBezTo>
                  <a:lnTo>
                    <a:pt x="0" y="19748"/>
                  </a:lnTo>
                  <a:cubicBezTo>
                    <a:pt x="0" y="18480"/>
                    <a:pt x="1501" y="16679"/>
                    <a:pt x="5571" y="15512"/>
                  </a:cubicBezTo>
                  <a:cubicBezTo>
                    <a:pt x="9641" y="14344"/>
                    <a:pt x="18380" y="12042"/>
                    <a:pt x="21049" y="11242"/>
                  </a:cubicBezTo>
                  <a:cubicBezTo>
                    <a:pt x="23717" y="10408"/>
                    <a:pt x="31389" y="2035"/>
                    <a:pt x="32490" y="1001"/>
                  </a:cubicBezTo>
                  <a:cubicBezTo>
                    <a:pt x="33558" y="0"/>
                    <a:pt x="38661" y="3303"/>
                    <a:pt x="39762" y="3837"/>
                  </a:cubicBezTo>
                  <a:cubicBezTo>
                    <a:pt x="40830" y="4370"/>
                    <a:pt x="40096" y="5705"/>
                    <a:pt x="39562" y="7272"/>
                  </a:cubicBezTo>
                  <a:cubicBezTo>
                    <a:pt x="39028" y="8840"/>
                    <a:pt x="34125" y="24418"/>
                    <a:pt x="34125" y="24418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942" name="Google Shape;2000;p308"/>
            <p:cNvSpPr/>
            <p:nvPr/>
          </p:nvSpPr>
          <p:spPr>
            <a:xfrm flipH="1">
              <a:off x="2358720" y="4370400"/>
              <a:ext cx="710280" cy="40320"/>
            </a:xfrm>
            <a:custGeom>
              <a:avLst/>
              <a:gdLst>
                <a:gd name="textAreaLeft" fmla="*/ 360 w 710280"/>
                <a:gd name="textAreaRight" fmla="*/ 711360 w 710280"/>
                <a:gd name="textAreaTop" fmla="*/ 0 h 40320"/>
                <a:gd name="textAreaBottom" fmla="*/ 41040 h 40320"/>
              </a:gdLst>
              <a:ahLst/>
              <a:rect l="textAreaLeft" t="textAreaTop" r="textAreaRight" b="textAreaBottom"/>
              <a:pathLst>
                <a:path w="54806" h="3170">
                  <a:moveTo>
                    <a:pt x="1134" y="3169"/>
                  </a:moveTo>
                  <a:lnTo>
                    <a:pt x="53672" y="3169"/>
                  </a:lnTo>
                  <a:cubicBezTo>
                    <a:pt x="54306" y="3169"/>
                    <a:pt x="54806" y="2869"/>
                    <a:pt x="54806" y="2535"/>
                  </a:cubicBezTo>
                  <a:lnTo>
                    <a:pt x="54806" y="667"/>
                  </a:lnTo>
                  <a:cubicBezTo>
                    <a:pt x="54806" y="300"/>
                    <a:pt x="54306" y="0"/>
                    <a:pt x="53672" y="0"/>
                  </a:cubicBezTo>
                  <a:lnTo>
                    <a:pt x="1134" y="0"/>
                  </a:lnTo>
                  <a:cubicBezTo>
                    <a:pt x="501" y="0"/>
                    <a:pt x="0" y="300"/>
                    <a:pt x="0" y="667"/>
                  </a:cubicBezTo>
                  <a:lnTo>
                    <a:pt x="0" y="2535"/>
                  </a:lnTo>
                  <a:cubicBezTo>
                    <a:pt x="0" y="2869"/>
                    <a:pt x="501" y="3169"/>
                    <a:pt x="1134" y="3169"/>
                  </a:cubicBezTo>
                  <a:close/>
                </a:path>
              </a:pathLst>
            </a:custGeom>
            <a:solidFill>
              <a:srgbClr val="43434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0520" bIns="2052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943" name="Google Shape;2001;p308"/>
            <p:cNvSpPr/>
            <p:nvPr/>
          </p:nvSpPr>
          <p:spPr>
            <a:xfrm flipH="1">
              <a:off x="2340360" y="4113720"/>
              <a:ext cx="714600" cy="255960"/>
            </a:xfrm>
            <a:custGeom>
              <a:avLst/>
              <a:gdLst>
                <a:gd name="textAreaLeft" fmla="*/ 360 w 714600"/>
                <a:gd name="textAreaRight" fmla="*/ 715680 w 714600"/>
                <a:gd name="textAreaTop" fmla="*/ 0 h 255960"/>
                <a:gd name="textAreaBottom" fmla="*/ 256680 h 255960"/>
              </a:gdLst>
              <a:ahLst/>
              <a:rect l="textAreaLeft" t="textAreaTop" r="textAreaRight" b="textAreaBottom"/>
              <a:pathLst>
                <a:path w="55140" h="19782">
                  <a:moveTo>
                    <a:pt x="23284" y="9174"/>
                  </a:moveTo>
                  <a:cubicBezTo>
                    <a:pt x="23484" y="9741"/>
                    <a:pt x="25119" y="12476"/>
                    <a:pt x="23984" y="13143"/>
                  </a:cubicBezTo>
                  <a:cubicBezTo>
                    <a:pt x="22850" y="13810"/>
                    <a:pt x="19214" y="16179"/>
                    <a:pt x="17180" y="16179"/>
                  </a:cubicBezTo>
                  <a:lnTo>
                    <a:pt x="5405" y="16179"/>
                  </a:lnTo>
                  <a:cubicBezTo>
                    <a:pt x="1" y="16179"/>
                    <a:pt x="1268" y="14577"/>
                    <a:pt x="1268" y="14577"/>
                  </a:cubicBezTo>
                  <a:cubicBezTo>
                    <a:pt x="401" y="15311"/>
                    <a:pt x="67" y="16045"/>
                    <a:pt x="67" y="16646"/>
                  </a:cubicBezTo>
                  <a:lnTo>
                    <a:pt x="67" y="19781"/>
                  </a:lnTo>
                  <a:lnTo>
                    <a:pt x="52605" y="19781"/>
                  </a:lnTo>
                  <a:cubicBezTo>
                    <a:pt x="52605" y="19781"/>
                    <a:pt x="54840" y="17580"/>
                    <a:pt x="54840" y="12309"/>
                  </a:cubicBezTo>
                  <a:cubicBezTo>
                    <a:pt x="54840" y="7072"/>
                    <a:pt x="55140" y="4037"/>
                    <a:pt x="54239" y="3203"/>
                  </a:cubicBezTo>
                  <a:cubicBezTo>
                    <a:pt x="53372" y="2369"/>
                    <a:pt x="52738" y="2802"/>
                    <a:pt x="52738" y="2802"/>
                  </a:cubicBezTo>
                  <a:cubicBezTo>
                    <a:pt x="48669" y="5838"/>
                    <a:pt x="43732" y="3670"/>
                    <a:pt x="41130" y="2435"/>
                  </a:cubicBezTo>
                  <a:cubicBezTo>
                    <a:pt x="40863" y="2335"/>
                    <a:pt x="40596" y="2202"/>
                    <a:pt x="40329" y="2068"/>
                  </a:cubicBezTo>
                  <a:cubicBezTo>
                    <a:pt x="38261" y="968"/>
                    <a:pt x="36960" y="0"/>
                    <a:pt x="35092" y="934"/>
                  </a:cubicBezTo>
                  <a:cubicBezTo>
                    <a:pt x="32991" y="1935"/>
                    <a:pt x="25652" y="6438"/>
                    <a:pt x="24485" y="7139"/>
                  </a:cubicBezTo>
                  <a:cubicBezTo>
                    <a:pt x="23284" y="7839"/>
                    <a:pt x="23117" y="8640"/>
                    <a:pt x="23284" y="9174"/>
                  </a:cubicBezTo>
                  <a:close/>
                </a:path>
              </a:pathLst>
            </a:custGeom>
            <a:solidFill>
              <a:srgbClr val="a77cc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944" name="Google Shape;2002;p308"/>
            <p:cNvSpPr/>
            <p:nvPr/>
          </p:nvSpPr>
          <p:spPr>
            <a:xfrm flipH="1">
              <a:off x="2340360" y="4155120"/>
              <a:ext cx="713880" cy="214920"/>
            </a:xfrm>
            <a:custGeom>
              <a:avLst/>
              <a:gdLst>
                <a:gd name="textAreaLeft" fmla="*/ 360 w 713880"/>
                <a:gd name="textAreaRight" fmla="*/ 714960 w 713880"/>
                <a:gd name="textAreaTop" fmla="*/ 0 h 214920"/>
                <a:gd name="textAreaBottom" fmla="*/ 215640 h 214920"/>
              </a:gdLst>
              <a:ahLst/>
              <a:rect l="textAreaLeft" t="textAreaTop" r="textAreaRight" b="textAreaBottom"/>
              <a:pathLst>
                <a:path w="55073" h="16613">
                  <a:moveTo>
                    <a:pt x="0" y="14244"/>
                  </a:moveTo>
                  <a:lnTo>
                    <a:pt x="0" y="16612"/>
                  </a:lnTo>
                  <a:lnTo>
                    <a:pt x="52538" y="16612"/>
                  </a:lnTo>
                  <a:cubicBezTo>
                    <a:pt x="52538" y="16612"/>
                    <a:pt x="54773" y="14378"/>
                    <a:pt x="54773" y="9107"/>
                  </a:cubicBezTo>
                  <a:cubicBezTo>
                    <a:pt x="54773" y="3870"/>
                    <a:pt x="55073" y="868"/>
                    <a:pt x="54172" y="1"/>
                  </a:cubicBezTo>
                  <a:cubicBezTo>
                    <a:pt x="54306" y="1702"/>
                    <a:pt x="53272" y="3570"/>
                    <a:pt x="51437" y="3570"/>
                  </a:cubicBezTo>
                  <a:lnTo>
                    <a:pt x="40963" y="3570"/>
                  </a:lnTo>
                  <a:cubicBezTo>
                    <a:pt x="37127" y="3570"/>
                    <a:pt x="36360" y="5338"/>
                    <a:pt x="36360" y="5338"/>
                  </a:cubicBezTo>
                  <a:cubicBezTo>
                    <a:pt x="36360" y="5338"/>
                    <a:pt x="34425" y="8673"/>
                    <a:pt x="33024" y="11008"/>
                  </a:cubicBezTo>
                  <a:cubicBezTo>
                    <a:pt x="31623" y="13343"/>
                    <a:pt x="29288" y="14945"/>
                    <a:pt x="27587" y="14945"/>
                  </a:cubicBezTo>
                  <a:lnTo>
                    <a:pt x="2302" y="14945"/>
                  </a:lnTo>
                  <a:cubicBezTo>
                    <a:pt x="1101" y="14945"/>
                    <a:pt x="401" y="14611"/>
                    <a:pt x="0" y="14244"/>
                  </a:cubicBezTo>
                  <a:close/>
                </a:path>
              </a:pathLst>
            </a:custGeom>
            <a:solidFill>
              <a:srgbClr val="e5979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945" name="Google Shape;2003;p308"/>
            <p:cNvSpPr/>
            <p:nvPr/>
          </p:nvSpPr>
          <p:spPr>
            <a:xfrm flipH="1">
              <a:off x="2598480" y="4100760"/>
              <a:ext cx="132480" cy="112320"/>
            </a:xfrm>
            <a:custGeom>
              <a:avLst/>
              <a:gdLst>
                <a:gd name="textAreaLeft" fmla="*/ -360 w 132480"/>
                <a:gd name="textAreaRight" fmla="*/ 132840 w 132480"/>
                <a:gd name="textAreaTop" fmla="*/ 0 h 112320"/>
                <a:gd name="textAreaBottom" fmla="*/ 113040 h 112320"/>
              </a:gdLst>
              <a:ahLst/>
              <a:rect l="textAreaLeft" t="textAreaTop" r="textAreaRight" b="textAreaBottom"/>
              <a:pathLst>
                <a:path w="10275" h="8707">
                  <a:moveTo>
                    <a:pt x="9540" y="3170"/>
                  </a:moveTo>
                  <a:cubicBezTo>
                    <a:pt x="9740" y="3303"/>
                    <a:pt x="10041" y="3270"/>
                    <a:pt x="10141" y="3103"/>
                  </a:cubicBezTo>
                  <a:cubicBezTo>
                    <a:pt x="10274" y="2903"/>
                    <a:pt x="10174" y="2669"/>
                    <a:pt x="9974" y="2536"/>
                  </a:cubicBezTo>
                  <a:lnTo>
                    <a:pt x="6672" y="401"/>
                  </a:lnTo>
                  <a:lnTo>
                    <a:pt x="6505" y="1"/>
                  </a:lnTo>
                  <a:lnTo>
                    <a:pt x="5804" y="734"/>
                  </a:lnTo>
                  <a:lnTo>
                    <a:pt x="5938" y="835"/>
                  </a:lnTo>
                  <a:lnTo>
                    <a:pt x="7305" y="4204"/>
                  </a:lnTo>
                  <a:cubicBezTo>
                    <a:pt x="7405" y="4437"/>
                    <a:pt x="7639" y="4571"/>
                    <a:pt x="7872" y="4504"/>
                  </a:cubicBezTo>
                  <a:cubicBezTo>
                    <a:pt x="8106" y="4470"/>
                    <a:pt x="8239" y="4270"/>
                    <a:pt x="8139" y="4037"/>
                  </a:cubicBezTo>
                  <a:lnTo>
                    <a:pt x="7172" y="1635"/>
                  </a:lnTo>
                  <a:close/>
                  <a:moveTo>
                    <a:pt x="0" y="6405"/>
                  </a:moveTo>
                  <a:cubicBezTo>
                    <a:pt x="200" y="6238"/>
                    <a:pt x="434" y="6038"/>
                    <a:pt x="667" y="5838"/>
                  </a:cubicBezTo>
                  <a:lnTo>
                    <a:pt x="1601" y="8173"/>
                  </a:lnTo>
                  <a:cubicBezTo>
                    <a:pt x="1701" y="8373"/>
                    <a:pt x="1568" y="8607"/>
                    <a:pt x="1334" y="8640"/>
                  </a:cubicBezTo>
                  <a:cubicBezTo>
                    <a:pt x="1101" y="8707"/>
                    <a:pt x="867" y="8540"/>
                    <a:pt x="767" y="8340"/>
                  </a:cubicBezTo>
                  <a:close/>
                  <a:moveTo>
                    <a:pt x="701" y="5805"/>
                  </a:moveTo>
                  <a:lnTo>
                    <a:pt x="3002" y="7272"/>
                  </a:lnTo>
                  <a:cubicBezTo>
                    <a:pt x="3202" y="7406"/>
                    <a:pt x="3469" y="7406"/>
                    <a:pt x="3603" y="7206"/>
                  </a:cubicBezTo>
                  <a:cubicBezTo>
                    <a:pt x="3736" y="7039"/>
                    <a:pt x="3636" y="6772"/>
                    <a:pt x="3436" y="6639"/>
                  </a:cubicBezTo>
                  <a:lnTo>
                    <a:pt x="1268" y="5238"/>
                  </a:lnTo>
                  <a:cubicBezTo>
                    <a:pt x="1068" y="5438"/>
                    <a:pt x="867" y="5605"/>
                    <a:pt x="701" y="5805"/>
                  </a:cubicBezTo>
                  <a:close/>
                  <a:moveTo>
                    <a:pt x="2969" y="3603"/>
                  </a:moveTo>
                  <a:cubicBezTo>
                    <a:pt x="3269" y="3336"/>
                    <a:pt x="3569" y="3036"/>
                    <a:pt x="3836" y="2736"/>
                  </a:cubicBezTo>
                  <a:lnTo>
                    <a:pt x="6705" y="4604"/>
                  </a:lnTo>
                  <a:cubicBezTo>
                    <a:pt x="6905" y="4737"/>
                    <a:pt x="7005" y="4971"/>
                    <a:pt x="6872" y="5171"/>
                  </a:cubicBezTo>
                  <a:cubicBezTo>
                    <a:pt x="6738" y="5338"/>
                    <a:pt x="6471" y="5371"/>
                    <a:pt x="6271" y="5238"/>
                  </a:cubicBezTo>
                  <a:lnTo>
                    <a:pt x="3903" y="3703"/>
                  </a:lnTo>
                  <a:lnTo>
                    <a:pt x="4870" y="6105"/>
                  </a:lnTo>
                  <a:cubicBezTo>
                    <a:pt x="4970" y="6338"/>
                    <a:pt x="4837" y="6539"/>
                    <a:pt x="4603" y="6605"/>
                  </a:cubicBezTo>
                  <a:cubicBezTo>
                    <a:pt x="4370" y="6639"/>
                    <a:pt x="4136" y="6505"/>
                    <a:pt x="4036" y="6272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6520" bIns="5652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946" name="Google Shape;2004;p308"/>
            <p:cNvSpPr/>
            <p:nvPr/>
          </p:nvSpPr>
          <p:spPr>
            <a:xfrm flipH="1">
              <a:off x="2034000" y="3035520"/>
              <a:ext cx="59400" cy="58680"/>
            </a:xfrm>
            <a:custGeom>
              <a:avLst/>
              <a:gdLst>
                <a:gd name="textAreaLeft" fmla="*/ 360 w 59400"/>
                <a:gd name="textAreaRight" fmla="*/ 60480 w 59400"/>
                <a:gd name="textAreaTop" fmla="*/ 0 h 58680"/>
                <a:gd name="textAreaBottom" fmla="*/ 59400 h 58680"/>
              </a:gdLst>
              <a:ahLst/>
              <a:rect l="textAreaLeft" t="textAreaTop" r="textAreaRight" b="textAreaBottom"/>
              <a:pathLst>
                <a:path w="4637" h="4571">
                  <a:moveTo>
                    <a:pt x="200" y="1802"/>
                  </a:moveTo>
                  <a:cubicBezTo>
                    <a:pt x="234" y="1702"/>
                    <a:pt x="334" y="1602"/>
                    <a:pt x="467" y="1635"/>
                  </a:cubicBezTo>
                  <a:cubicBezTo>
                    <a:pt x="567" y="1635"/>
                    <a:pt x="667" y="1735"/>
                    <a:pt x="634" y="1869"/>
                  </a:cubicBezTo>
                  <a:cubicBezTo>
                    <a:pt x="634" y="1869"/>
                    <a:pt x="501" y="2936"/>
                    <a:pt x="467" y="3303"/>
                  </a:cubicBezTo>
                  <a:cubicBezTo>
                    <a:pt x="434" y="3437"/>
                    <a:pt x="467" y="3670"/>
                    <a:pt x="601" y="3837"/>
                  </a:cubicBezTo>
                  <a:cubicBezTo>
                    <a:pt x="701" y="3937"/>
                    <a:pt x="834" y="4037"/>
                    <a:pt x="1101" y="4104"/>
                  </a:cubicBezTo>
                  <a:cubicBezTo>
                    <a:pt x="1168" y="4137"/>
                    <a:pt x="1268" y="4137"/>
                    <a:pt x="1401" y="4104"/>
                  </a:cubicBezTo>
                  <a:cubicBezTo>
                    <a:pt x="1802" y="4070"/>
                    <a:pt x="2402" y="3904"/>
                    <a:pt x="2936" y="3503"/>
                  </a:cubicBezTo>
                  <a:cubicBezTo>
                    <a:pt x="3436" y="3103"/>
                    <a:pt x="3936" y="2503"/>
                    <a:pt x="4103" y="1602"/>
                  </a:cubicBezTo>
                  <a:cubicBezTo>
                    <a:pt x="4203" y="1202"/>
                    <a:pt x="4203" y="768"/>
                    <a:pt x="4170" y="268"/>
                  </a:cubicBezTo>
                  <a:cubicBezTo>
                    <a:pt x="4170" y="134"/>
                    <a:pt x="4237" y="34"/>
                    <a:pt x="4370" y="34"/>
                  </a:cubicBezTo>
                  <a:cubicBezTo>
                    <a:pt x="4470" y="1"/>
                    <a:pt x="4570" y="101"/>
                    <a:pt x="4604" y="201"/>
                  </a:cubicBezTo>
                  <a:cubicBezTo>
                    <a:pt x="4637" y="768"/>
                    <a:pt x="4604" y="1268"/>
                    <a:pt x="4537" y="1702"/>
                  </a:cubicBezTo>
                  <a:cubicBezTo>
                    <a:pt x="4303" y="2736"/>
                    <a:pt x="3770" y="3403"/>
                    <a:pt x="3169" y="3870"/>
                  </a:cubicBezTo>
                  <a:cubicBezTo>
                    <a:pt x="2569" y="4304"/>
                    <a:pt x="1902" y="4504"/>
                    <a:pt x="1435" y="4537"/>
                  </a:cubicBezTo>
                  <a:cubicBezTo>
                    <a:pt x="1268" y="4571"/>
                    <a:pt x="1134" y="4537"/>
                    <a:pt x="1001" y="4537"/>
                  </a:cubicBezTo>
                  <a:cubicBezTo>
                    <a:pt x="634" y="4437"/>
                    <a:pt x="401" y="4304"/>
                    <a:pt x="267" y="4104"/>
                  </a:cubicBezTo>
                  <a:cubicBezTo>
                    <a:pt x="34" y="3837"/>
                    <a:pt x="0" y="3503"/>
                    <a:pt x="34" y="3270"/>
                  </a:cubicBezTo>
                  <a:cubicBezTo>
                    <a:pt x="67" y="2936"/>
                    <a:pt x="200" y="1802"/>
                    <a:pt x="200" y="1802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520" bIns="2952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947" name="Google Shape;2005;p308"/>
            <p:cNvSpPr/>
            <p:nvPr/>
          </p:nvSpPr>
          <p:spPr>
            <a:xfrm flipH="1">
              <a:off x="2021400" y="3043440"/>
              <a:ext cx="20520" cy="22320"/>
            </a:xfrm>
            <a:custGeom>
              <a:avLst/>
              <a:gdLst>
                <a:gd name="textAreaLeft" fmla="*/ 360 w 20520"/>
                <a:gd name="textAreaRight" fmla="*/ 21600 w 20520"/>
                <a:gd name="textAreaTop" fmla="*/ 0 h 22320"/>
                <a:gd name="textAreaBottom" fmla="*/ 23040 h 22320"/>
              </a:gdLst>
              <a:ahLst/>
              <a:rect l="textAreaLeft" t="textAreaTop" r="textAreaRight" b="textAreaBottom"/>
              <a:pathLst>
                <a:path w="1636" h="1769">
                  <a:moveTo>
                    <a:pt x="268" y="1735"/>
                  </a:moveTo>
                  <a:cubicBezTo>
                    <a:pt x="168" y="1768"/>
                    <a:pt x="67" y="1702"/>
                    <a:pt x="34" y="1568"/>
                  </a:cubicBezTo>
                  <a:cubicBezTo>
                    <a:pt x="1" y="1468"/>
                    <a:pt x="67" y="1335"/>
                    <a:pt x="168" y="1301"/>
                  </a:cubicBezTo>
                  <a:cubicBezTo>
                    <a:pt x="168" y="1301"/>
                    <a:pt x="935" y="1134"/>
                    <a:pt x="1168" y="167"/>
                  </a:cubicBezTo>
                  <a:cubicBezTo>
                    <a:pt x="1202" y="67"/>
                    <a:pt x="1335" y="0"/>
                    <a:pt x="1435" y="34"/>
                  </a:cubicBezTo>
                  <a:cubicBezTo>
                    <a:pt x="1569" y="67"/>
                    <a:pt x="1635" y="167"/>
                    <a:pt x="1602" y="267"/>
                  </a:cubicBezTo>
                  <a:cubicBezTo>
                    <a:pt x="1268" y="1501"/>
                    <a:pt x="268" y="1735"/>
                    <a:pt x="268" y="1735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520" bIns="1152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948" name="Google Shape;2006;p308"/>
            <p:cNvSpPr/>
            <p:nvPr/>
          </p:nvSpPr>
          <p:spPr>
            <a:xfrm flipH="1">
              <a:off x="1982880" y="3102480"/>
              <a:ext cx="66240" cy="5400"/>
            </a:xfrm>
            <a:custGeom>
              <a:avLst/>
              <a:gdLst>
                <a:gd name="textAreaLeft" fmla="*/ -360 w 66240"/>
                <a:gd name="textAreaRight" fmla="*/ 66600 w 66240"/>
                <a:gd name="textAreaTop" fmla="*/ 0 h 5400"/>
                <a:gd name="textAreaBottom" fmla="*/ 6120 h 5400"/>
              </a:gdLst>
              <a:ahLst/>
              <a:rect l="textAreaLeft" t="textAreaTop" r="textAreaRight" b="textAreaBottom"/>
              <a:pathLst>
                <a:path w="5172" h="468">
                  <a:moveTo>
                    <a:pt x="234" y="468"/>
                  </a:moveTo>
                  <a:cubicBezTo>
                    <a:pt x="101" y="468"/>
                    <a:pt x="1" y="401"/>
                    <a:pt x="1" y="268"/>
                  </a:cubicBezTo>
                  <a:cubicBezTo>
                    <a:pt x="1" y="134"/>
                    <a:pt x="101" y="68"/>
                    <a:pt x="234" y="34"/>
                  </a:cubicBezTo>
                  <a:lnTo>
                    <a:pt x="4971" y="1"/>
                  </a:lnTo>
                  <a:cubicBezTo>
                    <a:pt x="5071" y="1"/>
                    <a:pt x="5171" y="101"/>
                    <a:pt x="5171" y="234"/>
                  </a:cubicBezTo>
                  <a:cubicBezTo>
                    <a:pt x="5171" y="334"/>
                    <a:pt x="5104" y="435"/>
                    <a:pt x="4971" y="435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80" bIns="288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949" name="Google Shape;2007;p308"/>
            <p:cNvSpPr/>
            <p:nvPr/>
          </p:nvSpPr>
          <p:spPr>
            <a:xfrm flipH="1">
              <a:off x="2007000" y="3084120"/>
              <a:ext cx="22320" cy="23400"/>
            </a:xfrm>
            <a:custGeom>
              <a:avLst/>
              <a:gdLst>
                <a:gd name="textAreaLeft" fmla="*/ -360 w 22320"/>
                <a:gd name="textAreaRight" fmla="*/ 22680 w 22320"/>
                <a:gd name="textAreaTop" fmla="*/ 0 h 23400"/>
                <a:gd name="textAreaBottom" fmla="*/ 24120 h 23400"/>
              </a:gdLst>
              <a:ahLst/>
              <a:rect l="textAreaLeft" t="textAreaTop" r="textAreaRight" b="textAreaBottom"/>
              <a:pathLst>
                <a:path w="1769" h="1869">
                  <a:moveTo>
                    <a:pt x="1602" y="1435"/>
                  </a:moveTo>
                  <a:cubicBezTo>
                    <a:pt x="1702" y="1469"/>
                    <a:pt x="1768" y="1602"/>
                    <a:pt x="1735" y="1702"/>
                  </a:cubicBezTo>
                  <a:cubicBezTo>
                    <a:pt x="1668" y="1836"/>
                    <a:pt x="1568" y="1869"/>
                    <a:pt x="1435" y="1836"/>
                  </a:cubicBezTo>
                  <a:cubicBezTo>
                    <a:pt x="1435" y="1836"/>
                    <a:pt x="367" y="1469"/>
                    <a:pt x="34" y="301"/>
                  </a:cubicBezTo>
                  <a:cubicBezTo>
                    <a:pt x="0" y="201"/>
                    <a:pt x="67" y="68"/>
                    <a:pt x="201" y="34"/>
                  </a:cubicBezTo>
                  <a:cubicBezTo>
                    <a:pt x="301" y="1"/>
                    <a:pt x="434" y="68"/>
                    <a:pt x="467" y="168"/>
                  </a:cubicBezTo>
                  <a:cubicBezTo>
                    <a:pt x="734" y="1135"/>
                    <a:pt x="1602" y="1435"/>
                    <a:pt x="1602" y="1435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880" bIns="1188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950" name="Google Shape;2008;p308"/>
            <p:cNvSpPr/>
            <p:nvPr/>
          </p:nvSpPr>
          <p:spPr>
            <a:xfrm flipH="1">
              <a:off x="2091600" y="3160080"/>
              <a:ext cx="71640" cy="10080"/>
            </a:xfrm>
            <a:custGeom>
              <a:avLst/>
              <a:gdLst>
                <a:gd name="textAreaLeft" fmla="*/ 360 w 71640"/>
                <a:gd name="textAreaRight" fmla="*/ 72720 w 71640"/>
                <a:gd name="textAreaTop" fmla="*/ 0 h 10080"/>
                <a:gd name="textAreaBottom" fmla="*/ 10800 h 10080"/>
              </a:gdLst>
              <a:ahLst/>
              <a:rect l="textAreaLeft" t="textAreaTop" r="textAreaRight" b="textAreaBottom"/>
              <a:pathLst>
                <a:path w="5572" h="835">
                  <a:moveTo>
                    <a:pt x="201" y="434"/>
                  </a:moveTo>
                  <a:cubicBezTo>
                    <a:pt x="101" y="434"/>
                    <a:pt x="1" y="334"/>
                    <a:pt x="34" y="201"/>
                  </a:cubicBezTo>
                  <a:cubicBezTo>
                    <a:pt x="34" y="100"/>
                    <a:pt x="134" y="0"/>
                    <a:pt x="234" y="0"/>
                  </a:cubicBezTo>
                  <a:lnTo>
                    <a:pt x="5371" y="401"/>
                  </a:lnTo>
                  <a:cubicBezTo>
                    <a:pt x="5471" y="401"/>
                    <a:pt x="5571" y="501"/>
                    <a:pt x="5571" y="634"/>
                  </a:cubicBezTo>
                  <a:cubicBezTo>
                    <a:pt x="5571" y="734"/>
                    <a:pt x="5471" y="834"/>
                    <a:pt x="5338" y="834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400" bIns="540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951" name="Google Shape;2009;p308"/>
            <p:cNvSpPr/>
            <p:nvPr/>
          </p:nvSpPr>
          <p:spPr>
            <a:xfrm flipH="1">
              <a:off x="2070000" y="3200040"/>
              <a:ext cx="43560" cy="20880"/>
            </a:xfrm>
            <a:custGeom>
              <a:avLst/>
              <a:gdLst>
                <a:gd name="textAreaLeft" fmla="*/ 360 w 43560"/>
                <a:gd name="textAreaRight" fmla="*/ 44640 w 43560"/>
                <a:gd name="textAreaTop" fmla="*/ 0 h 20880"/>
                <a:gd name="textAreaBottom" fmla="*/ 21600 h 20880"/>
              </a:gdLst>
              <a:ahLst/>
              <a:rect l="textAreaLeft" t="textAreaTop" r="textAreaRight" b="textAreaBottom"/>
              <a:pathLst>
                <a:path w="3404" h="1669">
                  <a:moveTo>
                    <a:pt x="168" y="434"/>
                  </a:moveTo>
                  <a:cubicBezTo>
                    <a:pt x="68" y="401"/>
                    <a:pt x="1" y="267"/>
                    <a:pt x="68" y="167"/>
                  </a:cubicBezTo>
                  <a:cubicBezTo>
                    <a:pt x="101" y="34"/>
                    <a:pt x="234" y="1"/>
                    <a:pt x="334" y="34"/>
                  </a:cubicBezTo>
                  <a:lnTo>
                    <a:pt x="3236" y="1235"/>
                  </a:lnTo>
                  <a:cubicBezTo>
                    <a:pt x="3337" y="1268"/>
                    <a:pt x="3403" y="1402"/>
                    <a:pt x="3337" y="1502"/>
                  </a:cubicBezTo>
                  <a:cubicBezTo>
                    <a:pt x="3303" y="1635"/>
                    <a:pt x="3170" y="1668"/>
                    <a:pt x="3070" y="1635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0" bIns="1080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952" name="Google Shape;2010;p308"/>
            <p:cNvSpPr/>
            <p:nvPr/>
          </p:nvSpPr>
          <p:spPr>
            <a:xfrm flipH="1">
              <a:off x="2019960" y="3258360"/>
              <a:ext cx="20160" cy="5400"/>
            </a:xfrm>
            <a:custGeom>
              <a:avLst/>
              <a:gdLst>
                <a:gd name="textAreaLeft" fmla="*/ -360 w 20160"/>
                <a:gd name="textAreaRight" fmla="*/ 20520 w 20160"/>
                <a:gd name="textAreaTop" fmla="*/ 0 h 5400"/>
                <a:gd name="textAreaBottom" fmla="*/ 6120 h 5400"/>
              </a:gdLst>
              <a:ahLst/>
              <a:rect l="textAreaLeft" t="textAreaTop" r="textAreaRight" b="textAreaBottom"/>
              <a:pathLst>
                <a:path w="1602" h="468">
                  <a:moveTo>
                    <a:pt x="234" y="467"/>
                  </a:moveTo>
                  <a:cubicBezTo>
                    <a:pt x="134" y="467"/>
                    <a:pt x="34" y="401"/>
                    <a:pt x="34" y="267"/>
                  </a:cubicBezTo>
                  <a:cubicBezTo>
                    <a:pt x="1" y="167"/>
                    <a:pt x="101" y="67"/>
                    <a:pt x="234" y="34"/>
                  </a:cubicBezTo>
                  <a:lnTo>
                    <a:pt x="1368" y="0"/>
                  </a:lnTo>
                  <a:cubicBezTo>
                    <a:pt x="1468" y="0"/>
                    <a:pt x="1568" y="101"/>
                    <a:pt x="1568" y="201"/>
                  </a:cubicBezTo>
                  <a:cubicBezTo>
                    <a:pt x="1602" y="334"/>
                    <a:pt x="1502" y="434"/>
                    <a:pt x="1368" y="434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80" bIns="288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953" name="Google Shape;2011;p308"/>
            <p:cNvSpPr/>
            <p:nvPr/>
          </p:nvSpPr>
          <p:spPr>
            <a:xfrm flipH="1">
              <a:off x="2169720" y="3020400"/>
              <a:ext cx="56520" cy="53280"/>
            </a:xfrm>
            <a:custGeom>
              <a:avLst/>
              <a:gdLst>
                <a:gd name="textAreaLeft" fmla="*/ 360 w 56520"/>
                <a:gd name="textAreaRight" fmla="*/ 57600 w 56520"/>
                <a:gd name="textAreaTop" fmla="*/ 0 h 53280"/>
                <a:gd name="textAreaBottom" fmla="*/ 54000 h 53280"/>
              </a:gdLst>
              <a:ahLst/>
              <a:rect l="textAreaLeft" t="textAreaTop" r="textAreaRight" b="textAreaBottom"/>
              <a:pathLst>
                <a:path w="4405" h="4170">
                  <a:moveTo>
                    <a:pt x="101" y="234"/>
                  </a:moveTo>
                  <a:lnTo>
                    <a:pt x="201" y="100"/>
                  </a:lnTo>
                  <a:cubicBezTo>
                    <a:pt x="301" y="0"/>
                    <a:pt x="468" y="0"/>
                    <a:pt x="568" y="100"/>
                  </a:cubicBezTo>
                  <a:lnTo>
                    <a:pt x="4304" y="3570"/>
                  </a:lnTo>
                  <a:cubicBezTo>
                    <a:pt x="4404" y="3670"/>
                    <a:pt x="4404" y="3836"/>
                    <a:pt x="4304" y="3937"/>
                  </a:cubicBezTo>
                  <a:lnTo>
                    <a:pt x="4204" y="4037"/>
                  </a:lnTo>
                  <a:cubicBezTo>
                    <a:pt x="4104" y="4137"/>
                    <a:pt x="3937" y="4170"/>
                    <a:pt x="3837" y="4070"/>
                  </a:cubicBezTo>
                  <a:lnTo>
                    <a:pt x="101" y="601"/>
                  </a:lnTo>
                  <a:cubicBezTo>
                    <a:pt x="1" y="501"/>
                    <a:pt x="1" y="334"/>
                    <a:pt x="101" y="23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7000" bIns="2700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954" name="Google Shape;2012;p308"/>
            <p:cNvSpPr/>
            <p:nvPr/>
          </p:nvSpPr>
          <p:spPr>
            <a:xfrm flipH="1">
              <a:off x="1103040" y="3480120"/>
              <a:ext cx="1365120" cy="632160"/>
            </a:xfrm>
            <a:custGeom>
              <a:avLst/>
              <a:gdLst>
                <a:gd name="textAreaLeft" fmla="*/ -360 w 1365120"/>
                <a:gd name="textAreaRight" fmla="*/ 1365480 w 1365120"/>
                <a:gd name="textAreaTop" fmla="*/ 0 h 632160"/>
                <a:gd name="textAreaBottom" fmla="*/ 632880 h 632160"/>
              </a:gdLst>
              <a:ahLst/>
              <a:rect l="textAreaLeft" t="textAreaTop" r="textAreaRight" b="textAreaBottom"/>
              <a:pathLst>
                <a:path w="105277" h="48769">
                  <a:moveTo>
                    <a:pt x="105076" y="43465"/>
                  </a:moveTo>
                  <a:cubicBezTo>
                    <a:pt x="105209" y="43499"/>
                    <a:pt x="105276" y="43665"/>
                    <a:pt x="105243" y="43799"/>
                  </a:cubicBezTo>
                  <a:cubicBezTo>
                    <a:pt x="105209" y="43932"/>
                    <a:pt x="105043" y="43999"/>
                    <a:pt x="104909" y="43966"/>
                  </a:cubicBezTo>
                  <a:cubicBezTo>
                    <a:pt x="104175" y="43732"/>
                    <a:pt x="103442" y="43365"/>
                    <a:pt x="102641" y="42931"/>
                  </a:cubicBezTo>
                  <a:cubicBezTo>
                    <a:pt x="101907" y="42531"/>
                    <a:pt x="101140" y="42031"/>
                    <a:pt x="100373" y="41430"/>
                  </a:cubicBezTo>
                  <a:cubicBezTo>
                    <a:pt x="90899" y="34225"/>
                    <a:pt x="52772" y="3837"/>
                    <a:pt x="52238" y="3403"/>
                  </a:cubicBezTo>
                  <a:cubicBezTo>
                    <a:pt x="51871" y="3203"/>
                    <a:pt x="47135" y="634"/>
                    <a:pt x="42732" y="3670"/>
                  </a:cubicBezTo>
                  <a:cubicBezTo>
                    <a:pt x="38095" y="6939"/>
                    <a:pt x="601" y="48535"/>
                    <a:pt x="468" y="48636"/>
                  </a:cubicBezTo>
                  <a:cubicBezTo>
                    <a:pt x="368" y="48769"/>
                    <a:pt x="201" y="48769"/>
                    <a:pt x="101" y="48669"/>
                  </a:cubicBezTo>
                  <a:cubicBezTo>
                    <a:pt x="1" y="48569"/>
                    <a:pt x="1" y="48402"/>
                    <a:pt x="101" y="48302"/>
                  </a:cubicBezTo>
                  <a:cubicBezTo>
                    <a:pt x="201" y="48169"/>
                    <a:pt x="37728" y="6539"/>
                    <a:pt x="42431" y="3236"/>
                  </a:cubicBezTo>
                  <a:cubicBezTo>
                    <a:pt x="47101" y="1"/>
                    <a:pt x="52172" y="2736"/>
                    <a:pt x="52505" y="2936"/>
                  </a:cubicBezTo>
                  <a:cubicBezTo>
                    <a:pt x="52539" y="2936"/>
                    <a:pt x="52539" y="2970"/>
                    <a:pt x="52572" y="2970"/>
                  </a:cubicBezTo>
                  <a:cubicBezTo>
                    <a:pt x="52672" y="3070"/>
                    <a:pt x="91199" y="33792"/>
                    <a:pt x="100673" y="41030"/>
                  </a:cubicBezTo>
                  <a:cubicBezTo>
                    <a:pt x="101440" y="41597"/>
                    <a:pt x="102207" y="42098"/>
                    <a:pt x="102908" y="42464"/>
                  </a:cubicBezTo>
                  <a:cubicBezTo>
                    <a:pt x="103675" y="42898"/>
                    <a:pt x="104376" y="43232"/>
                    <a:pt x="105076" y="43465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955" name="Google Shape;2013;p308"/>
            <p:cNvSpPr/>
            <p:nvPr/>
          </p:nvSpPr>
          <p:spPr>
            <a:xfrm flipH="1">
              <a:off x="2406960" y="4033440"/>
              <a:ext cx="157320" cy="137880"/>
            </a:xfrm>
            <a:custGeom>
              <a:avLst/>
              <a:gdLst>
                <a:gd name="textAreaLeft" fmla="*/ 360 w 157320"/>
                <a:gd name="textAreaRight" fmla="*/ 158400 w 157320"/>
                <a:gd name="textAreaTop" fmla="*/ 0 h 137880"/>
                <a:gd name="textAreaBottom" fmla="*/ 138600 h 137880"/>
              </a:gdLst>
              <a:ahLst/>
              <a:rect l="textAreaLeft" t="textAreaTop" r="textAreaRight" b="textAreaBottom"/>
              <a:pathLst>
                <a:path w="12176" h="10675">
                  <a:moveTo>
                    <a:pt x="167" y="534"/>
                  </a:moveTo>
                  <a:cubicBezTo>
                    <a:pt x="34" y="434"/>
                    <a:pt x="1" y="300"/>
                    <a:pt x="67" y="167"/>
                  </a:cubicBezTo>
                  <a:cubicBezTo>
                    <a:pt x="167" y="34"/>
                    <a:pt x="334" y="0"/>
                    <a:pt x="434" y="67"/>
                  </a:cubicBezTo>
                  <a:cubicBezTo>
                    <a:pt x="468" y="100"/>
                    <a:pt x="9641" y="6105"/>
                    <a:pt x="12076" y="10208"/>
                  </a:cubicBezTo>
                  <a:cubicBezTo>
                    <a:pt x="12176" y="10341"/>
                    <a:pt x="12109" y="10508"/>
                    <a:pt x="12009" y="10574"/>
                  </a:cubicBezTo>
                  <a:cubicBezTo>
                    <a:pt x="11876" y="10675"/>
                    <a:pt x="11709" y="10608"/>
                    <a:pt x="11642" y="10508"/>
                  </a:cubicBezTo>
                  <a:cubicBezTo>
                    <a:pt x="9241" y="6472"/>
                    <a:pt x="167" y="534"/>
                    <a:pt x="167" y="534"/>
                  </a:cubicBezTo>
                  <a:close/>
                </a:path>
              </a:pathLst>
            </a:custGeom>
            <a:solidFill>
              <a:srgbClr val="1d1d1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9120" bIns="6912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956" name="Google Shape;2014;p308"/>
            <p:cNvSpPr/>
            <p:nvPr/>
          </p:nvSpPr>
          <p:spPr>
            <a:xfrm flipH="1">
              <a:off x="1872360" y="3648960"/>
              <a:ext cx="24480" cy="89280"/>
            </a:xfrm>
            <a:custGeom>
              <a:avLst/>
              <a:gdLst>
                <a:gd name="textAreaLeft" fmla="*/ -360 w 24480"/>
                <a:gd name="textAreaRight" fmla="*/ 24840 w 24480"/>
                <a:gd name="textAreaTop" fmla="*/ 0 h 89280"/>
                <a:gd name="textAreaBottom" fmla="*/ 90000 h 89280"/>
              </a:gdLst>
              <a:ahLst/>
              <a:rect l="textAreaLeft" t="textAreaTop" r="textAreaRight" b="textAreaBottom"/>
              <a:pathLst>
                <a:path w="1936" h="6939">
                  <a:moveTo>
                    <a:pt x="535" y="6738"/>
                  </a:moveTo>
                  <a:cubicBezTo>
                    <a:pt x="501" y="6872"/>
                    <a:pt x="334" y="6938"/>
                    <a:pt x="201" y="6905"/>
                  </a:cubicBezTo>
                  <a:cubicBezTo>
                    <a:pt x="68" y="6838"/>
                    <a:pt x="1" y="6671"/>
                    <a:pt x="68" y="6538"/>
                  </a:cubicBezTo>
                  <a:cubicBezTo>
                    <a:pt x="68" y="6538"/>
                    <a:pt x="1402" y="3503"/>
                    <a:pt x="1402" y="267"/>
                  </a:cubicBezTo>
                  <a:cubicBezTo>
                    <a:pt x="1402" y="133"/>
                    <a:pt x="1535" y="0"/>
                    <a:pt x="1669" y="0"/>
                  </a:cubicBezTo>
                  <a:cubicBezTo>
                    <a:pt x="1835" y="0"/>
                    <a:pt x="1936" y="133"/>
                    <a:pt x="1936" y="267"/>
                  </a:cubicBezTo>
                  <a:cubicBezTo>
                    <a:pt x="1936" y="3636"/>
                    <a:pt x="568" y="6738"/>
                    <a:pt x="535" y="6738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957" name="Google Shape;2015;p308"/>
            <p:cNvSpPr/>
            <p:nvPr/>
          </p:nvSpPr>
          <p:spPr>
            <a:xfrm flipH="1">
              <a:off x="746640" y="3036240"/>
              <a:ext cx="1106640" cy="788040"/>
            </a:xfrm>
            <a:custGeom>
              <a:avLst/>
              <a:gdLst>
                <a:gd name="textAreaLeft" fmla="*/ -360 w 1106640"/>
                <a:gd name="textAreaRight" fmla="*/ 1107000 w 1106640"/>
                <a:gd name="textAreaTop" fmla="*/ 0 h 788040"/>
                <a:gd name="textAreaBottom" fmla="*/ 788760 h 788040"/>
              </a:gdLst>
              <a:ahLst/>
              <a:rect l="textAreaLeft" t="textAreaTop" r="textAreaRight" b="textAreaBottom"/>
              <a:pathLst>
                <a:path w="85362" h="60777">
                  <a:moveTo>
                    <a:pt x="2336" y="26219"/>
                  </a:moveTo>
                  <a:cubicBezTo>
                    <a:pt x="2369" y="26086"/>
                    <a:pt x="2502" y="25985"/>
                    <a:pt x="2636" y="26019"/>
                  </a:cubicBezTo>
                  <a:cubicBezTo>
                    <a:pt x="2803" y="26052"/>
                    <a:pt x="2869" y="26219"/>
                    <a:pt x="2836" y="26352"/>
                  </a:cubicBezTo>
                  <a:cubicBezTo>
                    <a:pt x="2836" y="26386"/>
                    <a:pt x="634" y="34391"/>
                    <a:pt x="13644" y="41663"/>
                  </a:cubicBezTo>
                  <a:cubicBezTo>
                    <a:pt x="20248" y="45366"/>
                    <a:pt x="27053" y="47734"/>
                    <a:pt x="33158" y="49869"/>
                  </a:cubicBezTo>
                  <a:cubicBezTo>
                    <a:pt x="39229" y="52004"/>
                    <a:pt x="44632" y="53905"/>
                    <a:pt x="48468" y="56607"/>
                  </a:cubicBezTo>
                  <a:cubicBezTo>
                    <a:pt x="52104" y="59143"/>
                    <a:pt x="55373" y="60243"/>
                    <a:pt x="58309" y="60177"/>
                  </a:cubicBezTo>
                  <a:cubicBezTo>
                    <a:pt x="61478" y="60110"/>
                    <a:pt x="64246" y="58676"/>
                    <a:pt x="66581" y="56207"/>
                  </a:cubicBezTo>
                  <a:cubicBezTo>
                    <a:pt x="68983" y="53639"/>
                    <a:pt x="74487" y="42798"/>
                    <a:pt x="78857" y="31323"/>
                  </a:cubicBezTo>
                  <a:cubicBezTo>
                    <a:pt x="82059" y="22850"/>
                    <a:pt x="84594" y="14044"/>
                    <a:pt x="84794" y="7973"/>
                  </a:cubicBezTo>
                  <a:cubicBezTo>
                    <a:pt x="84828" y="7806"/>
                    <a:pt x="84928" y="7706"/>
                    <a:pt x="85095" y="7706"/>
                  </a:cubicBezTo>
                  <a:cubicBezTo>
                    <a:pt x="85228" y="7706"/>
                    <a:pt x="85361" y="7839"/>
                    <a:pt x="85328" y="7973"/>
                  </a:cubicBezTo>
                  <a:cubicBezTo>
                    <a:pt x="85128" y="14144"/>
                    <a:pt x="82559" y="22983"/>
                    <a:pt x="79357" y="31489"/>
                  </a:cubicBezTo>
                  <a:cubicBezTo>
                    <a:pt x="74987" y="43064"/>
                    <a:pt x="69417" y="53972"/>
                    <a:pt x="66948" y="56574"/>
                  </a:cubicBezTo>
                  <a:cubicBezTo>
                    <a:pt x="64547" y="59143"/>
                    <a:pt x="61645" y="60644"/>
                    <a:pt x="58342" y="60710"/>
                  </a:cubicBezTo>
                  <a:cubicBezTo>
                    <a:pt x="55273" y="60777"/>
                    <a:pt x="51871" y="59643"/>
                    <a:pt x="48135" y="57041"/>
                  </a:cubicBezTo>
                  <a:cubicBezTo>
                    <a:pt x="44366" y="54372"/>
                    <a:pt x="39028" y="52504"/>
                    <a:pt x="32991" y="50403"/>
                  </a:cubicBezTo>
                  <a:cubicBezTo>
                    <a:pt x="26853" y="48235"/>
                    <a:pt x="20048" y="45866"/>
                    <a:pt x="13377" y="42130"/>
                  </a:cubicBezTo>
                  <a:cubicBezTo>
                    <a:pt x="1" y="34658"/>
                    <a:pt x="2302" y="26252"/>
                    <a:pt x="2336" y="26219"/>
                  </a:cubicBezTo>
                  <a:close/>
                  <a:moveTo>
                    <a:pt x="52872" y="30455"/>
                  </a:moveTo>
                  <a:cubicBezTo>
                    <a:pt x="52772" y="29154"/>
                    <a:pt x="52004" y="14310"/>
                    <a:pt x="55840" y="367"/>
                  </a:cubicBezTo>
                  <a:cubicBezTo>
                    <a:pt x="55874" y="234"/>
                    <a:pt x="55807" y="100"/>
                    <a:pt x="55640" y="34"/>
                  </a:cubicBezTo>
                  <a:cubicBezTo>
                    <a:pt x="55507" y="0"/>
                    <a:pt x="55373" y="100"/>
                    <a:pt x="55307" y="234"/>
                  </a:cubicBezTo>
                  <a:cubicBezTo>
                    <a:pt x="51671" y="13510"/>
                    <a:pt x="52171" y="27620"/>
                    <a:pt x="52305" y="30155"/>
                  </a:cubicBezTo>
                  <a:cubicBezTo>
                    <a:pt x="51838" y="30022"/>
                    <a:pt x="51070" y="30088"/>
                    <a:pt x="50837" y="31289"/>
                  </a:cubicBezTo>
                  <a:cubicBezTo>
                    <a:pt x="48001" y="28421"/>
                    <a:pt x="43899" y="26919"/>
                    <a:pt x="39062" y="25185"/>
                  </a:cubicBezTo>
                  <a:cubicBezTo>
                    <a:pt x="32390" y="22750"/>
                    <a:pt x="24385" y="19848"/>
                    <a:pt x="16679" y="12109"/>
                  </a:cubicBezTo>
                  <a:cubicBezTo>
                    <a:pt x="13910" y="9307"/>
                    <a:pt x="7873" y="12176"/>
                    <a:pt x="7873" y="12209"/>
                  </a:cubicBezTo>
                  <a:cubicBezTo>
                    <a:pt x="7739" y="12276"/>
                    <a:pt x="7673" y="12409"/>
                    <a:pt x="7739" y="12543"/>
                  </a:cubicBezTo>
                  <a:cubicBezTo>
                    <a:pt x="7806" y="12676"/>
                    <a:pt x="7940" y="12743"/>
                    <a:pt x="8073" y="12676"/>
                  </a:cubicBezTo>
                  <a:cubicBezTo>
                    <a:pt x="8106" y="12676"/>
                    <a:pt x="13810" y="9974"/>
                    <a:pt x="16312" y="12476"/>
                  </a:cubicBezTo>
                  <a:cubicBezTo>
                    <a:pt x="24084" y="20315"/>
                    <a:pt x="32157" y="23250"/>
                    <a:pt x="38895" y="25685"/>
                  </a:cubicBezTo>
                  <a:cubicBezTo>
                    <a:pt x="43865" y="27487"/>
                    <a:pt x="48068" y="29021"/>
                    <a:pt x="50803" y="32056"/>
                  </a:cubicBezTo>
                  <a:cubicBezTo>
                    <a:pt x="50870" y="32157"/>
                    <a:pt x="51371" y="32957"/>
                    <a:pt x="51637" y="33991"/>
                  </a:cubicBezTo>
                  <a:cubicBezTo>
                    <a:pt x="51671" y="34125"/>
                    <a:pt x="51804" y="34225"/>
                    <a:pt x="51938" y="34191"/>
                  </a:cubicBezTo>
                  <a:cubicBezTo>
                    <a:pt x="52071" y="34158"/>
                    <a:pt x="52171" y="34025"/>
                    <a:pt x="52138" y="33858"/>
                  </a:cubicBezTo>
                  <a:cubicBezTo>
                    <a:pt x="51904" y="32857"/>
                    <a:pt x="51471" y="32056"/>
                    <a:pt x="51304" y="31823"/>
                  </a:cubicBezTo>
                  <a:cubicBezTo>
                    <a:pt x="51404" y="30355"/>
                    <a:pt x="52238" y="30689"/>
                    <a:pt x="52438" y="30756"/>
                  </a:cubicBezTo>
                  <a:cubicBezTo>
                    <a:pt x="52571" y="30956"/>
                    <a:pt x="53172" y="31623"/>
                    <a:pt x="53272" y="32090"/>
                  </a:cubicBezTo>
                  <a:cubicBezTo>
                    <a:pt x="53305" y="32223"/>
                    <a:pt x="53472" y="32323"/>
                    <a:pt x="53605" y="32257"/>
                  </a:cubicBezTo>
                  <a:cubicBezTo>
                    <a:pt x="53739" y="32223"/>
                    <a:pt x="53839" y="32090"/>
                    <a:pt x="53806" y="31956"/>
                  </a:cubicBezTo>
                  <a:cubicBezTo>
                    <a:pt x="53639" y="31389"/>
                    <a:pt x="53038" y="30655"/>
                    <a:pt x="52872" y="30455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958" name="Google Shape;2016;p308"/>
            <p:cNvSpPr/>
            <p:nvPr/>
          </p:nvSpPr>
          <p:spPr>
            <a:xfrm flipH="1">
              <a:off x="1315080" y="2383560"/>
              <a:ext cx="95040" cy="94680"/>
            </a:xfrm>
            <a:custGeom>
              <a:avLst/>
              <a:gdLst>
                <a:gd name="textAreaLeft" fmla="*/ -360 w 95040"/>
                <a:gd name="textAreaRight" fmla="*/ 95400 w 95040"/>
                <a:gd name="textAreaTop" fmla="*/ 0 h 94680"/>
                <a:gd name="textAreaBottom" fmla="*/ 95400 h 94680"/>
              </a:gdLst>
              <a:ahLst/>
              <a:rect l="textAreaLeft" t="textAreaTop" r="textAreaRight" b="textAreaBottom"/>
              <a:pathLst>
                <a:path w="7373" h="7340">
                  <a:moveTo>
                    <a:pt x="2669" y="568"/>
                  </a:moveTo>
                  <a:cubicBezTo>
                    <a:pt x="935" y="1135"/>
                    <a:pt x="1" y="3003"/>
                    <a:pt x="601" y="4704"/>
                  </a:cubicBezTo>
                  <a:cubicBezTo>
                    <a:pt x="1135" y="6405"/>
                    <a:pt x="3003" y="7339"/>
                    <a:pt x="4704" y="6772"/>
                  </a:cubicBezTo>
                  <a:cubicBezTo>
                    <a:pt x="6439" y="6205"/>
                    <a:pt x="7373" y="4337"/>
                    <a:pt x="6772" y="2636"/>
                  </a:cubicBezTo>
                  <a:cubicBezTo>
                    <a:pt x="6205" y="935"/>
                    <a:pt x="4370" y="1"/>
                    <a:pt x="2669" y="568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7520" bIns="4752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959" name="Google Shape;2017;p308"/>
            <p:cNvSpPr/>
            <p:nvPr/>
          </p:nvSpPr>
          <p:spPr>
            <a:xfrm flipH="1">
              <a:off x="1428840" y="2298960"/>
              <a:ext cx="61560" cy="32760"/>
            </a:xfrm>
            <a:custGeom>
              <a:avLst/>
              <a:gdLst>
                <a:gd name="textAreaLeft" fmla="*/ 360 w 61560"/>
                <a:gd name="textAreaRight" fmla="*/ 62640 w 61560"/>
                <a:gd name="textAreaTop" fmla="*/ 0 h 32760"/>
                <a:gd name="textAreaBottom" fmla="*/ 33480 h 32760"/>
              </a:gdLst>
              <a:ahLst/>
              <a:rect l="textAreaLeft" t="textAreaTop" r="textAreaRight" b="textAreaBottom"/>
              <a:pathLst>
                <a:path w="4804" h="2570">
                  <a:moveTo>
                    <a:pt x="4170" y="1202"/>
                  </a:moveTo>
                  <a:cubicBezTo>
                    <a:pt x="3036" y="1102"/>
                    <a:pt x="1735" y="1402"/>
                    <a:pt x="968" y="2336"/>
                  </a:cubicBezTo>
                  <a:cubicBezTo>
                    <a:pt x="801" y="2536"/>
                    <a:pt x="467" y="2569"/>
                    <a:pt x="234" y="2403"/>
                  </a:cubicBezTo>
                  <a:cubicBezTo>
                    <a:pt x="34" y="2202"/>
                    <a:pt x="0" y="1902"/>
                    <a:pt x="167" y="1669"/>
                  </a:cubicBezTo>
                  <a:cubicBezTo>
                    <a:pt x="1134" y="501"/>
                    <a:pt x="2836" y="1"/>
                    <a:pt x="4303" y="201"/>
                  </a:cubicBezTo>
                  <a:cubicBezTo>
                    <a:pt x="4603" y="234"/>
                    <a:pt x="4804" y="501"/>
                    <a:pt x="4770" y="768"/>
                  </a:cubicBezTo>
                  <a:cubicBezTo>
                    <a:pt x="4704" y="1035"/>
                    <a:pt x="4470" y="1235"/>
                    <a:pt x="4170" y="120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560" bIns="1656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960" name="Google Shape;2018;p308"/>
            <p:cNvSpPr/>
            <p:nvPr/>
          </p:nvSpPr>
          <p:spPr>
            <a:xfrm flipH="1">
              <a:off x="1417680" y="2344320"/>
              <a:ext cx="42480" cy="57600"/>
            </a:xfrm>
            <a:custGeom>
              <a:avLst/>
              <a:gdLst>
                <a:gd name="textAreaLeft" fmla="*/ -360 w 42480"/>
                <a:gd name="textAreaRight" fmla="*/ 42840 w 42480"/>
                <a:gd name="textAreaTop" fmla="*/ 0 h 57600"/>
                <a:gd name="textAreaBottom" fmla="*/ 58320 h 57600"/>
              </a:gdLst>
              <a:ahLst/>
              <a:rect l="textAreaLeft" t="textAreaTop" r="textAreaRight" b="textAreaBottom"/>
              <a:pathLst>
                <a:path w="3336" h="4504">
                  <a:moveTo>
                    <a:pt x="968" y="501"/>
                  </a:moveTo>
                  <a:lnTo>
                    <a:pt x="968" y="501"/>
                  </a:lnTo>
                  <a:cubicBezTo>
                    <a:pt x="1234" y="401"/>
                    <a:pt x="1535" y="434"/>
                    <a:pt x="1768" y="501"/>
                  </a:cubicBezTo>
                  <a:cubicBezTo>
                    <a:pt x="1868" y="467"/>
                    <a:pt x="1968" y="367"/>
                    <a:pt x="2002" y="167"/>
                  </a:cubicBezTo>
                  <a:cubicBezTo>
                    <a:pt x="2035" y="67"/>
                    <a:pt x="2135" y="0"/>
                    <a:pt x="2235" y="0"/>
                  </a:cubicBezTo>
                  <a:cubicBezTo>
                    <a:pt x="2335" y="34"/>
                    <a:pt x="2402" y="134"/>
                    <a:pt x="2402" y="234"/>
                  </a:cubicBezTo>
                  <a:cubicBezTo>
                    <a:pt x="2369" y="434"/>
                    <a:pt x="2235" y="601"/>
                    <a:pt x="2135" y="701"/>
                  </a:cubicBezTo>
                  <a:lnTo>
                    <a:pt x="2168" y="734"/>
                  </a:lnTo>
                  <a:cubicBezTo>
                    <a:pt x="2302" y="634"/>
                    <a:pt x="2435" y="501"/>
                    <a:pt x="2535" y="267"/>
                  </a:cubicBezTo>
                  <a:cubicBezTo>
                    <a:pt x="2569" y="167"/>
                    <a:pt x="2669" y="100"/>
                    <a:pt x="2769" y="134"/>
                  </a:cubicBezTo>
                  <a:cubicBezTo>
                    <a:pt x="2869" y="167"/>
                    <a:pt x="2936" y="301"/>
                    <a:pt x="2902" y="401"/>
                  </a:cubicBezTo>
                  <a:cubicBezTo>
                    <a:pt x="2802" y="634"/>
                    <a:pt x="2635" y="834"/>
                    <a:pt x="2469" y="934"/>
                  </a:cubicBezTo>
                  <a:lnTo>
                    <a:pt x="2502" y="968"/>
                  </a:lnTo>
                  <a:cubicBezTo>
                    <a:pt x="2669" y="868"/>
                    <a:pt x="2836" y="768"/>
                    <a:pt x="2969" y="601"/>
                  </a:cubicBezTo>
                  <a:cubicBezTo>
                    <a:pt x="3036" y="501"/>
                    <a:pt x="3169" y="467"/>
                    <a:pt x="3236" y="567"/>
                  </a:cubicBezTo>
                  <a:cubicBezTo>
                    <a:pt x="3336" y="634"/>
                    <a:pt x="3336" y="734"/>
                    <a:pt x="3269" y="834"/>
                  </a:cubicBezTo>
                  <a:cubicBezTo>
                    <a:pt x="3136" y="1001"/>
                    <a:pt x="2969" y="1135"/>
                    <a:pt x="2769" y="1235"/>
                  </a:cubicBezTo>
                  <a:lnTo>
                    <a:pt x="2535" y="1368"/>
                  </a:lnTo>
                  <a:lnTo>
                    <a:pt x="3036" y="2736"/>
                  </a:lnTo>
                  <a:cubicBezTo>
                    <a:pt x="3236" y="3369"/>
                    <a:pt x="2902" y="4070"/>
                    <a:pt x="2302" y="4270"/>
                  </a:cubicBezTo>
                  <a:lnTo>
                    <a:pt x="2302" y="4270"/>
                  </a:lnTo>
                  <a:cubicBezTo>
                    <a:pt x="1668" y="4504"/>
                    <a:pt x="968" y="4170"/>
                    <a:pt x="734" y="3536"/>
                  </a:cubicBezTo>
                  <a:lnTo>
                    <a:pt x="234" y="2069"/>
                  </a:lnTo>
                  <a:cubicBezTo>
                    <a:pt x="0" y="1435"/>
                    <a:pt x="334" y="734"/>
                    <a:pt x="968" y="50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160" bIns="2916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961" name="Google Shape;2019;p308"/>
            <p:cNvSpPr/>
            <p:nvPr/>
          </p:nvSpPr>
          <p:spPr>
            <a:xfrm flipH="1">
              <a:off x="1296360" y="2150640"/>
              <a:ext cx="273960" cy="223920"/>
            </a:xfrm>
            <a:custGeom>
              <a:avLst/>
              <a:gdLst>
                <a:gd name="textAreaLeft" fmla="*/ 360 w 273960"/>
                <a:gd name="textAreaRight" fmla="*/ 275040 w 273960"/>
                <a:gd name="textAreaTop" fmla="*/ 0 h 223920"/>
                <a:gd name="textAreaBottom" fmla="*/ 224640 h 223920"/>
              </a:gdLst>
              <a:ahLst/>
              <a:rect l="textAreaLeft" t="textAreaTop" r="textAreaRight" b="textAreaBottom"/>
              <a:pathLst>
                <a:path w="21182" h="17314">
                  <a:moveTo>
                    <a:pt x="33" y="334"/>
                  </a:moveTo>
                  <a:cubicBezTo>
                    <a:pt x="0" y="201"/>
                    <a:pt x="100" y="34"/>
                    <a:pt x="267" y="34"/>
                  </a:cubicBezTo>
                  <a:cubicBezTo>
                    <a:pt x="400" y="1"/>
                    <a:pt x="534" y="101"/>
                    <a:pt x="567" y="234"/>
                  </a:cubicBezTo>
                  <a:cubicBezTo>
                    <a:pt x="567" y="301"/>
                    <a:pt x="3002" y="16613"/>
                    <a:pt x="20782" y="10341"/>
                  </a:cubicBezTo>
                  <a:cubicBezTo>
                    <a:pt x="20948" y="10275"/>
                    <a:pt x="21082" y="10341"/>
                    <a:pt x="21149" y="10508"/>
                  </a:cubicBezTo>
                  <a:cubicBezTo>
                    <a:pt x="21182" y="10642"/>
                    <a:pt x="21115" y="10775"/>
                    <a:pt x="20982" y="10842"/>
                  </a:cubicBezTo>
                  <a:cubicBezTo>
                    <a:pt x="2569" y="17313"/>
                    <a:pt x="33" y="368"/>
                    <a:pt x="33" y="33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962" name="Google Shape;2020;p308"/>
            <p:cNvSpPr/>
            <p:nvPr/>
          </p:nvSpPr>
          <p:spPr>
            <a:xfrm flipH="1">
              <a:off x="1142640" y="2184480"/>
              <a:ext cx="160560" cy="189000"/>
            </a:xfrm>
            <a:custGeom>
              <a:avLst/>
              <a:gdLst>
                <a:gd name="textAreaLeft" fmla="*/ -360 w 160560"/>
                <a:gd name="textAreaRight" fmla="*/ 160920 w 160560"/>
                <a:gd name="textAreaTop" fmla="*/ 0 h 189000"/>
                <a:gd name="textAreaBottom" fmla="*/ 189720 h 189000"/>
              </a:gdLst>
              <a:ahLst/>
              <a:rect l="textAreaLeft" t="textAreaTop" r="textAreaRight" b="textAreaBottom"/>
              <a:pathLst>
                <a:path w="12443" h="14611">
                  <a:moveTo>
                    <a:pt x="0" y="9007"/>
                  </a:moveTo>
                  <a:cubicBezTo>
                    <a:pt x="434" y="1"/>
                    <a:pt x="12443" y="7439"/>
                    <a:pt x="5638" y="14611"/>
                  </a:cubicBezTo>
                  <a:cubicBezTo>
                    <a:pt x="5638" y="14611"/>
                    <a:pt x="801" y="14244"/>
                    <a:pt x="0" y="9007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963" name="Google Shape;2021;p308"/>
            <p:cNvSpPr/>
            <p:nvPr/>
          </p:nvSpPr>
          <p:spPr>
            <a:xfrm flipH="1">
              <a:off x="1195560" y="2241720"/>
              <a:ext cx="111960" cy="135720"/>
            </a:xfrm>
            <a:custGeom>
              <a:avLst/>
              <a:gdLst>
                <a:gd name="textAreaLeft" fmla="*/ 360 w 111960"/>
                <a:gd name="textAreaRight" fmla="*/ 113040 w 111960"/>
                <a:gd name="textAreaTop" fmla="*/ 0 h 135720"/>
                <a:gd name="textAreaBottom" fmla="*/ 136440 h 135720"/>
              </a:gdLst>
              <a:ahLst/>
              <a:rect l="textAreaLeft" t="textAreaTop" r="textAreaRight" b="textAreaBottom"/>
              <a:pathLst>
                <a:path w="8674" h="10509">
                  <a:moveTo>
                    <a:pt x="567" y="4637"/>
                  </a:moveTo>
                  <a:cubicBezTo>
                    <a:pt x="534" y="4771"/>
                    <a:pt x="434" y="4904"/>
                    <a:pt x="267" y="4871"/>
                  </a:cubicBezTo>
                  <a:cubicBezTo>
                    <a:pt x="134" y="4871"/>
                    <a:pt x="0" y="4737"/>
                    <a:pt x="34" y="4604"/>
                  </a:cubicBezTo>
                  <a:cubicBezTo>
                    <a:pt x="134" y="2269"/>
                    <a:pt x="1001" y="968"/>
                    <a:pt x="2135" y="468"/>
                  </a:cubicBezTo>
                  <a:cubicBezTo>
                    <a:pt x="3136" y="1"/>
                    <a:pt x="4303" y="134"/>
                    <a:pt x="5371" y="735"/>
                  </a:cubicBezTo>
                  <a:cubicBezTo>
                    <a:pt x="6405" y="1268"/>
                    <a:pt x="7339" y="2269"/>
                    <a:pt x="7873" y="3470"/>
                  </a:cubicBezTo>
                  <a:cubicBezTo>
                    <a:pt x="8673" y="5405"/>
                    <a:pt x="8473" y="7940"/>
                    <a:pt x="6138" y="10408"/>
                  </a:cubicBezTo>
                  <a:cubicBezTo>
                    <a:pt x="6038" y="10508"/>
                    <a:pt x="5871" y="10508"/>
                    <a:pt x="5771" y="10408"/>
                  </a:cubicBezTo>
                  <a:cubicBezTo>
                    <a:pt x="5671" y="10308"/>
                    <a:pt x="5671" y="10141"/>
                    <a:pt x="5771" y="10041"/>
                  </a:cubicBezTo>
                  <a:cubicBezTo>
                    <a:pt x="7939" y="7740"/>
                    <a:pt x="8106" y="5438"/>
                    <a:pt x="7372" y="3670"/>
                  </a:cubicBezTo>
                  <a:cubicBezTo>
                    <a:pt x="6905" y="2569"/>
                    <a:pt x="6038" y="1702"/>
                    <a:pt x="5104" y="1202"/>
                  </a:cubicBezTo>
                  <a:cubicBezTo>
                    <a:pt x="4203" y="701"/>
                    <a:pt x="3203" y="568"/>
                    <a:pt x="2369" y="935"/>
                  </a:cubicBezTo>
                  <a:cubicBezTo>
                    <a:pt x="1401" y="1402"/>
                    <a:pt x="667" y="2536"/>
                    <a:pt x="567" y="4637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040" bIns="680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964" name="Google Shape;2022;p308"/>
            <p:cNvSpPr/>
            <p:nvPr/>
          </p:nvSpPr>
          <p:spPr>
            <a:xfrm flipH="1">
              <a:off x="547920" y="2077560"/>
              <a:ext cx="478080" cy="427320"/>
            </a:xfrm>
            <a:custGeom>
              <a:avLst/>
              <a:gdLst>
                <a:gd name="textAreaLeft" fmla="*/ -360 w 478080"/>
                <a:gd name="textAreaRight" fmla="*/ 478440 w 478080"/>
                <a:gd name="textAreaTop" fmla="*/ 0 h 427320"/>
                <a:gd name="textAreaBottom" fmla="*/ 428040 h 427320"/>
              </a:gdLst>
              <a:ahLst/>
              <a:rect l="textAreaLeft" t="textAreaTop" r="textAreaRight" b="textAreaBottom"/>
              <a:pathLst>
                <a:path w="36894" h="32991">
                  <a:moveTo>
                    <a:pt x="67" y="401"/>
                  </a:moveTo>
                  <a:cubicBezTo>
                    <a:pt x="1" y="267"/>
                    <a:pt x="67" y="100"/>
                    <a:pt x="201" y="67"/>
                  </a:cubicBezTo>
                  <a:cubicBezTo>
                    <a:pt x="334" y="0"/>
                    <a:pt x="501" y="67"/>
                    <a:pt x="568" y="200"/>
                  </a:cubicBezTo>
                  <a:cubicBezTo>
                    <a:pt x="568" y="234"/>
                    <a:pt x="5705" y="12543"/>
                    <a:pt x="13577" y="17480"/>
                  </a:cubicBezTo>
                  <a:cubicBezTo>
                    <a:pt x="16146" y="19047"/>
                    <a:pt x="19181" y="20482"/>
                    <a:pt x="22217" y="21916"/>
                  </a:cubicBezTo>
                  <a:cubicBezTo>
                    <a:pt x="28655" y="24952"/>
                    <a:pt x="35059" y="27954"/>
                    <a:pt x="36827" y="32590"/>
                  </a:cubicBezTo>
                  <a:cubicBezTo>
                    <a:pt x="36894" y="32724"/>
                    <a:pt x="36827" y="32857"/>
                    <a:pt x="36694" y="32924"/>
                  </a:cubicBezTo>
                  <a:cubicBezTo>
                    <a:pt x="36560" y="32991"/>
                    <a:pt x="36393" y="32891"/>
                    <a:pt x="36327" y="32757"/>
                  </a:cubicBezTo>
                  <a:cubicBezTo>
                    <a:pt x="34625" y="28354"/>
                    <a:pt x="28321" y="25385"/>
                    <a:pt x="21983" y="22383"/>
                  </a:cubicBezTo>
                  <a:cubicBezTo>
                    <a:pt x="18914" y="20949"/>
                    <a:pt x="15879" y="19514"/>
                    <a:pt x="13310" y="17913"/>
                  </a:cubicBezTo>
                  <a:cubicBezTo>
                    <a:pt x="5271" y="12910"/>
                    <a:pt x="101" y="434"/>
                    <a:pt x="67" y="401"/>
                  </a:cubicBezTo>
                  <a:close/>
                </a:path>
              </a:pathLst>
            </a:custGeom>
            <a:solidFill>
              <a:srgbClr val="31313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965" name="Google Shape;2023;p308"/>
            <p:cNvSpPr/>
            <p:nvPr/>
          </p:nvSpPr>
          <p:spPr>
            <a:xfrm flipH="1">
              <a:off x="998280" y="1990080"/>
              <a:ext cx="562320" cy="259200"/>
            </a:xfrm>
            <a:custGeom>
              <a:avLst/>
              <a:gdLst>
                <a:gd name="textAreaLeft" fmla="*/ -360 w 562320"/>
                <a:gd name="textAreaRight" fmla="*/ 562680 w 562320"/>
                <a:gd name="textAreaTop" fmla="*/ 0 h 259200"/>
                <a:gd name="textAreaBottom" fmla="*/ 259920 h 259200"/>
              </a:gdLst>
              <a:ahLst/>
              <a:rect l="textAreaLeft" t="textAreaTop" r="textAreaRight" b="textAreaBottom"/>
              <a:pathLst>
                <a:path w="43398" h="20015">
                  <a:moveTo>
                    <a:pt x="0" y="5838"/>
                  </a:moveTo>
                  <a:cubicBezTo>
                    <a:pt x="501" y="5104"/>
                    <a:pt x="1134" y="4370"/>
                    <a:pt x="1868" y="3636"/>
                  </a:cubicBezTo>
                  <a:cubicBezTo>
                    <a:pt x="3103" y="2435"/>
                    <a:pt x="4670" y="1168"/>
                    <a:pt x="6472" y="0"/>
                  </a:cubicBezTo>
                  <a:cubicBezTo>
                    <a:pt x="17179" y="12042"/>
                    <a:pt x="32890" y="10541"/>
                    <a:pt x="42564" y="8039"/>
                  </a:cubicBezTo>
                  <a:cubicBezTo>
                    <a:pt x="42864" y="8673"/>
                    <a:pt x="43131" y="9307"/>
                    <a:pt x="43398" y="9941"/>
                  </a:cubicBezTo>
                  <a:cubicBezTo>
                    <a:pt x="16379" y="20015"/>
                    <a:pt x="4570" y="11609"/>
                    <a:pt x="0" y="5838"/>
                  </a:cubicBezTo>
                  <a:close/>
                </a:path>
              </a:pathLst>
            </a:custGeom>
            <a:solidFill>
              <a:srgbClr val="43434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966" name="Google Shape;2024;p308"/>
            <p:cNvSpPr/>
            <p:nvPr/>
          </p:nvSpPr>
          <p:spPr>
            <a:xfrm flipH="1">
              <a:off x="2027520" y="2729520"/>
              <a:ext cx="266760" cy="233640"/>
            </a:xfrm>
            <a:custGeom>
              <a:avLst/>
              <a:gdLst>
                <a:gd name="textAreaLeft" fmla="*/ 360 w 266760"/>
                <a:gd name="textAreaRight" fmla="*/ 267840 w 266760"/>
                <a:gd name="textAreaTop" fmla="*/ 0 h 233640"/>
                <a:gd name="textAreaBottom" fmla="*/ 234360 h 233640"/>
              </a:gdLst>
              <a:ahLst/>
              <a:rect l="textAreaLeft" t="textAreaTop" r="textAreaRight" b="textAreaBottom"/>
              <a:pathLst>
                <a:path w="20616" h="18047">
                  <a:moveTo>
                    <a:pt x="2269" y="0"/>
                  </a:moveTo>
                  <a:lnTo>
                    <a:pt x="18347" y="0"/>
                  </a:lnTo>
                  <a:cubicBezTo>
                    <a:pt x="19581" y="0"/>
                    <a:pt x="20615" y="1001"/>
                    <a:pt x="20615" y="2269"/>
                  </a:cubicBezTo>
                  <a:lnTo>
                    <a:pt x="20615" y="12109"/>
                  </a:lnTo>
                  <a:cubicBezTo>
                    <a:pt x="20615" y="13377"/>
                    <a:pt x="19581" y="14411"/>
                    <a:pt x="18347" y="14411"/>
                  </a:cubicBezTo>
                  <a:lnTo>
                    <a:pt x="13010" y="14411"/>
                  </a:lnTo>
                  <a:lnTo>
                    <a:pt x="10908" y="17813"/>
                  </a:lnTo>
                  <a:cubicBezTo>
                    <a:pt x="10808" y="17946"/>
                    <a:pt x="10675" y="18047"/>
                    <a:pt x="10508" y="18047"/>
                  </a:cubicBezTo>
                  <a:cubicBezTo>
                    <a:pt x="10308" y="18047"/>
                    <a:pt x="10174" y="17946"/>
                    <a:pt x="10074" y="17813"/>
                  </a:cubicBezTo>
                  <a:lnTo>
                    <a:pt x="7973" y="14411"/>
                  </a:lnTo>
                  <a:lnTo>
                    <a:pt x="2269" y="14411"/>
                  </a:lnTo>
                  <a:cubicBezTo>
                    <a:pt x="1035" y="14411"/>
                    <a:pt x="1" y="13377"/>
                    <a:pt x="1" y="12109"/>
                  </a:cubicBezTo>
                  <a:lnTo>
                    <a:pt x="1" y="2269"/>
                  </a:lnTo>
                  <a:cubicBezTo>
                    <a:pt x="1" y="1001"/>
                    <a:pt x="1035" y="0"/>
                    <a:pt x="2269" y="0"/>
                  </a:cubicBezTo>
                  <a:close/>
                </a:path>
              </a:pathLst>
            </a:custGeom>
            <a:solidFill>
              <a:srgbClr val="f59ea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967" name="Google Shape;2025;p308"/>
            <p:cNvSpPr/>
            <p:nvPr/>
          </p:nvSpPr>
          <p:spPr>
            <a:xfrm flipH="1">
              <a:off x="1752120" y="2421000"/>
              <a:ext cx="344160" cy="301320"/>
            </a:xfrm>
            <a:custGeom>
              <a:avLst/>
              <a:gdLst>
                <a:gd name="textAreaLeft" fmla="*/ -360 w 344160"/>
                <a:gd name="textAreaRight" fmla="*/ 344520 w 344160"/>
                <a:gd name="textAreaTop" fmla="*/ 0 h 301320"/>
                <a:gd name="textAreaBottom" fmla="*/ 302040 h 301320"/>
              </a:gdLst>
              <a:ahLst/>
              <a:rect l="textAreaLeft" t="textAreaTop" r="textAreaRight" b="textAreaBottom"/>
              <a:pathLst>
                <a:path w="26586" h="23284">
                  <a:moveTo>
                    <a:pt x="2936" y="1"/>
                  </a:moveTo>
                  <a:lnTo>
                    <a:pt x="23617" y="1"/>
                  </a:lnTo>
                  <a:cubicBezTo>
                    <a:pt x="25252" y="1"/>
                    <a:pt x="26586" y="1335"/>
                    <a:pt x="26586" y="2936"/>
                  </a:cubicBezTo>
                  <a:lnTo>
                    <a:pt x="26586" y="15645"/>
                  </a:lnTo>
                  <a:cubicBezTo>
                    <a:pt x="26586" y="17280"/>
                    <a:pt x="25252" y="18581"/>
                    <a:pt x="23617" y="18581"/>
                  </a:cubicBezTo>
                  <a:lnTo>
                    <a:pt x="16745" y="18581"/>
                  </a:lnTo>
                  <a:lnTo>
                    <a:pt x="14044" y="22984"/>
                  </a:lnTo>
                  <a:cubicBezTo>
                    <a:pt x="13910" y="23151"/>
                    <a:pt x="13743" y="23284"/>
                    <a:pt x="13510" y="23284"/>
                  </a:cubicBezTo>
                  <a:cubicBezTo>
                    <a:pt x="13310" y="23284"/>
                    <a:pt x="13110" y="23151"/>
                    <a:pt x="12976" y="22984"/>
                  </a:cubicBezTo>
                  <a:lnTo>
                    <a:pt x="10274" y="18581"/>
                  </a:lnTo>
                  <a:lnTo>
                    <a:pt x="2936" y="18581"/>
                  </a:lnTo>
                  <a:cubicBezTo>
                    <a:pt x="1301" y="18581"/>
                    <a:pt x="0" y="17280"/>
                    <a:pt x="0" y="15645"/>
                  </a:cubicBezTo>
                  <a:lnTo>
                    <a:pt x="0" y="2936"/>
                  </a:lnTo>
                  <a:cubicBezTo>
                    <a:pt x="0" y="1335"/>
                    <a:pt x="1301" y="1"/>
                    <a:pt x="2936" y="1"/>
                  </a:cubicBezTo>
                  <a:close/>
                </a:path>
              </a:pathLst>
            </a:custGeom>
            <a:solidFill>
              <a:srgbClr val="5899b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968" name="Google Shape;2026;p308"/>
            <p:cNvSpPr/>
            <p:nvPr/>
          </p:nvSpPr>
          <p:spPr>
            <a:xfrm flipH="1">
              <a:off x="2293200" y="2504880"/>
              <a:ext cx="251640" cy="219960"/>
            </a:xfrm>
            <a:custGeom>
              <a:avLst/>
              <a:gdLst>
                <a:gd name="textAreaLeft" fmla="*/ 360 w 251640"/>
                <a:gd name="textAreaRight" fmla="*/ 252720 w 251640"/>
                <a:gd name="textAreaTop" fmla="*/ 0 h 219960"/>
                <a:gd name="textAreaBottom" fmla="*/ 220680 h 219960"/>
              </a:gdLst>
              <a:ahLst/>
              <a:rect l="textAreaLeft" t="textAreaTop" r="textAreaRight" b="textAreaBottom"/>
              <a:pathLst>
                <a:path w="19448" h="17014">
                  <a:moveTo>
                    <a:pt x="2169" y="1"/>
                  </a:moveTo>
                  <a:lnTo>
                    <a:pt x="17313" y="1"/>
                  </a:lnTo>
                  <a:cubicBezTo>
                    <a:pt x="18481" y="1"/>
                    <a:pt x="19448" y="968"/>
                    <a:pt x="19448" y="2136"/>
                  </a:cubicBezTo>
                  <a:lnTo>
                    <a:pt x="19448" y="11442"/>
                  </a:lnTo>
                  <a:cubicBezTo>
                    <a:pt x="19448" y="12610"/>
                    <a:pt x="18481" y="13577"/>
                    <a:pt x="17313" y="13577"/>
                  </a:cubicBezTo>
                  <a:lnTo>
                    <a:pt x="12276" y="13577"/>
                  </a:lnTo>
                  <a:lnTo>
                    <a:pt x="10275" y="16813"/>
                  </a:lnTo>
                  <a:cubicBezTo>
                    <a:pt x="10208" y="16946"/>
                    <a:pt x="10075" y="17013"/>
                    <a:pt x="9908" y="17013"/>
                  </a:cubicBezTo>
                  <a:cubicBezTo>
                    <a:pt x="9741" y="17013"/>
                    <a:pt x="9608" y="16946"/>
                    <a:pt x="9508" y="16813"/>
                  </a:cubicBezTo>
                  <a:lnTo>
                    <a:pt x="7539" y="13577"/>
                  </a:lnTo>
                  <a:lnTo>
                    <a:pt x="2169" y="13577"/>
                  </a:lnTo>
                  <a:cubicBezTo>
                    <a:pt x="968" y="13577"/>
                    <a:pt x="1" y="12610"/>
                    <a:pt x="1" y="11442"/>
                  </a:cubicBezTo>
                  <a:lnTo>
                    <a:pt x="1" y="2136"/>
                  </a:lnTo>
                  <a:cubicBezTo>
                    <a:pt x="1" y="968"/>
                    <a:pt x="968" y="1"/>
                    <a:pt x="2169" y="1"/>
                  </a:cubicBezTo>
                  <a:close/>
                </a:path>
              </a:pathLst>
            </a:custGeom>
            <a:solidFill>
              <a:srgbClr val="89bdd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</p:grpSp>
      <p:grpSp>
        <p:nvGrpSpPr>
          <p:cNvPr id="969" name="Google Shape;2027;p308"/>
          <p:cNvGrpSpPr/>
          <p:nvPr/>
        </p:nvGrpSpPr>
        <p:grpSpPr>
          <a:xfrm>
            <a:off x="4572000" y="1289880"/>
            <a:ext cx="4114080" cy="623520"/>
            <a:chOff x="4572000" y="1289880"/>
            <a:chExt cx="4114080" cy="623520"/>
          </a:xfrm>
        </p:grpSpPr>
        <p:sp>
          <p:nvSpPr>
            <p:cNvPr id="970" name="Google Shape;2028;p308"/>
            <p:cNvSpPr/>
            <p:nvPr/>
          </p:nvSpPr>
          <p:spPr>
            <a:xfrm>
              <a:off x="4572000" y="1289880"/>
              <a:ext cx="3323880" cy="545760"/>
            </a:xfrm>
            <a:prstGeom prst="roundRect">
              <a:avLst>
                <a:gd name="adj" fmla="val 16667"/>
              </a:avLst>
            </a:prstGeom>
            <a:solidFill>
              <a:srgbClr val="89bdd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82880" rIns="182880" tIns="91440" bIns="91440" anchor="ctr">
              <a:noAutofit/>
            </a:bodyPr>
            <a:p>
              <a:pPr algn="r">
                <a:lnSpc>
                  <a:spcPct val="100000"/>
                </a:lnSpc>
                <a:tabLst>
                  <a:tab algn="l" pos="0"/>
                </a:tabLst>
              </a:pPr>
              <a:r>
                <a:rPr b="0" lang="ru" sz="1400" spc="-1" strike="noStrike">
                  <a:solidFill>
                    <a:srgbClr val="f5f7f9"/>
                  </a:solidFill>
                  <a:latin typeface="Fira Sans Extra Condensed"/>
                  <a:ea typeface="Fira Sans Extra Condensed"/>
                </a:rPr>
                <a:t>Неограниченный доступ к предметам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71" name="Google Shape;2029;p308"/>
            <p:cNvSpPr/>
            <p:nvPr/>
          </p:nvSpPr>
          <p:spPr>
            <a:xfrm>
              <a:off x="8062560" y="1289880"/>
              <a:ext cx="623520" cy="623520"/>
            </a:xfrm>
            <a:prstGeom prst="roundRect">
              <a:avLst>
                <a:gd name="adj" fmla="val 50000"/>
              </a:avLst>
            </a:prstGeom>
            <a:solidFill>
              <a:srgbClr val="89bdd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r>
                <a:rPr b="1" lang="ru" sz="1800" spc="-1" strike="noStrike">
                  <a:solidFill>
                    <a:srgbClr val="ffffff"/>
                  </a:solidFill>
                  <a:latin typeface="Fira Sans Extra Condensed"/>
                  <a:ea typeface="Fira Sans Extra Condensed"/>
                </a:rPr>
                <a:t>1</a:t>
              </a: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972" name="Google Shape;2030;p308"/>
          <p:cNvGrpSpPr/>
          <p:nvPr/>
        </p:nvGrpSpPr>
        <p:grpSpPr>
          <a:xfrm>
            <a:off x="4572000" y="1932480"/>
            <a:ext cx="4114080" cy="623520"/>
            <a:chOff x="4572000" y="1932480"/>
            <a:chExt cx="4114080" cy="623520"/>
          </a:xfrm>
        </p:grpSpPr>
        <p:sp>
          <p:nvSpPr>
            <p:cNvPr id="973" name="Google Shape;2031;p308"/>
            <p:cNvSpPr/>
            <p:nvPr/>
          </p:nvSpPr>
          <p:spPr>
            <a:xfrm>
              <a:off x="4572000" y="1932480"/>
              <a:ext cx="3323880" cy="54576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82880" rIns="182880" tIns="91440" bIns="91440" anchor="ctr">
              <a:noAutofit/>
            </a:bodyPr>
            <a:p>
              <a:pPr algn="r">
                <a:lnSpc>
                  <a:spcPct val="100000"/>
                </a:lnSpc>
                <a:tabLst>
                  <a:tab algn="l" pos="0"/>
                </a:tabLst>
              </a:pPr>
              <a:r>
                <a:rPr b="0" lang="ru" sz="1400" spc="-1" strike="noStrike">
                  <a:solidFill>
                    <a:srgbClr val="f5f7f9"/>
                  </a:solidFill>
                  <a:latin typeface="Fira Sans Extra Condensed"/>
                  <a:ea typeface="Fira Sans Extra Condensed"/>
                </a:rPr>
                <a:t>Возможность выдавать домашние и проверочные работы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74" name="Google Shape;2032;p308"/>
            <p:cNvSpPr/>
            <p:nvPr/>
          </p:nvSpPr>
          <p:spPr>
            <a:xfrm>
              <a:off x="8062560" y="1932480"/>
              <a:ext cx="623520" cy="623520"/>
            </a:xfrm>
            <a:prstGeom prst="roundRect">
              <a:avLst>
                <a:gd name="adj" fmla="val 50000"/>
              </a:avLst>
            </a:prstGeom>
            <a:solidFill>
              <a:srgbClr val="f0bcb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r>
                <a:rPr b="1" lang="ru" sz="1800" spc="-1" strike="noStrike">
                  <a:solidFill>
                    <a:srgbClr val="ffffff"/>
                  </a:solidFill>
                  <a:latin typeface="Fira Sans Extra Condensed"/>
                  <a:ea typeface="Fira Sans Extra Condensed"/>
                </a:rPr>
                <a:t>2</a:t>
              </a: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975" name="Google Shape;2033;p308"/>
          <p:cNvGrpSpPr/>
          <p:nvPr/>
        </p:nvGrpSpPr>
        <p:grpSpPr>
          <a:xfrm>
            <a:off x="4572000" y="2574720"/>
            <a:ext cx="4114080" cy="656280"/>
            <a:chOff x="4572000" y="2574720"/>
            <a:chExt cx="4114080" cy="656280"/>
          </a:xfrm>
        </p:grpSpPr>
        <p:sp>
          <p:nvSpPr>
            <p:cNvPr id="976" name="Google Shape;2034;p308"/>
            <p:cNvSpPr/>
            <p:nvPr/>
          </p:nvSpPr>
          <p:spPr>
            <a:xfrm>
              <a:off x="4572000" y="2574720"/>
              <a:ext cx="3323880" cy="54576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82880" rIns="182880" tIns="91440" bIns="91440" anchor="ctr">
              <a:noAutofit/>
            </a:bodyPr>
            <a:p>
              <a:pPr algn="r">
                <a:lnSpc>
                  <a:spcPct val="100000"/>
                </a:lnSpc>
                <a:tabLst>
                  <a:tab algn="l" pos="0"/>
                </a:tabLst>
              </a:pPr>
              <a:r>
                <a:rPr b="0" lang="ru" sz="1400" spc="-1" strike="noStrike">
                  <a:solidFill>
                    <a:srgbClr val="f5f7f9"/>
                  </a:solidFill>
                  <a:latin typeface="Fira Sans Extra Condensed"/>
                  <a:ea typeface="Fira Sans Extra Condensed"/>
                </a:rPr>
                <a:t>Подробный анализ качества выполнения проверочных работ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77" name="Google Shape;2035;p308"/>
            <p:cNvSpPr/>
            <p:nvPr/>
          </p:nvSpPr>
          <p:spPr>
            <a:xfrm>
              <a:off x="8062560" y="2607480"/>
              <a:ext cx="623520" cy="62352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r>
                <a:rPr b="1" lang="ru" sz="1800" spc="-1" strike="noStrike">
                  <a:solidFill>
                    <a:srgbClr val="ffffff"/>
                  </a:solidFill>
                  <a:latin typeface="Fira Sans Extra Condensed"/>
                  <a:ea typeface="Fira Sans Extra Condensed"/>
                </a:rPr>
                <a:t>3</a:t>
              </a: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978" name="Google Shape;2036;p308"/>
          <p:cNvGrpSpPr/>
          <p:nvPr/>
        </p:nvGrpSpPr>
        <p:grpSpPr>
          <a:xfrm>
            <a:off x="4572000" y="3249720"/>
            <a:ext cx="4114080" cy="623520"/>
            <a:chOff x="4572000" y="3249720"/>
            <a:chExt cx="4114080" cy="623520"/>
          </a:xfrm>
        </p:grpSpPr>
        <p:sp>
          <p:nvSpPr>
            <p:cNvPr id="979" name="Google Shape;2037;p308"/>
            <p:cNvSpPr/>
            <p:nvPr/>
          </p:nvSpPr>
          <p:spPr>
            <a:xfrm>
              <a:off x="4572000" y="3249720"/>
              <a:ext cx="3323880" cy="545760"/>
            </a:xfrm>
            <a:prstGeom prst="roundRect">
              <a:avLst>
                <a:gd name="adj" fmla="val 16667"/>
              </a:avLst>
            </a:prstGeom>
            <a:solidFill>
              <a:srgbClr val="5899b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82880" rIns="182880" tIns="91440" bIns="91440" anchor="ctr">
              <a:noAutofit/>
            </a:bodyPr>
            <a:p>
              <a:pPr algn="r">
                <a:lnSpc>
                  <a:spcPct val="100000"/>
                </a:lnSpc>
                <a:tabLst>
                  <a:tab algn="l" pos="0"/>
                </a:tabLst>
              </a:pPr>
              <a:r>
                <a:rPr b="0" lang="ru" sz="1400" spc="-1" strike="noStrike">
                  <a:solidFill>
                    <a:srgbClr val="f5f7f9"/>
                  </a:solidFill>
                  <a:latin typeface="Fira Sans Extra Condensed"/>
                  <a:ea typeface="Fira Sans Extra Condensed"/>
                </a:rPr>
                <a:t>Доступ к отчетам о качестве освоения темы и предмета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0" name="Google Shape;2038;p308"/>
            <p:cNvSpPr/>
            <p:nvPr/>
          </p:nvSpPr>
          <p:spPr>
            <a:xfrm>
              <a:off x="8062560" y="3249720"/>
              <a:ext cx="623520" cy="623520"/>
            </a:xfrm>
            <a:prstGeom prst="roundRect">
              <a:avLst>
                <a:gd name="adj" fmla="val 50000"/>
              </a:avLst>
            </a:prstGeom>
            <a:solidFill>
              <a:srgbClr val="5899b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r>
                <a:rPr b="1" lang="ru" sz="1800" spc="-1" strike="noStrike">
                  <a:solidFill>
                    <a:srgbClr val="ffffff"/>
                  </a:solidFill>
                  <a:latin typeface="Fira Sans Extra Condensed"/>
                  <a:ea typeface="Fira Sans Extra Condensed"/>
                </a:rPr>
                <a:t>4</a:t>
              </a: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981" name="PlaceHolder 1"/>
          <p:cNvSpPr>
            <a:spLocks noGrp="1"/>
          </p:cNvSpPr>
          <p:nvPr>
            <p:ph type="title"/>
          </p:nvPr>
        </p:nvSpPr>
        <p:spPr>
          <a:xfrm>
            <a:off x="0" y="294480"/>
            <a:ext cx="9143280" cy="48060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ctr">
            <a:noAutofit/>
          </a:bodyPr>
          <a:p>
            <a:pPr indent="0" algn="ctr">
              <a:lnSpc>
                <a:spcPct val="80000"/>
              </a:lnSpc>
              <a:buNone/>
              <a:tabLst>
                <a:tab algn="l" pos="0"/>
              </a:tabLst>
            </a:pPr>
            <a:r>
              <a:rPr b="1" lang="ru" sz="2500" spc="-1" strike="noStrike">
                <a:solidFill>
                  <a:srgbClr val="000000"/>
                </a:solidFill>
                <a:latin typeface="Prosto One"/>
                <a:ea typeface="Prosto One"/>
              </a:rPr>
              <a:t>Возможности для учителей </a:t>
            </a:r>
            <a:endParaRPr b="0" lang="ru-RU" sz="25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80000"/>
              </a:lnSpc>
              <a:buNone/>
              <a:tabLst>
                <a:tab algn="l" pos="0"/>
              </a:tabLst>
            </a:pPr>
            <a:endParaRPr b="0" lang="ru-RU" sz="25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82" name="Google Shape;2040;p308" descr=""/>
          <p:cNvPicPr/>
          <p:nvPr/>
        </p:nvPicPr>
        <p:blipFill>
          <a:blip r:embed="rId1"/>
          <a:stretch/>
        </p:blipFill>
        <p:spPr>
          <a:xfrm>
            <a:off x="1760400" y="1396800"/>
            <a:ext cx="1014480" cy="1021320"/>
          </a:xfrm>
          <a:prstGeom prst="rect">
            <a:avLst/>
          </a:prstGeom>
          <a:ln w="0">
            <a:noFill/>
          </a:ln>
        </p:spPr>
      </p:pic>
      <p:grpSp>
        <p:nvGrpSpPr>
          <p:cNvPr id="983" name="Google Shape;2041;p308"/>
          <p:cNvGrpSpPr/>
          <p:nvPr/>
        </p:nvGrpSpPr>
        <p:grpSpPr>
          <a:xfrm>
            <a:off x="4572000" y="3892320"/>
            <a:ext cx="4114080" cy="623520"/>
            <a:chOff x="4572000" y="3892320"/>
            <a:chExt cx="4114080" cy="623520"/>
          </a:xfrm>
        </p:grpSpPr>
        <p:sp>
          <p:nvSpPr>
            <p:cNvPr id="984" name="Google Shape;2042;p308"/>
            <p:cNvSpPr/>
            <p:nvPr/>
          </p:nvSpPr>
          <p:spPr>
            <a:xfrm>
              <a:off x="4572000" y="3892320"/>
              <a:ext cx="3323880" cy="545760"/>
            </a:xfrm>
            <a:prstGeom prst="roundRect">
              <a:avLst>
                <a:gd name="adj" fmla="val 16667"/>
              </a:avLst>
            </a:prstGeom>
            <a:solidFill>
              <a:srgbClr val="3aceb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82880" rIns="182880" tIns="91440" bIns="91440" anchor="ctr">
              <a:noAutofit/>
            </a:bodyPr>
            <a:p>
              <a:pPr algn="r">
                <a:lnSpc>
                  <a:spcPct val="100000"/>
                </a:lnSpc>
                <a:tabLst>
                  <a:tab algn="l" pos="0"/>
                </a:tabLst>
              </a:pPr>
              <a:r>
                <a:rPr b="0" lang="ru" sz="1400" spc="-1" strike="noStrike">
                  <a:solidFill>
                    <a:srgbClr val="f5f7f9"/>
                  </a:solidFill>
                  <a:latin typeface="Fira Sans Extra Condensed"/>
                  <a:ea typeface="Fira Sans Extra Condensed"/>
                </a:rPr>
                <a:t>Возможность создавать свой предмет и оцифровать методические материалы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5" name="Google Shape;2043;p308"/>
            <p:cNvSpPr/>
            <p:nvPr/>
          </p:nvSpPr>
          <p:spPr>
            <a:xfrm>
              <a:off x="8062560" y="3892320"/>
              <a:ext cx="623520" cy="623520"/>
            </a:xfrm>
            <a:prstGeom prst="roundRect">
              <a:avLst>
                <a:gd name="adj" fmla="val 50000"/>
              </a:avLst>
            </a:prstGeom>
            <a:solidFill>
              <a:srgbClr val="3aceb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r>
                <a:rPr b="1" lang="ru" sz="1800" spc="-1" strike="noStrike">
                  <a:solidFill>
                    <a:srgbClr val="ffffff"/>
                  </a:solidFill>
                  <a:latin typeface="Fira Sans Extra Condensed"/>
                  <a:ea typeface="Fira Sans Extra Condensed"/>
                </a:rPr>
                <a:t>5</a:t>
              </a: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2048;p309"/>
          <p:cNvSpPr/>
          <p:nvPr/>
        </p:nvSpPr>
        <p:spPr>
          <a:xfrm>
            <a:off x="3979440" y="6480"/>
            <a:ext cx="5164560" cy="5142960"/>
          </a:xfrm>
          <a:prstGeom prst="rect">
            <a:avLst/>
          </a:prstGeom>
          <a:solidFill>
            <a:srgbClr val="d4f3f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100" spc="-1" strike="noStrike" baseline="-25000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987" name="Google Shape;2049;p309"/>
          <p:cNvSpPr/>
          <p:nvPr/>
        </p:nvSpPr>
        <p:spPr>
          <a:xfrm>
            <a:off x="406080" y="3202200"/>
            <a:ext cx="4165560" cy="70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400" spc="-1" strike="noStrike">
              <a:solidFill>
                <a:srgbClr val="038d87"/>
              </a:solidFill>
              <a:latin typeface="Rubik"/>
              <a:ea typeface="Rubik"/>
            </a:endParaRPr>
          </a:p>
        </p:txBody>
      </p:sp>
      <p:sp>
        <p:nvSpPr>
          <p:cNvPr id="988" name="Google Shape;2050;p309"/>
          <p:cNvSpPr/>
          <p:nvPr/>
        </p:nvSpPr>
        <p:spPr>
          <a:xfrm>
            <a:off x="287640" y="80280"/>
            <a:ext cx="7663320" cy="54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" sz="2400" spc="-1" strike="noStrike">
                <a:solidFill>
                  <a:srgbClr val="002c44"/>
                </a:solidFill>
                <a:latin typeface="Rubik"/>
                <a:ea typeface="Rubik"/>
              </a:rPr>
              <a:t>Диагностика  и мониторинг за 7 минут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9" name="PlaceHolder 1"/>
          <p:cNvSpPr>
            <a:spLocks noGrp="1"/>
          </p:cNvSpPr>
          <p:nvPr>
            <p:ph type="title"/>
          </p:nvPr>
        </p:nvSpPr>
        <p:spPr>
          <a:xfrm>
            <a:off x="5002920" y="1033560"/>
            <a:ext cx="2644200" cy="52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indent="0" algn="ctr">
              <a:lnSpc>
                <a:spcPct val="80000"/>
              </a:lnSpc>
              <a:buNone/>
              <a:tabLst>
                <a:tab algn="l" pos="0"/>
              </a:tabLst>
            </a:pPr>
            <a:r>
              <a:rPr b="1" lang="ru" sz="2200" spc="-1" strike="noStrike">
                <a:solidFill>
                  <a:srgbClr val="093c92"/>
                </a:solidFill>
                <a:latin typeface="Rubik"/>
                <a:ea typeface="Rubik"/>
              </a:rPr>
              <a:t>Онлайн решение ЯКласс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0" name="PlaceHolder 2"/>
          <p:cNvSpPr>
            <a:spLocks noGrp="1"/>
          </p:cNvSpPr>
          <p:nvPr>
            <p:ph/>
          </p:nvPr>
        </p:nvSpPr>
        <p:spPr>
          <a:xfrm>
            <a:off x="4591080" y="1636560"/>
            <a:ext cx="4552200" cy="207576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Autofit/>
          </a:bodyPr>
          <a:p>
            <a:pPr marL="457200" indent="-304920">
              <a:lnSpc>
                <a:spcPct val="115000"/>
              </a:lnSpc>
              <a:buClr>
                <a:srgbClr val="0f9d58"/>
              </a:buClr>
              <a:buFont typeface="Rubik"/>
              <a:buChar char="●"/>
            </a:pPr>
            <a:r>
              <a:rPr b="0" lang="ru" sz="1200" spc="-1" strike="noStrike">
                <a:solidFill>
                  <a:srgbClr val="000000"/>
                </a:solidFill>
                <a:latin typeface="Rubik"/>
                <a:ea typeface="Rubik"/>
              </a:rPr>
              <a:t>Выбор заданий из готовой базы  — 5 минут;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457200" indent="-304920">
              <a:lnSpc>
                <a:spcPct val="115000"/>
              </a:lnSpc>
              <a:buClr>
                <a:srgbClr val="0f9d58"/>
              </a:buClr>
              <a:buFont typeface="Rubik"/>
              <a:buChar char="●"/>
            </a:pPr>
            <a:r>
              <a:rPr b="0" lang="ru" sz="1200" spc="-1" strike="noStrike">
                <a:solidFill>
                  <a:srgbClr val="000000"/>
                </a:solidFill>
                <a:latin typeface="Rubik"/>
                <a:ea typeface="Rubik"/>
              </a:rPr>
              <a:t>Выбор учащихся из списка  — 1 минута;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457200" indent="-304920">
              <a:lnSpc>
                <a:spcPct val="115000"/>
              </a:lnSpc>
              <a:buClr>
                <a:srgbClr val="0f9d58"/>
              </a:buClr>
              <a:buFont typeface="Rubik"/>
              <a:buChar char="●"/>
            </a:pPr>
            <a:r>
              <a:rPr b="0" lang="ru" sz="1200" spc="-1" strike="noStrike">
                <a:solidFill>
                  <a:srgbClr val="000000"/>
                </a:solidFill>
                <a:latin typeface="Rubik"/>
                <a:ea typeface="Rubik"/>
              </a:rPr>
              <a:t>Задать время и параметры задания — 1 минута; 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457200" indent="-304920">
              <a:lnSpc>
                <a:spcPct val="115000"/>
              </a:lnSpc>
              <a:buClr>
                <a:srgbClr val="0f9d58"/>
              </a:buClr>
              <a:buFont typeface="Rubik"/>
              <a:buChar char="●"/>
            </a:pPr>
            <a:r>
              <a:rPr b="0" lang="ru" sz="1200" spc="-1" strike="noStrike">
                <a:solidFill>
                  <a:srgbClr val="000000"/>
                </a:solidFill>
                <a:latin typeface="Rubik"/>
                <a:ea typeface="Rubik"/>
              </a:rPr>
              <a:t>Отправить учащимся  — 5 секунд;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457200" indent="-304920">
              <a:lnSpc>
                <a:spcPct val="115000"/>
              </a:lnSpc>
              <a:buClr>
                <a:srgbClr val="0f9d58"/>
              </a:buClr>
              <a:buFont typeface="Rubik"/>
              <a:buChar char="●"/>
            </a:pPr>
            <a:r>
              <a:rPr b="0" lang="ru" sz="1200" spc="-1" strike="noStrike">
                <a:solidFill>
                  <a:srgbClr val="000000"/>
                </a:solidFill>
                <a:latin typeface="Rubik"/>
                <a:ea typeface="Rubik"/>
              </a:rPr>
              <a:t>Решение заданий  — от 5 минут до нескольких часов; 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457200" indent="-304920">
              <a:lnSpc>
                <a:spcPct val="115000"/>
              </a:lnSpc>
              <a:buClr>
                <a:srgbClr val="0f9d58"/>
              </a:buClr>
              <a:buFont typeface="Rubik"/>
              <a:buChar char="●"/>
            </a:pPr>
            <a:r>
              <a:rPr b="0" lang="ru" sz="1200" spc="-1" strike="noStrike">
                <a:solidFill>
                  <a:srgbClr val="000000"/>
                </a:solidFill>
                <a:latin typeface="Rubik"/>
                <a:ea typeface="Rubik"/>
              </a:rPr>
              <a:t>Автоматическая проверка заданий сервисом  — 0 минут; 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457200" indent="-304920">
              <a:lnSpc>
                <a:spcPct val="115000"/>
              </a:lnSpc>
              <a:buClr>
                <a:srgbClr val="0f9d58"/>
              </a:buClr>
              <a:buFont typeface="Rubik"/>
              <a:buChar char="●"/>
            </a:pPr>
            <a:r>
              <a:rPr b="0" lang="ru" sz="1200" spc="-1" strike="noStrike">
                <a:solidFill>
                  <a:srgbClr val="000000"/>
                </a:solidFill>
                <a:latin typeface="Rubik"/>
                <a:ea typeface="Rubik"/>
              </a:rPr>
              <a:t>Автоматические отчеты и печать  — 15 секунд.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1" name="PlaceHolder 3"/>
          <p:cNvSpPr>
            <a:spLocks noGrp="1"/>
          </p:cNvSpPr>
          <p:nvPr>
            <p:ph type="title"/>
          </p:nvPr>
        </p:nvSpPr>
        <p:spPr>
          <a:xfrm>
            <a:off x="0" y="1009800"/>
            <a:ext cx="3725280" cy="594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indent="0" algn="ctr">
              <a:lnSpc>
                <a:spcPct val="80000"/>
              </a:lnSpc>
              <a:buNone/>
              <a:tabLst>
                <a:tab algn="l" pos="0"/>
              </a:tabLst>
            </a:pPr>
            <a:r>
              <a:rPr b="1" lang="ru" sz="2200" spc="-1" strike="noStrike">
                <a:solidFill>
                  <a:srgbClr val="00bd88"/>
                </a:solidFill>
                <a:latin typeface="Rubik"/>
                <a:ea typeface="Rubik"/>
              </a:rPr>
              <a:t>Аналоговое </a:t>
            </a:r>
            <a:br>
              <a:rPr sz="2200"/>
            </a:br>
            <a:r>
              <a:rPr b="1" lang="ru" sz="2200" spc="-1" strike="noStrike">
                <a:solidFill>
                  <a:srgbClr val="00bd88"/>
                </a:solidFill>
                <a:latin typeface="Rubik"/>
                <a:ea typeface="Rubik"/>
              </a:rPr>
              <a:t>решение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2" name="PlaceHolder 4"/>
          <p:cNvSpPr>
            <a:spLocks noGrp="1"/>
          </p:cNvSpPr>
          <p:nvPr>
            <p:ph/>
          </p:nvPr>
        </p:nvSpPr>
        <p:spPr>
          <a:xfrm>
            <a:off x="0" y="1743120"/>
            <a:ext cx="3384000" cy="229176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Autofit/>
          </a:bodyPr>
          <a:p>
            <a:pPr marL="457200" indent="-304920">
              <a:lnSpc>
                <a:spcPct val="150000"/>
              </a:lnSpc>
              <a:buClr>
                <a:srgbClr val="0ed195"/>
              </a:buClr>
              <a:buFont typeface="Rubik"/>
              <a:buChar char="▬"/>
            </a:pPr>
            <a:r>
              <a:rPr b="0" lang="ru" sz="1200" spc="-1" strike="noStrike">
                <a:solidFill>
                  <a:srgbClr val="000000"/>
                </a:solidFill>
                <a:latin typeface="Rubik"/>
                <a:ea typeface="Rubik"/>
              </a:rPr>
              <a:t>Подготовка заданий  — от 24 часов;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457200" indent="-304920">
              <a:lnSpc>
                <a:spcPct val="150000"/>
              </a:lnSpc>
              <a:buClr>
                <a:srgbClr val="0ed195"/>
              </a:buClr>
              <a:buFont typeface="Rubik"/>
              <a:buChar char="▬"/>
            </a:pPr>
            <a:r>
              <a:rPr b="0" lang="ru" sz="1200" spc="-1" strike="noStrike">
                <a:solidFill>
                  <a:srgbClr val="000000"/>
                </a:solidFill>
                <a:latin typeface="Rubik"/>
                <a:ea typeface="Rubik"/>
              </a:rPr>
              <a:t>Распечатка заданий  — от 2 часов; 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457200" indent="-304920">
              <a:lnSpc>
                <a:spcPct val="150000"/>
              </a:lnSpc>
              <a:buClr>
                <a:srgbClr val="0ed195"/>
              </a:buClr>
              <a:buFont typeface="Rubik"/>
              <a:buChar char="▬"/>
            </a:pPr>
            <a:r>
              <a:rPr b="0" lang="ru" sz="1200" spc="-1" strike="noStrike">
                <a:solidFill>
                  <a:srgbClr val="000000"/>
                </a:solidFill>
                <a:latin typeface="Rubik"/>
                <a:ea typeface="Rubik"/>
              </a:rPr>
              <a:t>Заполнение бланков  — от 3 часов;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457200" indent="-304920">
              <a:lnSpc>
                <a:spcPct val="150000"/>
              </a:lnSpc>
              <a:buClr>
                <a:srgbClr val="0ed195"/>
              </a:buClr>
              <a:buFont typeface="Rubik"/>
              <a:buChar char="▬"/>
            </a:pPr>
            <a:r>
              <a:rPr b="0" lang="ru" sz="1200" spc="-1" strike="noStrike">
                <a:solidFill>
                  <a:srgbClr val="000000"/>
                </a:solidFill>
                <a:latin typeface="Rubik"/>
                <a:ea typeface="Rubik"/>
              </a:rPr>
              <a:t>Ручное сканирование от  — 3 часов; 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457200" indent="-304920">
              <a:lnSpc>
                <a:spcPct val="150000"/>
              </a:lnSpc>
              <a:buClr>
                <a:srgbClr val="0ed195"/>
              </a:buClr>
              <a:buFont typeface="Rubik"/>
              <a:buChar char="▬"/>
            </a:pPr>
            <a:r>
              <a:rPr b="0" lang="ru" sz="1200" spc="-1" strike="noStrike">
                <a:solidFill>
                  <a:srgbClr val="000000"/>
                </a:solidFill>
                <a:latin typeface="Rubik"/>
                <a:ea typeface="Rubik"/>
              </a:rPr>
              <a:t>Проверка  — от 24 часов; 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457200" indent="-304920">
              <a:lnSpc>
                <a:spcPct val="150000"/>
              </a:lnSpc>
              <a:buClr>
                <a:srgbClr val="0ed195"/>
              </a:buClr>
              <a:buFont typeface="Rubik"/>
              <a:buChar char="▬"/>
            </a:pPr>
            <a:r>
              <a:rPr b="0" lang="ru" sz="1200" spc="-1" strike="noStrike">
                <a:solidFill>
                  <a:srgbClr val="000000"/>
                </a:solidFill>
                <a:latin typeface="Rubik"/>
                <a:ea typeface="Rubik"/>
              </a:rPr>
              <a:t>Создание и печать отчётов  — от 1 часа;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93" name="Google Shape;2055;p309" descr=""/>
          <p:cNvPicPr/>
          <p:nvPr/>
        </p:nvPicPr>
        <p:blipFill>
          <a:blip r:embed="rId1"/>
          <a:stretch/>
        </p:blipFill>
        <p:spPr>
          <a:xfrm>
            <a:off x="7981200" y="603360"/>
            <a:ext cx="1001880" cy="1001880"/>
          </a:xfrm>
          <a:prstGeom prst="rect">
            <a:avLst/>
          </a:prstGeom>
          <a:ln w="0">
            <a:noFill/>
          </a:ln>
        </p:spPr>
      </p:pic>
      <p:pic>
        <p:nvPicPr>
          <p:cNvPr id="994" name="Google Shape;2056;p309" descr=""/>
          <p:cNvPicPr/>
          <p:nvPr/>
        </p:nvPicPr>
        <p:blipFill>
          <a:blip r:embed="rId2"/>
          <a:stretch/>
        </p:blipFill>
        <p:spPr>
          <a:xfrm>
            <a:off x="7833600" y="3144960"/>
            <a:ext cx="1102680" cy="1087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5" name="Google Shape;592;g176a31a920d_0_10" descr=""/>
          <p:cNvPicPr/>
          <p:nvPr/>
        </p:nvPicPr>
        <p:blipFill>
          <a:blip r:embed="rId1"/>
          <a:stretch/>
        </p:blipFill>
        <p:spPr>
          <a:xfrm>
            <a:off x="0" y="0"/>
            <a:ext cx="9143280" cy="5133960"/>
          </a:xfrm>
          <a:prstGeom prst="rect">
            <a:avLst/>
          </a:prstGeom>
          <a:ln w="0">
            <a:noFill/>
          </a:ln>
        </p:spPr>
      </p:pic>
      <p:sp>
        <p:nvSpPr>
          <p:cNvPr id="996" name="PlaceHolder 1"/>
          <p:cNvSpPr>
            <a:spLocks noGrp="1"/>
          </p:cNvSpPr>
          <p:nvPr>
            <p:ph type="subTitle"/>
          </p:nvPr>
        </p:nvSpPr>
        <p:spPr>
          <a:xfrm>
            <a:off x="0" y="150840"/>
            <a:ext cx="6111000" cy="38196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Autofit/>
          </a:bodyPr>
          <a:p>
            <a:pPr>
              <a:lnSpc>
                <a:spcPct val="80000"/>
              </a:lnSpc>
              <a:spcAft>
                <a:spcPts val="1199"/>
              </a:spcAft>
              <a:tabLst>
                <a:tab algn="l" pos="0"/>
              </a:tabLst>
            </a:pPr>
            <a:r>
              <a:rPr b="1" lang="ru-RU" sz="1600" spc="-1" strike="noStrike">
                <a:solidFill>
                  <a:srgbClr val="002c44"/>
                </a:solidFill>
                <a:latin typeface="Rubik"/>
                <a:ea typeface="Rubik"/>
              </a:rPr>
              <a:t>Что есть по биологии на Якласс?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97" name="Google Shape;594;g176a31a920d_0_10" descr="">
            <a:hlinkClick r:id="rId2"/>
          </p:cNvPr>
          <p:cNvPicPr/>
          <p:nvPr/>
        </p:nvPicPr>
        <p:blipFill>
          <a:blip r:embed="rId3"/>
          <a:stretch/>
        </p:blipFill>
        <p:spPr>
          <a:xfrm>
            <a:off x="2426760" y="661680"/>
            <a:ext cx="1123200" cy="1272960"/>
          </a:xfrm>
          <a:prstGeom prst="rect">
            <a:avLst/>
          </a:prstGeom>
          <a:ln w="0">
            <a:noFill/>
          </a:ln>
        </p:spPr>
      </p:pic>
      <p:pic>
        <p:nvPicPr>
          <p:cNvPr id="998" name="Google Shape;595;g176a31a920d_0_10" descr="">
            <a:hlinkClick r:id="rId4"/>
          </p:cNvPr>
          <p:cNvPicPr/>
          <p:nvPr/>
        </p:nvPicPr>
        <p:blipFill>
          <a:blip r:embed="rId5"/>
          <a:stretch/>
        </p:blipFill>
        <p:spPr>
          <a:xfrm>
            <a:off x="863640" y="661680"/>
            <a:ext cx="1123200" cy="1133280"/>
          </a:xfrm>
          <a:prstGeom prst="rect">
            <a:avLst/>
          </a:prstGeom>
          <a:ln w="0">
            <a:noFill/>
          </a:ln>
        </p:spPr>
      </p:pic>
      <p:sp>
        <p:nvSpPr>
          <p:cNvPr id="999" name="Google Shape;596;g176a31a920d_0_10"/>
          <p:cNvSpPr/>
          <p:nvPr/>
        </p:nvSpPr>
        <p:spPr>
          <a:xfrm>
            <a:off x="568800" y="1875960"/>
            <a:ext cx="1603800" cy="54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  <a:ea typeface="Rubik"/>
              </a:rPr>
              <a:t>Контент с</a:t>
            </a:r>
            <a:br>
              <a:rPr sz="1200"/>
            </a:br>
            <a:r>
              <a:rPr b="0" lang="ru-RU" sz="1200" spc="-1" strike="noStrike">
                <a:solidFill>
                  <a:srgbClr val="000000"/>
                </a:solidFill>
                <a:latin typeface="Times New Roman"/>
                <a:ea typeface="Rubik"/>
              </a:rPr>
              <a:t> 5 по 11 класс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0" name="Google Shape;597;g176a31a920d_0_10"/>
          <p:cNvSpPr/>
          <p:nvPr/>
        </p:nvSpPr>
        <p:spPr>
          <a:xfrm>
            <a:off x="3847680" y="1935360"/>
            <a:ext cx="1773720" cy="73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  <a:ea typeface="Rubik"/>
              </a:rPr>
              <a:t>Контрольные работы по четвертям, полугодие, год с 5 по 11 класс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01" name="Google Shape;598;g176a31a920d_0_10" descr="">
            <a:hlinkClick r:id="rId6"/>
          </p:cNvPr>
          <p:cNvPicPr/>
          <p:nvPr/>
        </p:nvPicPr>
        <p:blipFill>
          <a:blip r:embed="rId7"/>
          <a:stretch/>
        </p:blipFill>
        <p:spPr>
          <a:xfrm>
            <a:off x="1628280" y="2819160"/>
            <a:ext cx="1424880" cy="1627200"/>
          </a:xfrm>
          <a:prstGeom prst="rect">
            <a:avLst/>
          </a:prstGeom>
          <a:ln w="0">
            <a:noFill/>
          </a:ln>
        </p:spPr>
      </p:pic>
      <p:pic>
        <p:nvPicPr>
          <p:cNvPr id="1002" name="Google Shape;599;g176a31a920d_0_10" descr="">
            <a:hlinkClick r:id="rId8"/>
          </p:cNvPr>
          <p:cNvPicPr/>
          <p:nvPr/>
        </p:nvPicPr>
        <p:blipFill>
          <a:blip r:embed="rId9"/>
          <a:stretch/>
        </p:blipFill>
        <p:spPr>
          <a:xfrm>
            <a:off x="2966400" y="2818800"/>
            <a:ext cx="1394280" cy="1573560"/>
          </a:xfrm>
          <a:prstGeom prst="rect">
            <a:avLst/>
          </a:prstGeom>
          <a:ln w="0">
            <a:noFill/>
          </a:ln>
        </p:spPr>
      </p:pic>
      <p:pic>
        <p:nvPicPr>
          <p:cNvPr id="1003" name="Google Shape;600;g176a31a920d_0_10" descr="">
            <a:hlinkClick r:id="rId10"/>
          </p:cNvPr>
          <p:cNvPicPr/>
          <p:nvPr/>
        </p:nvPicPr>
        <p:blipFill>
          <a:blip r:embed="rId11"/>
          <a:stretch/>
        </p:blipFill>
        <p:spPr>
          <a:xfrm>
            <a:off x="4465080" y="2818800"/>
            <a:ext cx="1260360" cy="1520280"/>
          </a:xfrm>
          <a:prstGeom prst="rect">
            <a:avLst/>
          </a:prstGeom>
          <a:ln w="0">
            <a:noFill/>
          </a:ln>
        </p:spPr>
      </p:pic>
      <p:pic>
        <p:nvPicPr>
          <p:cNvPr id="1004" name="Google Shape;601;g176a31a920d_0_10" descr="">
            <a:hlinkClick r:id="rId12"/>
          </p:cNvPr>
          <p:cNvPicPr/>
          <p:nvPr/>
        </p:nvPicPr>
        <p:blipFill>
          <a:blip r:embed="rId13"/>
          <a:stretch/>
        </p:blipFill>
        <p:spPr>
          <a:xfrm>
            <a:off x="5803200" y="2839680"/>
            <a:ext cx="1283760" cy="1553040"/>
          </a:xfrm>
          <a:prstGeom prst="rect">
            <a:avLst/>
          </a:prstGeom>
          <a:ln w="0">
            <a:noFill/>
          </a:ln>
        </p:spPr>
      </p:pic>
      <p:pic>
        <p:nvPicPr>
          <p:cNvPr id="1005" name="Google Shape;602;g176a31a920d_0_10" descr="">
            <a:hlinkClick r:id="rId14"/>
          </p:cNvPr>
          <p:cNvPicPr/>
          <p:nvPr/>
        </p:nvPicPr>
        <p:blipFill>
          <a:blip r:embed="rId15"/>
          <a:stretch/>
        </p:blipFill>
        <p:spPr>
          <a:xfrm>
            <a:off x="4229280" y="683640"/>
            <a:ext cx="1123200" cy="1288080"/>
          </a:xfrm>
          <a:prstGeom prst="rect">
            <a:avLst/>
          </a:prstGeom>
          <a:ln w="0">
            <a:noFill/>
          </a:ln>
        </p:spPr>
      </p:pic>
      <p:sp>
        <p:nvSpPr>
          <p:cNvPr id="1006" name="Google Shape;603;g176a31a920d_0_10"/>
          <p:cNvSpPr/>
          <p:nvPr/>
        </p:nvSpPr>
        <p:spPr>
          <a:xfrm>
            <a:off x="2173320" y="1875960"/>
            <a:ext cx="146016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  <a:ea typeface="Rubik"/>
              </a:rPr>
              <a:t>С 5 по 11 класс + Факультатив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  <a:ea typeface="Rubik"/>
              </a:rPr>
              <a:t>“</a:t>
            </a:r>
            <a:r>
              <a:rPr b="0" lang="ru-RU" sz="1200" spc="-1" strike="noStrike">
                <a:solidFill>
                  <a:srgbClr val="000000"/>
                </a:solidFill>
                <a:latin typeface="Times New Roman"/>
                <a:ea typeface="Rubik"/>
              </a:rPr>
              <a:t>Большой разговор о человеке”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07" name="Google Shape;604;g176a31a920d_0_10" descr="">
            <a:hlinkClick r:id="rId16"/>
          </p:cNvPr>
          <p:cNvPicPr/>
          <p:nvPr/>
        </p:nvPicPr>
        <p:blipFill>
          <a:blip r:embed="rId17"/>
          <a:stretch/>
        </p:blipFill>
        <p:spPr>
          <a:xfrm>
            <a:off x="5693400" y="661680"/>
            <a:ext cx="1317600" cy="1352160"/>
          </a:xfrm>
          <a:prstGeom prst="rect">
            <a:avLst/>
          </a:prstGeom>
          <a:ln w="0">
            <a:noFill/>
          </a:ln>
        </p:spPr>
      </p:pic>
      <p:sp>
        <p:nvSpPr>
          <p:cNvPr id="1008" name="Google Shape;605;g176a31a920d_0_10"/>
          <p:cNvSpPr/>
          <p:nvPr/>
        </p:nvSpPr>
        <p:spPr>
          <a:xfrm>
            <a:off x="5693760" y="1953000"/>
            <a:ext cx="1197720" cy="54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  <a:ea typeface="Rubik"/>
              </a:rPr>
              <a:t>Тесты за </a:t>
            </a:r>
            <a:br>
              <a:rPr sz="1200"/>
            </a:br>
            <a:r>
              <a:rPr b="0" lang="ru-RU" sz="1200" spc="-1" strike="noStrike">
                <a:solidFill>
                  <a:srgbClr val="000000"/>
                </a:solidFill>
                <a:latin typeface="Times New Roman"/>
                <a:ea typeface="Rubik"/>
              </a:rPr>
              <a:t>4 и 7 класс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09" name="Google Shape;606;g176a31a920d_0_10" descr="">
            <a:hlinkClick r:id="rId18"/>
          </p:cNvPr>
          <p:cNvPicPr/>
          <p:nvPr/>
        </p:nvPicPr>
        <p:blipFill>
          <a:blip r:embed="rId19"/>
          <a:stretch/>
        </p:blipFill>
        <p:spPr>
          <a:xfrm>
            <a:off x="7212960" y="1277280"/>
            <a:ext cx="1197720" cy="1281240"/>
          </a:xfrm>
          <a:prstGeom prst="rect">
            <a:avLst/>
          </a:prstGeom>
          <a:ln w="0">
            <a:noFill/>
          </a:ln>
        </p:spPr>
      </p:pic>
      <p:sp>
        <p:nvSpPr>
          <p:cNvPr id="1010" name="Google Shape;607;g176a31a920d_0_10"/>
          <p:cNvSpPr/>
          <p:nvPr/>
        </p:nvSpPr>
        <p:spPr>
          <a:xfrm>
            <a:off x="7096320" y="2847960"/>
            <a:ext cx="1883880" cy="75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 marL="180000" indent="-57240">
              <a:lnSpc>
                <a:spcPct val="125000"/>
              </a:lnSpc>
              <a:spcBef>
                <a:spcPts val="1301"/>
              </a:spcBef>
              <a:buClr>
                <a:srgbClr val="000000"/>
              </a:buClr>
              <a:buFont typeface="Rubik"/>
              <a:buChar char="●"/>
            </a:pPr>
            <a:r>
              <a:rPr b="0" lang="ru-RU" sz="1000" spc="-1" strike="noStrike" u="sng">
                <a:solidFill>
                  <a:srgbClr val="4fc3f7"/>
                </a:solidFill>
                <a:uFillTx/>
                <a:latin typeface="Times New Roman"/>
                <a:ea typeface="Rubik"/>
                <a:hlinkClick r:id="rId20"/>
              </a:rPr>
              <a:t>Экологическая викторина «Чистый воздух»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marL="180000" indent="-57240">
              <a:lnSpc>
                <a:spcPct val="125000"/>
              </a:lnSpc>
              <a:buClr>
                <a:srgbClr val="000000"/>
              </a:buClr>
              <a:buFont typeface="Rubik"/>
              <a:buChar char="●"/>
            </a:pPr>
            <a:r>
              <a:rPr b="0" lang="ru-RU" sz="1000" spc="-1" strike="noStrike" u="sng">
                <a:solidFill>
                  <a:srgbClr val="4fc3f7"/>
                </a:solidFill>
                <a:uFillTx/>
                <a:latin typeface="Times New Roman"/>
                <a:ea typeface="Rubik"/>
                <a:hlinkClick r:id="rId21"/>
              </a:rPr>
              <a:t>Марафон по естественным наукам с </a:t>
            </a:r>
            <a:r>
              <a:rPr b="0" lang="ru-RU" sz="1000" spc="-1" strike="noStrike" u="sng">
                <a:solidFill>
                  <a:srgbClr val="4fc3f7"/>
                </a:solidFill>
                <a:uFillTx/>
                <a:latin typeface="Times New Roman"/>
                <a:ea typeface="Rubik"/>
                <a:hlinkClick r:id="rId22"/>
              </a:rPr>
              <a:t>Фиксиками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1" name="Google Shape;907;g1178b20e331_0_446" descr=""/>
          <p:cNvPicPr/>
          <p:nvPr/>
        </p:nvPicPr>
        <p:blipFill>
          <a:blip r:embed="rId1"/>
          <a:stretch/>
        </p:blipFill>
        <p:spPr>
          <a:xfrm>
            <a:off x="0" y="6840"/>
            <a:ext cx="9143280" cy="5129280"/>
          </a:xfrm>
          <a:prstGeom prst="rect">
            <a:avLst/>
          </a:prstGeom>
          <a:ln w="0">
            <a:noFill/>
          </a:ln>
        </p:spPr>
      </p:pic>
      <p:sp>
        <p:nvSpPr>
          <p:cNvPr id="1012" name="Google Shape;908;g1178b20e331_0_446"/>
          <p:cNvSpPr/>
          <p:nvPr/>
        </p:nvSpPr>
        <p:spPr>
          <a:xfrm>
            <a:off x="855000" y="137160"/>
            <a:ext cx="7433280" cy="54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2c44"/>
                </a:solidFill>
                <a:latin typeface="Rubik"/>
                <a:ea typeface="Rubik"/>
              </a:rPr>
              <a:t>Биология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3" name="Google Shape;909;g1178b20e331_0_446"/>
          <p:cNvSpPr/>
          <p:nvPr/>
        </p:nvSpPr>
        <p:spPr>
          <a:xfrm>
            <a:off x="1418400" y="1092960"/>
            <a:ext cx="6330240" cy="361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 marL="457200" indent="-304920">
              <a:lnSpc>
                <a:spcPct val="100000"/>
              </a:lnSpc>
              <a:buClr>
                <a:srgbClr val="4285f4"/>
              </a:buClr>
              <a:buFont typeface="Rubik"/>
              <a:buChar char="●"/>
            </a:pPr>
            <a:r>
              <a:rPr b="0" lang="ru-RU" sz="1200" spc="-1" strike="noStrike">
                <a:solidFill>
                  <a:srgbClr val="002060"/>
                </a:solidFill>
                <a:latin typeface="Rubik"/>
                <a:ea typeface="Rubik"/>
              </a:rPr>
              <a:t>задания на применение соответствующих естественно-научных знаний для объяснения явлений  (</a:t>
            </a:r>
            <a:r>
              <a:rPr b="0" lang="ru-RU" sz="1200" spc="-1" strike="noStrike" u="sng">
                <a:solidFill>
                  <a:srgbClr val="4fc3f7"/>
                </a:solidFill>
                <a:uFillTx/>
                <a:latin typeface="Rubik"/>
                <a:ea typeface="Rubik"/>
                <a:hlinkClick r:id="rId2"/>
              </a:rPr>
              <a:t>Опыты по фотосинтезу</a:t>
            </a:r>
            <a:r>
              <a:rPr b="0" lang="ru-RU" sz="1200" spc="-1" strike="noStrike">
                <a:solidFill>
                  <a:srgbClr val="002060"/>
                </a:solidFill>
                <a:latin typeface="Rubik"/>
                <a:ea typeface="Rubik"/>
              </a:rPr>
              <a:t>)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457200" indent="-304920">
              <a:lnSpc>
                <a:spcPct val="100000"/>
              </a:lnSpc>
              <a:spcBef>
                <a:spcPts val="1001"/>
              </a:spcBef>
              <a:buClr>
                <a:srgbClr val="4285f4"/>
              </a:buClr>
              <a:buFont typeface="Rubik"/>
              <a:buChar char="●"/>
            </a:pPr>
            <a:r>
              <a:rPr b="0" lang="ru-RU" sz="1200" spc="-1" strike="noStrike">
                <a:solidFill>
                  <a:srgbClr val="002060"/>
                </a:solidFill>
                <a:latin typeface="Rubik"/>
                <a:ea typeface="Rubik"/>
              </a:rPr>
              <a:t>задания, предполагающие работу с информацией, представленной графически (в виде таблиц, схем, графиков).  (</a:t>
            </a:r>
            <a:r>
              <a:rPr b="0" lang="ru-RU" sz="1200" spc="-1" strike="noStrike" u="sng">
                <a:solidFill>
                  <a:srgbClr val="4fc3f7"/>
                </a:solidFill>
                <a:uFillTx/>
                <a:latin typeface="Rubik"/>
                <a:ea typeface="Rubik"/>
                <a:hlinkClick r:id="rId3"/>
              </a:rPr>
              <a:t>Анализ графика, отражающего биологическую информацию. Задание 6</a:t>
            </a:r>
            <a:r>
              <a:rPr b="0" lang="ru-RU" sz="1200" spc="-1" strike="noStrike">
                <a:solidFill>
                  <a:srgbClr val="002060"/>
                </a:solidFill>
                <a:latin typeface="Rubik"/>
                <a:ea typeface="Rubik"/>
              </a:rPr>
              <a:t>, </a:t>
            </a:r>
            <a:r>
              <a:rPr b="0" lang="ru-RU" sz="1200" spc="-1" strike="noStrike" u="sng">
                <a:solidFill>
                  <a:srgbClr val="4fc3f7"/>
                </a:solidFill>
                <a:uFillTx/>
                <a:latin typeface="Rubik"/>
                <a:ea typeface="Rubik"/>
                <a:hlinkClick r:id="rId4"/>
              </a:rPr>
              <a:t>Биология. Работа с информацией в виде таблицы</a:t>
            </a:r>
            <a:r>
              <a:rPr b="0" lang="ru-RU" sz="1200" spc="-1" strike="noStrike">
                <a:solidFill>
                  <a:srgbClr val="002060"/>
                </a:solidFill>
                <a:latin typeface="Rubik"/>
                <a:ea typeface="Rubik"/>
              </a:rPr>
              <a:t>)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457200" indent="-304920">
              <a:lnSpc>
                <a:spcPct val="100000"/>
              </a:lnSpc>
              <a:spcBef>
                <a:spcPts val="1001"/>
              </a:spcBef>
              <a:buClr>
                <a:srgbClr val="4285f4"/>
              </a:buClr>
              <a:buFont typeface="Rubik"/>
              <a:buChar char="●"/>
            </a:pPr>
            <a:r>
              <a:rPr b="0" lang="ru-RU" sz="1200" spc="-1" strike="noStrike">
                <a:solidFill>
                  <a:srgbClr val="002060"/>
                </a:solidFill>
                <a:latin typeface="Rubik"/>
                <a:ea typeface="Rubik"/>
              </a:rPr>
              <a:t>задания, предполагающие построение и научное обоснование прогнозов о протекании процесса или явления (определи последовательность протекания процесса, построение логической цепочки) (</a:t>
            </a:r>
            <a:r>
              <a:rPr b="0" lang="ru-RU" sz="1200" spc="-1" strike="noStrike" u="sng">
                <a:solidFill>
                  <a:srgbClr val="4fc3f7"/>
                </a:solidFill>
                <a:uFillTx/>
                <a:latin typeface="Rubik"/>
                <a:ea typeface="Rubik"/>
                <a:hlinkClick r:id="rId5"/>
              </a:rPr>
              <a:t>Эксперименты по транспирации, фотосинтезу, поглощению воды растениями</a:t>
            </a:r>
            <a:r>
              <a:rPr b="0" lang="ru-RU" sz="1200" spc="-1" strike="noStrike">
                <a:solidFill>
                  <a:srgbClr val="002060"/>
                </a:solidFill>
                <a:latin typeface="Rubik"/>
                <a:ea typeface="Rubik"/>
              </a:rPr>
              <a:t>) 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457200" indent="-304920">
              <a:lnSpc>
                <a:spcPct val="100000"/>
              </a:lnSpc>
              <a:spcBef>
                <a:spcPts val="1001"/>
              </a:spcBef>
              <a:buClr>
                <a:srgbClr val="4285f4"/>
              </a:buClr>
              <a:buFont typeface="Rubik"/>
              <a:buChar char="●"/>
            </a:pPr>
            <a:r>
              <a:rPr b="0" lang="ru-RU" sz="1200" spc="-1" strike="noStrike">
                <a:solidFill>
                  <a:srgbClr val="002060"/>
                </a:solidFill>
                <a:latin typeface="Rubik"/>
                <a:ea typeface="Rubik"/>
              </a:rPr>
              <a:t>задания на применение методов естественно-научного исследования, проверку умения интерпретировать данные для получения выводов (</a:t>
            </a:r>
            <a:r>
              <a:rPr b="0" lang="ru-RU" sz="1200" spc="-1" strike="noStrike" u="sng">
                <a:solidFill>
                  <a:srgbClr val="4fc3f7"/>
                </a:solidFill>
                <a:uFillTx/>
                <a:latin typeface="Rubik"/>
                <a:ea typeface="Rubik"/>
                <a:hlinkClick r:id="rId6"/>
              </a:rPr>
              <a:t>Доказательство выделения кислорода растениями в процессе фотосинтеза</a:t>
            </a:r>
            <a:r>
              <a:rPr b="0" lang="ru-RU" sz="1200" spc="-1" strike="noStrike">
                <a:solidFill>
                  <a:srgbClr val="002060"/>
                </a:solidFill>
                <a:latin typeface="Rubik"/>
                <a:ea typeface="Rubik"/>
              </a:rPr>
              <a:t>)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spcAft>
                <a:spcPts val="1001"/>
              </a:spcAft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4" name="Google Shape;910;g1178b20e331_0_446"/>
          <p:cNvSpPr/>
          <p:nvPr/>
        </p:nvSpPr>
        <p:spPr>
          <a:xfrm>
            <a:off x="822960" y="688680"/>
            <a:ext cx="749736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002060"/>
                </a:solidFill>
                <a:latin typeface="Rubik"/>
                <a:ea typeface="Rubik"/>
              </a:rPr>
              <a:t>Примеры теории и заданий, способствующих развитию функциональной грамотности</a:t>
            </a:r>
            <a:r>
              <a:rPr b="1" lang="ru-RU" sz="1200" spc="-1" strike="noStrike">
                <a:solidFill>
                  <a:srgbClr val="00c3b1"/>
                </a:solidFill>
                <a:latin typeface="Rubik"/>
                <a:ea typeface="Rubik"/>
              </a:rPr>
              <a:t> 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2075;p311"/>
          <p:cNvSpPr/>
          <p:nvPr/>
        </p:nvSpPr>
        <p:spPr>
          <a:xfrm flipH="1" rot="10800000">
            <a:off x="0" y="657360"/>
            <a:ext cx="9143280" cy="44863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400" spc="-1" strike="noStrik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1016" name="PlaceHolder 1"/>
          <p:cNvSpPr>
            <a:spLocks noGrp="1"/>
          </p:cNvSpPr>
          <p:nvPr>
            <p:ph type="title"/>
          </p:nvPr>
        </p:nvSpPr>
        <p:spPr>
          <a:xfrm>
            <a:off x="213120" y="53640"/>
            <a:ext cx="8717040" cy="60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80000"/>
              </a:lnSpc>
              <a:buNone/>
              <a:tabLst>
                <a:tab algn="l" pos="0"/>
              </a:tabLst>
            </a:pPr>
            <a:r>
              <a:rPr b="1" lang="ru" sz="2000" spc="-1" strike="noStrike">
                <a:solidFill>
                  <a:srgbClr val="ffffff"/>
                </a:solidFill>
                <a:latin typeface="Exo 2"/>
                <a:ea typeface="Exo 2"/>
              </a:rPr>
              <a:t>Подготовка в течение учебного года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7" name="Google Shape;2077;p311"/>
          <p:cNvSpPr/>
          <p:nvPr/>
        </p:nvSpPr>
        <p:spPr>
          <a:xfrm>
            <a:off x="6150600" y="1665720"/>
            <a:ext cx="2693160" cy="211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91440" bIns="91440" anchor="t">
            <a:noAutofit/>
          </a:bodyPr>
          <a:p>
            <a:pPr marL="457200" indent="-330120">
              <a:lnSpc>
                <a:spcPct val="100000"/>
              </a:lnSpc>
              <a:buClr>
                <a:srgbClr val="0f9d58"/>
              </a:buClr>
              <a:buFont typeface="Exo 2"/>
              <a:buChar char="▬"/>
            </a:pPr>
            <a:r>
              <a:rPr b="0" lang="ru" sz="1600" spc="-1" strike="noStrike">
                <a:solidFill>
                  <a:srgbClr val="000000"/>
                </a:solidFill>
                <a:latin typeface="Exo 2"/>
                <a:ea typeface="Exo 2"/>
              </a:rPr>
              <a:t>Включение заданий ВПР, ОГЭ, ЕГЭ в учебных процесс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457200" indent="-330120">
              <a:lnSpc>
                <a:spcPct val="100000"/>
              </a:lnSpc>
              <a:buClr>
                <a:srgbClr val="0f9d58"/>
              </a:buClr>
              <a:buFont typeface="Exo 2"/>
              <a:buChar char="▬"/>
            </a:pPr>
            <a:r>
              <a:rPr b="0" lang="ru" sz="1600" spc="-1" strike="noStrike">
                <a:solidFill>
                  <a:srgbClr val="000000"/>
                </a:solidFill>
                <a:latin typeface="Exo 2"/>
                <a:ea typeface="Exo 2"/>
              </a:rPr>
              <a:t>Гибкое формирование домашних работ на ЯКласс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457200" indent="-330120">
              <a:lnSpc>
                <a:spcPct val="100000"/>
              </a:lnSpc>
              <a:buClr>
                <a:srgbClr val="0f9d58"/>
              </a:buClr>
              <a:buFont typeface="Exo 2"/>
              <a:buChar char="▬"/>
            </a:pPr>
            <a:r>
              <a:rPr b="0" lang="ru" sz="1600" spc="-1" strike="noStrike">
                <a:solidFill>
                  <a:srgbClr val="000000"/>
                </a:solidFill>
                <a:latin typeface="Exo 2"/>
                <a:ea typeface="Exo 2"/>
              </a:rPr>
              <a:t>Восполнение пробелов из тем предыдущих классов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18" name="Google Shape;2078;p311" descr=""/>
          <p:cNvPicPr/>
          <p:nvPr/>
        </p:nvPicPr>
        <p:blipFill>
          <a:blip r:embed="rId1"/>
          <a:stretch/>
        </p:blipFill>
        <p:spPr>
          <a:xfrm>
            <a:off x="135000" y="824760"/>
            <a:ext cx="5936760" cy="3707280"/>
          </a:xfrm>
          <a:prstGeom prst="rect">
            <a:avLst/>
          </a:prstGeom>
          <a:ln w="28575">
            <a:solidFill>
              <a:srgbClr val="0f9d58"/>
            </a:solidFill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PlaceHolder 1"/>
          <p:cNvSpPr>
            <a:spLocks noGrp="1"/>
          </p:cNvSpPr>
          <p:nvPr>
            <p:ph type="sldNum" idx="35"/>
          </p:nvPr>
        </p:nvSpPr>
        <p:spPr>
          <a:xfrm>
            <a:off x="95040" y="532440"/>
            <a:ext cx="454320" cy="392760"/>
          </a:xfrm>
          <a:prstGeom prst="rect">
            <a:avLst/>
          </a:prstGeom>
          <a:noFill/>
          <a:ln w="0">
            <a:noFill/>
          </a:ln>
        </p:spPr>
        <p:txBody>
          <a:bodyPr lIns="87480" rIns="87480" tIns="87480" bIns="87480" anchor="ctr">
            <a:norm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000" spc="-1" strike="noStrike">
                <a:solidFill>
                  <a:schemeClr val="lt2"/>
                </a:solidFill>
                <a:latin typeface="Exo 2"/>
                <a:ea typeface="Exo 2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317066A7-01E0-491B-8396-F0BB61D90DC0}" type="slidenum">
              <a:rPr b="0" lang="ru-RU" sz="1000" spc="-1" strike="noStrike">
                <a:solidFill>
                  <a:schemeClr val="lt2"/>
                </a:solidFill>
                <a:latin typeface="Exo 2"/>
                <a:ea typeface="Exo 2"/>
              </a:rPr>
              <a:t>&lt;номер&gt;</a:t>
            </a:fld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20" name="Google Shape;933;p15"/>
          <p:cNvSpPr/>
          <p:nvPr/>
        </p:nvSpPr>
        <p:spPr>
          <a:xfrm>
            <a:off x="2216520" y="204120"/>
            <a:ext cx="3521880" cy="392760"/>
          </a:xfrm>
          <a:prstGeom prst="rect">
            <a:avLst/>
          </a:prstGeom>
          <a:solidFill>
            <a:srgbClr val="96efb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02060"/>
                </a:solidFill>
                <a:latin typeface="Montserrat"/>
                <a:ea typeface="Montserrat"/>
              </a:rPr>
              <a:t>Проверочные работы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1" name="Google Shape;934;p15"/>
          <p:cNvSpPr/>
          <p:nvPr/>
        </p:nvSpPr>
        <p:spPr>
          <a:xfrm>
            <a:off x="1650240" y="1023120"/>
            <a:ext cx="6396840" cy="195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68400" bIns="68400" anchor="t">
            <a:spAutoFit/>
          </a:bodyPr>
          <a:p>
            <a:pPr marL="214200" indent="-214200" algn="just">
              <a:lnSpc>
                <a:spcPct val="115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300" spc="-1" strike="noStrike">
                <a:solidFill>
                  <a:srgbClr val="000000"/>
                </a:solidFill>
                <a:latin typeface="Montserrat"/>
                <a:ea typeface="Montserrat"/>
              </a:rPr>
              <a:t>Самостоятельный выбор любых заданий из базы ЯКласс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marL="214200" indent="-214200" algn="just">
              <a:lnSpc>
                <a:spcPct val="115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300" spc="-1" strike="noStrike">
                <a:solidFill>
                  <a:srgbClr val="000000"/>
                </a:solidFill>
                <a:latin typeface="Montserrat"/>
                <a:ea typeface="Montserrat"/>
              </a:rPr>
              <a:t>Возможность создать свое задание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marL="214200" indent="-214200" algn="just">
              <a:lnSpc>
                <a:spcPct val="115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300" spc="-1" strike="noStrike">
                <a:solidFill>
                  <a:srgbClr val="000000"/>
                </a:solidFill>
                <a:latin typeface="Montserrat"/>
                <a:ea typeface="Montserrat"/>
              </a:rPr>
              <a:t>Настройки для каждой домашней/проверочной работы (когда доступна, время выполнения, попытки, когда доступны шаги решения, описание к работе) 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marL="214200" indent="-214200" algn="just">
              <a:lnSpc>
                <a:spcPct val="115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300" spc="-1" strike="noStrike">
                <a:solidFill>
                  <a:srgbClr val="000000"/>
                </a:solidFill>
                <a:latin typeface="Montserrat"/>
                <a:ea typeface="Montserrat"/>
              </a:rPr>
              <a:t>Выдача подгруппе или индивидуально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marL="214200" indent="-214200" algn="just">
              <a:lnSpc>
                <a:spcPct val="115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300" spc="-1" strike="noStrike">
                <a:solidFill>
                  <a:srgbClr val="000000"/>
                </a:solidFill>
                <a:latin typeface="Montserrat"/>
                <a:ea typeface="Montserrat"/>
              </a:rPr>
              <a:t>Автоматическая проверка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marL="214200" indent="-214200" algn="just">
              <a:lnSpc>
                <a:spcPct val="115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300" spc="-1" strike="noStrike">
                <a:solidFill>
                  <a:srgbClr val="000000"/>
                </a:solidFill>
                <a:latin typeface="Montserrat"/>
                <a:ea typeface="Montserrat"/>
              </a:rPr>
              <a:t>Удобные отчеты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marL="214200" indent="-214200" algn="just">
              <a:lnSpc>
                <a:spcPct val="115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300" spc="-1" strike="noStrike">
                <a:solidFill>
                  <a:srgbClr val="000000"/>
                </a:solidFill>
                <a:latin typeface="Montserrat"/>
                <a:ea typeface="Montserrat"/>
              </a:rPr>
              <a:t>Возможность делиться работой с коллегами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22" name="Google Shape;935;p15" descr=""/>
          <p:cNvPicPr/>
          <p:nvPr/>
        </p:nvPicPr>
        <p:blipFill>
          <a:blip r:embed="rId1"/>
          <a:stretch/>
        </p:blipFill>
        <p:spPr>
          <a:xfrm>
            <a:off x="1649520" y="3490200"/>
            <a:ext cx="6580080" cy="1370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PlaceHolder 1"/>
          <p:cNvSpPr>
            <a:spLocks noGrp="1"/>
          </p:cNvSpPr>
          <p:nvPr>
            <p:ph type="sldNum" idx="36"/>
          </p:nvPr>
        </p:nvSpPr>
        <p:spPr>
          <a:xfrm>
            <a:off x="95040" y="532440"/>
            <a:ext cx="454320" cy="392760"/>
          </a:xfrm>
          <a:prstGeom prst="rect">
            <a:avLst/>
          </a:prstGeom>
          <a:noFill/>
          <a:ln w="0">
            <a:noFill/>
          </a:ln>
        </p:spPr>
        <p:txBody>
          <a:bodyPr lIns="87480" rIns="87480" tIns="87480" bIns="87480" anchor="ctr">
            <a:norm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000" spc="-1" strike="noStrike">
                <a:solidFill>
                  <a:schemeClr val="lt2"/>
                </a:solidFill>
                <a:latin typeface="Exo 2"/>
                <a:ea typeface="Exo 2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99B9A7BC-141D-47F5-B73A-A30FCB246392}" type="slidenum">
              <a:rPr b="0" lang="ru-RU" sz="1000" spc="-1" strike="noStrike">
                <a:solidFill>
                  <a:schemeClr val="lt2"/>
                </a:solidFill>
                <a:latin typeface="Exo 2"/>
                <a:ea typeface="Exo 2"/>
              </a:rPr>
              <a:t>&lt;номер&gt;</a:t>
            </a:fld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24" name="Google Shape;866;p61"/>
          <p:cNvSpPr/>
          <p:nvPr/>
        </p:nvSpPr>
        <p:spPr>
          <a:xfrm>
            <a:off x="6343920" y="762120"/>
            <a:ext cx="2025360" cy="43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marL="342720" indent="-285480">
              <a:lnSpc>
                <a:spcPct val="100000"/>
              </a:lnSpc>
              <a:tabLst>
                <a:tab algn="l" pos="0"/>
              </a:tabLst>
            </a:pPr>
            <a:r>
              <a:rPr b="0" lang="ru-RU" sz="2400" spc="-1" strike="noStrike">
                <a:solidFill>
                  <a:schemeClr val="dk2"/>
                </a:solidFill>
                <a:latin typeface="Montserrat"/>
                <a:ea typeface="Montserrat"/>
              </a:rPr>
              <a:t>Шаг 1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5" name="Google Shape;867;p61"/>
          <p:cNvSpPr/>
          <p:nvPr/>
        </p:nvSpPr>
        <p:spPr>
          <a:xfrm>
            <a:off x="5955840" y="1821240"/>
            <a:ext cx="2801520" cy="189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>
              <a:lnSpc>
                <a:spcPct val="100000"/>
              </a:lnSpc>
            </a:pPr>
            <a:r>
              <a:rPr b="0" lang="ru-RU" sz="1500" spc="-1" strike="noStrike">
                <a:solidFill>
                  <a:schemeClr val="dk2"/>
                </a:solidFill>
                <a:latin typeface="Montserrat"/>
                <a:ea typeface="Montserrat"/>
              </a:rPr>
              <a:t>Выбираем готовый материал из базы ЯКласс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500" spc="-1" strike="noStrike">
                <a:solidFill>
                  <a:schemeClr val="dk2"/>
                </a:solidFill>
                <a:latin typeface="Montserrat"/>
                <a:ea typeface="Montserrat"/>
              </a:rPr>
              <a:t>Фильтр: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257040" indent="-257040">
              <a:lnSpc>
                <a:spcPct val="100000"/>
              </a:lnSpc>
              <a:buClr>
                <a:srgbClr val="424242"/>
              </a:buClr>
              <a:buFont typeface="Arial"/>
              <a:buChar char="•"/>
            </a:pPr>
            <a:r>
              <a:rPr b="0" lang="ru-RU" sz="1500" spc="-1" strike="noStrike">
                <a:solidFill>
                  <a:schemeClr val="dk2"/>
                </a:solidFill>
                <a:latin typeface="Montserrat"/>
                <a:ea typeface="Montserrat"/>
              </a:rPr>
              <a:t>по предметам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257040" indent="-257040">
              <a:lnSpc>
                <a:spcPct val="100000"/>
              </a:lnSpc>
              <a:buClr>
                <a:srgbClr val="424242"/>
              </a:buClr>
              <a:buFont typeface="Arial"/>
              <a:buChar char="•"/>
            </a:pPr>
            <a:r>
              <a:rPr b="0" lang="ru-RU" sz="1500" spc="-1" strike="noStrike">
                <a:solidFill>
                  <a:schemeClr val="dk2"/>
                </a:solidFill>
                <a:latin typeface="Montserrat"/>
                <a:ea typeface="Montserrat"/>
              </a:rPr>
              <a:t>по обучающей программе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257040" indent="-257040">
              <a:lnSpc>
                <a:spcPct val="100000"/>
              </a:lnSpc>
              <a:buClr>
                <a:srgbClr val="424242"/>
              </a:buClr>
              <a:buFont typeface="Arial"/>
              <a:buChar char="•"/>
            </a:pPr>
            <a:r>
              <a:rPr b="0" lang="ru-RU" sz="1500" spc="-1" strike="noStrike">
                <a:solidFill>
                  <a:schemeClr val="dk2"/>
                </a:solidFill>
                <a:latin typeface="Montserrat"/>
                <a:ea typeface="Montserrat"/>
              </a:rPr>
              <a:t>с помощью быстрого поиска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26" name="Google Shape;2664;p187" descr=""/>
          <p:cNvPicPr/>
          <p:nvPr/>
        </p:nvPicPr>
        <p:blipFill>
          <a:blip r:embed="rId1"/>
          <a:stretch/>
        </p:blipFill>
        <p:spPr>
          <a:xfrm>
            <a:off x="498600" y="558000"/>
            <a:ext cx="5271840" cy="4347000"/>
          </a:xfrm>
          <a:prstGeom prst="rect">
            <a:avLst/>
          </a:prstGeom>
          <a:ln w="28575">
            <a:solidFill>
              <a:srgbClr val="35c075"/>
            </a:solidFill>
            <a:round/>
          </a:ln>
        </p:spPr>
      </p:pic>
      <p:pic>
        <p:nvPicPr>
          <p:cNvPr id="1027" name="Google Shape;2665;p187" descr=""/>
          <p:cNvPicPr/>
          <p:nvPr/>
        </p:nvPicPr>
        <p:blipFill>
          <a:blip r:embed="rId2"/>
          <a:stretch/>
        </p:blipFill>
        <p:spPr>
          <a:xfrm>
            <a:off x="5964120" y="4546080"/>
            <a:ext cx="2741400" cy="397440"/>
          </a:xfrm>
          <a:prstGeom prst="rect">
            <a:avLst/>
          </a:prstGeom>
          <a:ln w="0">
            <a:noFill/>
          </a:ln>
        </p:spPr>
      </p:pic>
      <p:cxnSp>
        <p:nvCxnSpPr>
          <p:cNvPr id="1028" name="Google Shape;2668;p187"/>
          <p:cNvCxnSpPr/>
          <p:nvPr/>
        </p:nvCxnSpPr>
        <p:spPr>
          <a:xfrm>
            <a:off x="6106680" y="4198320"/>
            <a:ext cx="594360" cy="324720"/>
          </a:xfrm>
          <a:prstGeom prst="straightConnector1">
            <a:avLst/>
          </a:prstGeom>
          <a:ln w="28575">
            <a:solidFill>
              <a:srgbClr val="00ff00"/>
            </a:solidFill>
            <a:round/>
            <a:tailEnd len="med" type="triangle" w="med"/>
          </a:ln>
        </p:spPr>
      </p:cxnSp>
      <p:sp>
        <p:nvSpPr>
          <p:cNvPr id="1029" name="Google Shape;2667;p187"/>
          <p:cNvSpPr/>
          <p:nvPr/>
        </p:nvSpPr>
        <p:spPr>
          <a:xfrm>
            <a:off x="5964120" y="4605480"/>
            <a:ext cx="1376640" cy="284400"/>
          </a:xfrm>
          <a:prstGeom prst="rect">
            <a:avLst/>
          </a:prstGeom>
          <a:noFill/>
          <a:ln w="28575">
            <a:solidFill>
              <a:srgbClr val="00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noAutofit/>
          </a:bodyPr>
          <a:p>
            <a:pPr>
              <a:lnSpc>
                <a:spcPct val="100000"/>
              </a:lnSpc>
            </a:pPr>
            <a:endParaRPr b="0" lang="ru-RU" sz="1400" spc="-1" strike="noStrike">
              <a:solidFill>
                <a:srgbClr val="000000"/>
              </a:solidFill>
              <a:latin typeface="Arial"/>
              <a:ea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PlaceHolder 1"/>
          <p:cNvSpPr>
            <a:spLocks noGrp="1"/>
          </p:cNvSpPr>
          <p:nvPr>
            <p:ph type="subTitle"/>
          </p:nvPr>
        </p:nvSpPr>
        <p:spPr>
          <a:xfrm>
            <a:off x="3610440" y="3830400"/>
            <a:ext cx="274536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90720" bIns="9072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1100" spc="-1" strike="noStrike">
                <a:solidFill>
                  <a:srgbClr val="002060"/>
                </a:solidFill>
                <a:latin typeface="Montserrat"/>
                <a:ea typeface="Montserrat"/>
              </a:rPr>
              <a:t>более 1,8 трлн заданий </a:t>
            </a:r>
            <a:br>
              <a:rPr sz="1100"/>
            </a:br>
            <a:r>
              <a:rPr b="1" lang="en" sz="1100" spc="-1" strike="noStrike">
                <a:solidFill>
                  <a:srgbClr val="002060"/>
                </a:solidFill>
                <a:latin typeface="Montserrat"/>
                <a:ea typeface="Montserrat"/>
              </a:rPr>
              <a:t>по 16 предметам школьной программы. В заданиях доступны «Шаги решения», помогающие разбирать ошибки и способствующие повышению успеваемости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7" name="PlaceHolder 2"/>
          <p:cNvSpPr>
            <a:spLocks noGrp="1"/>
          </p:cNvSpPr>
          <p:nvPr>
            <p:ph type="subTitle"/>
          </p:nvPr>
        </p:nvSpPr>
        <p:spPr>
          <a:xfrm>
            <a:off x="6733440" y="3836880"/>
            <a:ext cx="20710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90720" bIns="9072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1100" spc="-1" strike="noStrike">
                <a:solidFill>
                  <a:srgbClr val="002060"/>
                </a:solidFill>
                <a:highlight>
                  <a:srgbClr val="ffffff"/>
                </a:highlight>
                <a:latin typeface="Montserrat"/>
                <a:ea typeface="Montserrat"/>
              </a:rPr>
              <a:t>онлайн-тренажёры для подготовки к ВПР, ОГЭ и ЕГЭ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8" name="PlaceHolder 3"/>
          <p:cNvSpPr>
            <a:spLocks noGrp="1"/>
          </p:cNvSpPr>
          <p:nvPr>
            <p:ph type="subTitle"/>
          </p:nvPr>
        </p:nvSpPr>
        <p:spPr>
          <a:xfrm>
            <a:off x="850680" y="3833280"/>
            <a:ext cx="229536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90720" bIns="9072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1100" spc="-1" strike="noStrike">
                <a:solidFill>
                  <a:srgbClr val="002060"/>
                </a:solidFill>
                <a:latin typeface="Montserrat"/>
                <a:ea typeface="Montserrat"/>
              </a:rPr>
              <a:t>интерактивные упражнения, видеолекции, полезные вебинары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9" name="PlaceHolder 4"/>
          <p:cNvSpPr>
            <a:spLocks noGrp="1"/>
          </p:cNvSpPr>
          <p:nvPr>
            <p:ph type="sldNum" idx="30"/>
          </p:nvPr>
        </p:nvSpPr>
        <p:spPr>
          <a:xfrm>
            <a:off x="30600" y="532440"/>
            <a:ext cx="454320" cy="392760"/>
          </a:xfrm>
          <a:prstGeom prst="rect">
            <a:avLst/>
          </a:prstGeom>
          <a:noFill/>
          <a:ln w="0">
            <a:noFill/>
          </a:ln>
        </p:spPr>
        <p:txBody>
          <a:bodyPr lIns="90720" rIns="90720" tIns="90720" bIns="90720" anchor="ctr">
            <a:norm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" sz="1000" spc="-1" strike="noStrike">
                <a:solidFill>
                  <a:schemeClr val="lt2"/>
                </a:solidFill>
                <a:latin typeface="Exo 2"/>
                <a:ea typeface="Exo 2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19E42301-01B8-41F9-8447-5C27B971EE46}" type="slidenum">
              <a:rPr b="0" lang="en" sz="1000" spc="-1" strike="noStrike">
                <a:solidFill>
                  <a:schemeClr val="lt2"/>
                </a:solidFill>
                <a:latin typeface="Exo 2"/>
                <a:ea typeface="Exo 2"/>
              </a:rPr>
              <a:t>&lt;номер&gt;</a:t>
            </a:fld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60" name="PlaceHolder 5"/>
          <p:cNvSpPr>
            <a:spLocks noGrp="1"/>
          </p:cNvSpPr>
          <p:nvPr>
            <p:ph type="subTitle"/>
          </p:nvPr>
        </p:nvSpPr>
        <p:spPr>
          <a:xfrm>
            <a:off x="0" y="3413160"/>
            <a:ext cx="2805840" cy="310320"/>
          </a:xfrm>
          <a:prstGeom prst="rect">
            <a:avLst/>
          </a:prstGeom>
          <a:noFill/>
          <a:ln w="0">
            <a:noFill/>
          </a:ln>
        </p:spPr>
        <p:txBody>
          <a:bodyPr lIns="0" rIns="0" tIns="90720" bIns="90720" anchor="t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" sz="1000" spc="-1" strike="noStrike">
                <a:solidFill>
                  <a:srgbClr val="002060"/>
                </a:solidFill>
                <a:latin typeface="Montserrat"/>
                <a:ea typeface="Montserrat"/>
              </a:rPr>
              <a:t>В базе ресурса: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61" name="Google Shape;3707;p255" descr=""/>
          <p:cNvPicPr/>
          <p:nvPr/>
        </p:nvPicPr>
        <p:blipFill>
          <a:blip r:embed="rId1"/>
          <a:stretch/>
        </p:blipFill>
        <p:spPr>
          <a:xfrm>
            <a:off x="3422880" y="1709640"/>
            <a:ext cx="5558400" cy="2109240"/>
          </a:xfrm>
          <a:prstGeom prst="rect">
            <a:avLst/>
          </a:prstGeom>
          <a:ln w="0">
            <a:noFill/>
          </a:ln>
        </p:spPr>
      </p:pic>
      <p:sp>
        <p:nvSpPr>
          <p:cNvPr id="762" name="Google Shape;3708;p255"/>
          <p:cNvSpPr/>
          <p:nvPr/>
        </p:nvSpPr>
        <p:spPr>
          <a:xfrm>
            <a:off x="1503360" y="4126680"/>
            <a:ext cx="5241960" cy="39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t">
            <a:spAutoFit/>
          </a:bodyPr>
          <a:p>
            <a:pPr>
              <a:lnSpc>
                <a:spcPct val="115000"/>
              </a:lnSpc>
            </a:pPr>
            <a:endParaRPr b="0" lang="ru-RU" sz="1400" spc="-1" strike="noStrik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763" name="Google Shape;3709;p255"/>
          <p:cNvSpPr/>
          <p:nvPr/>
        </p:nvSpPr>
        <p:spPr>
          <a:xfrm>
            <a:off x="1200240" y="1125000"/>
            <a:ext cx="7811640" cy="105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t">
            <a:spAutoFit/>
          </a:bodyPr>
          <a:p>
            <a:pPr>
              <a:lnSpc>
                <a:spcPct val="100000"/>
              </a:lnSpc>
            </a:pPr>
            <a:r>
              <a:rPr b="1" lang="en" sz="2000" spc="-1" strike="noStrike">
                <a:solidFill>
                  <a:srgbClr val="002060"/>
                </a:solidFill>
                <a:latin typeface="Montserrat"/>
                <a:ea typeface="Montserrat"/>
              </a:rPr>
              <a:t>7 500 000 </a:t>
            </a:r>
            <a:r>
              <a:rPr b="0" lang="en" sz="2000" spc="-1" strike="noStrike">
                <a:solidFill>
                  <a:srgbClr val="002060"/>
                </a:solidFill>
                <a:latin typeface="Montserrat"/>
                <a:ea typeface="Montserrat"/>
              </a:rPr>
              <a:t>обучающихся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" sz="2000" spc="-1" strike="noStrike">
                <a:solidFill>
                  <a:srgbClr val="002060"/>
                </a:solidFill>
                <a:latin typeface="Montserrat"/>
                <a:ea typeface="Montserrat"/>
              </a:rPr>
              <a:t>41 000</a:t>
            </a:r>
            <a:r>
              <a:rPr b="0" lang="en" sz="2000" spc="-1" strike="noStrike">
                <a:solidFill>
                  <a:srgbClr val="002060"/>
                </a:solidFill>
                <a:latin typeface="Montserrat Medium"/>
                <a:ea typeface="Montserrat Medium"/>
              </a:rPr>
              <a:t> </a:t>
            </a:r>
            <a:r>
              <a:rPr b="0" lang="en" sz="2000" spc="-1" strike="noStrike">
                <a:solidFill>
                  <a:srgbClr val="002060"/>
                </a:solidFill>
                <a:latin typeface="Montserrat"/>
                <a:ea typeface="Montserrat"/>
              </a:rPr>
              <a:t>образовательных организаций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" sz="2000" spc="-1" strike="noStrike">
                <a:solidFill>
                  <a:srgbClr val="002060"/>
                </a:solidFill>
                <a:latin typeface="Montserrat"/>
                <a:ea typeface="Montserrat"/>
              </a:rPr>
              <a:t>521 000 </a:t>
            </a:r>
            <a:r>
              <a:rPr b="0" lang="en" sz="2000" spc="-1" strike="noStrike">
                <a:solidFill>
                  <a:srgbClr val="002060"/>
                </a:solidFill>
                <a:latin typeface="Montserrat"/>
                <a:ea typeface="Montserrat"/>
              </a:rPr>
              <a:t>учителей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4" name="Google Shape;3710;p255"/>
          <p:cNvSpPr/>
          <p:nvPr/>
        </p:nvSpPr>
        <p:spPr>
          <a:xfrm>
            <a:off x="1117800" y="466920"/>
            <a:ext cx="7745040" cy="99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t">
            <a:spAutoFit/>
          </a:bodyPr>
          <a:p>
            <a:pPr>
              <a:lnSpc>
                <a:spcPct val="95000"/>
              </a:lnSpc>
            </a:pPr>
            <a:r>
              <a:rPr b="1" lang="en" sz="1900" spc="-1" strike="noStrike">
                <a:solidFill>
                  <a:srgbClr val="000000"/>
                </a:solidFill>
                <a:latin typeface="Montserrat"/>
                <a:ea typeface="Montserrat"/>
              </a:rPr>
              <a:t>«ЯКласс» — цифровая образовательная платформа</a:t>
            </a:r>
            <a:r>
              <a:rPr b="1" lang="ru-RU" sz="1900" spc="-1" strike="noStrike">
                <a:solidFill>
                  <a:srgbClr val="000000"/>
                </a:solidFill>
                <a:latin typeface="Montserrat"/>
                <a:ea typeface="Montserrat"/>
              </a:rPr>
              <a:t> для учителей, школьников и родителей </a:t>
            </a:r>
            <a:r>
              <a:rPr b="1" lang="en" sz="1900" spc="-1" strike="noStrike">
                <a:solidFill>
                  <a:srgbClr val="000000"/>
                </a:solidFill>
                <a:latin typeface="Montserrat"/>
                <a:ea typeface="Montserrat"/>
              </a:rPr>
              <a:t> </a:t>
            </a:r>
            <a:r>
              <a:rPr b="0" lang="ru-RU" sz="2100" spc="-1" strike="noStrike" u="sng">
                <a:solidFill>
                  <a:schemeClr val="hlink"/>
                </a:solidFill>
                <a:uFillTx/>
                <a:latin typeface="Rubik"/>
                <a:ea typeface="Rubik"/>
                <a:hlinkClick r:id="rId2"/>
              </a:rPr>
              <a:t>www.yaklass.ru</a:t>
            </a:r>
            <a:endParaRPr b="0" lang="ru-RU" sz="2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5000"/>
              </a:lnSpc>
            </a:pP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5" name="Google Shape;3711;p255"/>
          <p:cNvSpPr/>
          <p:nvPr/>
        </p:nvSpPr>
        <p:spPr>
          <a:xfrm>
            <a:off x="1913760" y="3836880"/>
            <a:ext cx="5316120" cy="38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t">
            <a:spAutoFit/>
          </a:bodyPr>
          <a:p>
            <a:pPr>
              <a:lnSpc>
                <a:spcPct val="100000"/>
              </a:lnSpc>
            </a:pPr>
            <a:endParaRPr b="0" lang="ru-RU" sz="1600" spc="-1" strike="noStrike">
              <a:solidFill>
                <a:schemeClr val="dk1"/>
              </a:solidFill>
              <a:latin typeface="Montserrat"/>
              <a:ea typeface="Montserrat"/>
            </a:endParaRPr>
          </a:p>
        </p:txBody>
      </p:sp>
      <p:pic>
        <p:nvPicPr>
          <p:cNvPr id="766" name="Google Shape;3715;p255" descr=""/>
          <p:cNvPicPr/>
          <p:nvPr/>
        </p:nvPicPr>
        <p:blipFill>
          <a:blip r:embed="rId3"/>
          <a:stretch/>
        </p:blipFill>
        <p:spPr>
          <a:xfrm>
            <a:off x="6303960" y="3978000"/>
            <a:ext cx="256320" cy="205920"/>
          </a:xfrm>
          <a:prstGeom prst="rect">
            <a:avLst/>
          </a:prstGeom>
          <a:ln w="0">
            <a:noFill/>
          </a:ln>
        </p:spPr>
      </p:pic>
      <p:pic>
        <p:nvPicPr>
          <p:cNvPr id="767" name="Google Shape;3716;p255" descr=""/>
          <p:cNvPicPr/>
          <p:nvPr/>
        </p:nvPicPr>
        <p:blipFill>
          <a:blip r:embed="rId4"/>
          <a:stretch/>
        </p:blipFill>
        <p:spPr>
          <a:xfrm>
            <a:off x="3228480" y="3956400"/>
            <a:ext cx="256320" cy="205920"/>
          </a:xfrm>
          <a:prstGeom prst="rect">
            <a:avLst/>
          </a:prstGeom>
          <a:ln w="0">
            <a:noFill/>
          </a:ln>
        </p:spPr>
      </p:pic>
      <p:pic>
        <p:nvPicPr>
          <p:cNvPr id="768" name="Google Shape;3717;p255" descr=""/>
          <p:cNvPicPr/>
          <p:nvPr/>
        </p:nvPicPr>
        <p:blipFill>
          <a:blip r:embed="rId5"/>
          <a:stretch/>
        </p:blipFill>
        <p:spPr>
          <a:xfrm>
            <a:off x="563760" y="3992400"/>
            <a:ext cx="256320" cy="198360"/>
          </a:xfrm>
          <a:prstGeom prst="rect">
            <a:avLst/>
          </a:prstGeom>
          <a:ln w="0">
            <a:noFill/>
          </a:ln>
        </p:spPr>
      </p:pic>
      <p:sp>
        <p:nvSpPr>
          <p:cNvPr id="769" name="Google Shape;3719;p255"/>
          <p:cNvSpPr/>
          <p:nvPr/>
        </p:nvSpPr>
        <p:spPr>
          <a:xfrm>
            <a:off x="1013760" y="-13320"/>
            <a:ext cx="3501360" cy="44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t">
            <a:spAutoFit/>
          </a:bodyPr>
          <a:p>
            <a:pPr>
              <a:lnSpc>
                <a:spcPct val="100000"/>
              </a:lnSpc>
            </a:pPr>
            <a:r>
              <a:rPr b="1" lang="en" sz="2000" spc="-1" strike="noStrike">
                <a:solidFill>
                  <a:srgbClr val="002060"/>
                </a:solidFill>
                <a:latin typeface="Montserrat"/>
                <a:ea typeface="Montserrat"/>
              </a:rPr>
              <a:t>ЯКласс в РФ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0" name="Прямоугольник 15"/>
          <p:cNvSpPr/>
          <p:nvPr/>
        </p:nvSpPr>
        <p:spPr>
          <a:xfrm>
            <a:off x="4456080" y="2417760"/>
            <a:ext cx="23148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Arial"/>
              </a:rPr>
              <a:t> 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1" name="Прямоугольник 16"/>
          <p:cNvSpPr/>
          <p:nvPr/>
        </p:nvSpPr>
        <p:spPr>
          <a:xfrm>
            <a:off x="2286000" y="2121480"/>
            <a:ext cx="4571280" cy="49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Rubik"/>
                <a:ea typeface="Rubik"/>
              </a:rPr>
              <a:t>.</a:t>
            </a:r>
            <a:br>
              <a:rPr sz="1400"/>
            </a:b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PlaceHolder 1"/>
          <p:cNvSpPr>
            <a:spLocks noGrp="1"/>
          </p:cNvSpPr>
          <p:nvPr>
            <p:ph type="sldNum" idx="37"/>
          </p:nvPr>
        </p:nvSpPr>
        <p:spPr>
          <a:xfrm>
            <a:off x="95040" y="532440"/>
            <a:ext cx="454320" cy="392760"/>
          </a:xfrm>
          <a:prstGeom prst="rect">
            <a:avLst/>
          </a:prstGeom>
          <a:noFill/>
          <a:ln w="0">
            <a:noFill/>
          </a:ln>
        </p:spPr>
        <p:txBody>
          <a:bodyPr lIns="87480" rIns="87480" tIns="87480" bIns="87480" anchor="ctr">
            <a:norm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000" spc="-1" strike="noStrike">
                <a:solidFill>
                  <a:schemeClr val="lt2"/>
                </a:solidFill>
                <a:latin typeface="Exo 2"/>
                <a:ea typeface="Exo 2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0631CB21-9539-41B1-B16D-776EFC143A96}" type="slidenum">
              <a:rPr b="0" lang="ru-RU" sz="1000" spc="-1" strike="noStrike">
                <a:solidFill>
                  <a:schemeClr val="lt2"/>
                </a:solidFill>
                <a:latin typeface="Exo 2"/>
                <a:ea typeface="Exo 2"/>
              </a:rPr>
              <a:t>&lt;номер&gt;</a:t>
            </a:fld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31" name="Google Shape;873;p62" descr=""/>
          <p:cNvPicPr/>
          <p:nvPr/>
        </p:nvPicPr>
        <p:blipFill>
          <a:blip r:embed="rId1"/>
          <a:stretch/>
        </p:blipFill>
        <p:spPr>
          <a:xfrm>
            <a:off x="8280" y="1501200"/>
            <a:ext cx="5901120" cy="3108960"/>
          </a:xfrm>
          <a:prstGeom prst="rect">
            <a:avLst/>
          </a:prstGeom>
          <a:ln w="0">
            <a:noFill/>
          </a:ln>
        </p:spPr>
      </p:pic>
      <p:sp>
        <p:nvSpPr>
          <p:cNvPr id="1032" name="Google Shape;874;p62"/>
          <p:cNvSpPr/>
          <p:nvPr/>
        </p:nvSpPr>
        <p:spPr>
          <a:xfrm>
            <a:off x="6343920" y="762120"/>
            <a:ext cx="2025360" cy="43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marL="342720" indent="-285480">
              <a:lnSpc>
                <a:spcPct val="100000"/>
              </a:lnSpc>
              <a:tabLst>
                <a:tab algn="l" pos="0"/>
              </a:tabLst>
            </a:pPr>
            <a:r>
              <a:rPr b="0" lang="ru-RU" sz="2400" spc="-1" strike="noStrike">
                <a:solidFill>
                  <a:schemeClr val="dk2"/>
                </a:solidFill>
                <a:latin typeface="Montserrat"/>
                <a:ea typeface="Montserrat"/>
              </a:rPr>
              <a:t>Шаг 2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3" name="Google Shape;875;p62"/>
          <p:cNvSpPr/>
          <p:nvPr/>
        </p:nvSpPr>
        <p:spPr>
          <a:xfrm>
            <a:off x="6054480" y="1990800"/>
            <a:ext cx="2801520" cy="189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>
              <a:lnSpc>
                <a:spcPct val="100000"/>
              </a:lnSpc>
            </a:pPr>
            <a:r>
              <a:rPr b="0" lang="ru-RU" sz="1500" spc="-1" strike="noStrike">
                <a:solidFill>
                  <a:schemeClr val="dk2"/>
                </a:solidFill>
                <a:latin typeface="Montserrat"/>
                <a:ea typeface="Montserrat"/>
              </a:rPr>
              <a:t>Выбираем класс, которому хотим задать работу 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500" spc="-1" strike="noStrike">
                <a:solidFill>
                  <a:schemeClr val="dk2"/>
                </a:solidFill>
                <a:latin typeface="Montserrat"/>
                <a:ea typeface="Montserrat"/>
              </a:rPr>
              <a:t>или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500" spc="-1" strike="noStrike">
                <a:solidFill>
                  <a:schemeClr val="dk2"/>
                </a:solidFill>
                <a:latin typeface="Montserrat"/>
                <a:ea typeface="Montserrat"/>
              </a:rPr>
              <a:t>Приглашаем по ссылке (если хотим отправить нескольким классам)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PlaceHolder 1"/>
          <p:cNvSpPr>
            <a:spLocks noGrp="1"/>
          </p:cNvSpPr>
          <p:nvPr>
            <p:ph type="sldNum" idx="38"/>
          </p:nvPr>
        </p:nvSpPr>
        <p:spPr>
          <a:xfrm>
            <a:off x="95040" y="532440"/>
            <a:ext cx="454320" cy="392760"/>
          </a:xfrm>
          <a:prstGeom prst="rect">
            <a:avLst/>
          </a:prstGeom>
          <a:noFill/>
          <a:ln w="0">
            <a:noFill/>
          </a:ln>
        </p:spPr>
        <p:txBody>
          <a:bodyPr lIns="87480" rIns="87480" tIns="87480" bIns="87480" anchor="ctr">
            <a:norm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000" spc="-1" strike="noStrike">
                <a:solidFill>
                  <a:schemeClr val="lt2"/>
                </a:solidFill>
                <a:latin typeface="Exo 2"/>
                <a:ea typeface="Exo 2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0A5345F3-4CAB-432A-AE67-6ED44A2EB8BA}" type="slidenum">
              <a:rPr b="0" lang="ru-RU" sz="1000" spc="-1" strike="noStrike">
                <a:solidFill>
                  <a:schemeClr val="lt2"/>
                </a:solidFill>
                <a:latin typeface="Exo 2"/>
                <a:ea typeface="Exo 2"/>
              </a:rPr>
              <a:t>&lt;номер&gt;</a:t>
            </a:fld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35" name="Google Shape;881;p63"/>
          <p:cNvSpPr/>
          <p:nvPr/>
        </p:nvSpPr>
        <p:spPr>
          <a:xfrm>
            <a:off x="6343920" y="762120"/>
            <a:ext cx="2025360" cy="43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marL="342720" indent="-285480">
              <a:lnSpc>
                <a:spcPct val="100000"/>
              </a:lnSpc>
              <a:tabLst>
                <a:tab algn="l" pos="0"/>
              </a:tabLst>
            </a:pPr>
            <a:r>
              <a:rPr b="0" lang="ru-RU" sz="2400" spc="-1" strike="noStrike">
                <a:solidFill>
                  <a:schemeClr val="dk2"/>
                </a:solidFill>
                <a:latin typeface="Montserrat"/>
                <a:ea typeface="Montserrat"/>
              </a:rPr>
              <a:t>Шаг 3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6" name="Google Shape;882;p63"/>
          <p:cNvSpPr/>
          <p:nvPr/>
        </p:nvSpPr>
        <p:spPr>
          <a:xfrm>
            <a:off x="5955840" y="1359360"/>
            <a:ext cx="2900160" cy="358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>
              <a:lnSpc>
                <a:spcPct val="100000"/>
              </a:lnSpc>
            </a:pPr>
            <a:r>
              <a:rPr b="0" lang="ru-RU" sz="1500" spc="-1" strike="noStrike">
                <a:solidFill>
                  <a:schemeClr val="dk2"/>
                </a:solidFill>
                <a:latin typeface="Montserrat"/>
                <a:ea typeface="Montserrat"/>
              </a:rPr>
              <a:t>При необходимости редактируем название работы, период выполнения и т.д.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100" spc="-1" strike="noStrike">
                <a:solidFill>
                  <a:srgbClr val="ff0000"/>
                </a:solidFill>
                <a:latin typeface="Montserrat"/>
                <a:ea typeface="Montserrat"/>
              </a:rPr>
              <a:t>! </a:t>
            </a:r>
            <a:r>
              <a:rPr b="0" lang="ru-RU" sz="1500" spc="-1" strike="noStrike">
                <a:solidFill>
                  <a:schemeClr val="dk2"/>
                </a:solidFill>
                <a:latin typeface="Montserrat"/>
                <a:ea typeface="Montserrat"/>
              </a:rPr>
              <a:t>Чтобы дополнительно защититься от списывания: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500" spc="-1" strike="noStrike">
                <a:solidFill>
                  <a:schemeClr val="dk2"/>
                </a:solidFill>
                <a:latin typeface="Montserrat"/>
                <a:ea typeface="Montserrat"/>
              </a:rPr>
              <a:t>Подтверждаем выдачу проверочной работы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37" name="Google Shape;883;p63" descr=""/>
          <p:cNvPicPr/>
          <p:nvPr/>
        </p:nvPicPr>
        <p:blipFill>
          <a:blip r:embed="rId1"/>
          <a:stretch/>
        </p:blipFill>
        <p:spPr>
          <a:xfrm>
            <a:off x="287280" y="1072440"/>
            <a:ext cx="5117400" cy="3777120"/>
          </a:xfrm>
          <a:prstGeom prst="rect">
            <a:avLst/>
          </a:prstGeom>
          <a:ln w="0">
            <a:noFill/>
          </a:ln>
        </p:spPr>
      </p:pic>
      <p:pic>
        <p:nvPicPr>
          <p:cNvPr id="1038" name="Google Shape;884;p63" descr=""/>
          <p:cNvPicPr/>
          <p:nvPr/>
        </p:nvPicPr>
        <p:blipFill>
          <a:blip r:embed="rId2"/>
          <a:stretch/>
        </p:blipFill>
        <p:spPr>
          <a:xfrm>
            <a:off x="5518080" y="3427560"/>
            <a:ext cx="3507480" cy="645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PlaceHolder 1"/>
          <p:cNvSpPr>
            <a:spLocks noGrp="1"/>
          </p:cNvSpPr>
          <p:nvPr>
            <p:ph type="sldNum" idx="39"/>
          </p:nvPr>
        </p:nvSpPr>
        <p:spPr>
          <a:xfrm>
            <a:off x="95040" y="532440"/>
            <a:ext cx="454320" cy="392760"/>
          </a:xfrm>
          <a:prstGeom prst="rect">
            <a:avLst/>
          </a:prstGeom>
          <a:noFill/>
          <a:ln w="0">
            <a:noFill/>
          </a:ln>
        </p:spPr>
        <p:txBody>
          <a:bodyPr lIns="87480" rIns="87480" tIns="87480" bIns="87480" anchor="ctr">
            <a:norm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000" spc="-1" strike="noStrike">
                <a:solidFill>
                  <a:schemeClr val="lt2"/>
                </a:solidFill>
                <a:latin typeface="Exo 2"/>
                <a:ea typeface="Exo 2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A1D25679-EC08-4D5D-979F-7FD8E9A702B9}" type="slidenum">
              <a:rPr b="0" lang="ru-RU" sz="1000" spc="-1" strike="noStrike">
                <a:solidFill>
                  <a:schemeClr val="lt2"/>
                </a:solidFill>
                <a:latin typeface="Exo 2"/>
                <a:ea typeface="Exo 2"/>
              </a:rPr>
              <a:t>&lt;номер&gt;</a:t>
            </a:fld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40" name="Google Shape;890;p64" descr=""/>
          <p:cNvPicPr/>
          <p:nvPr/>
        </p:nvPicPr>
        <p:blipFill>
          <a:blip r:embed="rId1"/>
          <a:stretch/>
        </p:blipFill>
        <p:spPr>
          <a:xfrm>
            <a:off x="1649520" y="4188240"/>
            <a:ext cx="6580080" cy="844920"/>
          </a:xfrm>
          <a:prstGeom prst="rect">
            <a:avLst/>
          </a:prstGeom>
          <a:ln w="0">
            <a:noFill/>
          </a:ln>
        </p:spPr>
      </p:pic>
      <p:pic>
        <p:nvPicPr>
          <p:cNvPr id="1041" name="Google Shape;891;p64" descr=""/>
          <p:cNvPicPr/>
          <p:nvPr/>
        </p:nvPicPr>
        <p:blipFill>
          <a:blip r:embed="rId2"/>
          <a:stretch/>
        </p:blipFill>
        <p:spPr>
          <a:xfrm>
            <a:off x="5586840" y="532440"/>
            <a:ext cx="3039480" cy="3431520"/>
          </a:xfrm>
          <a:prstGeom prst="rect">
            <a:avLst/>
          </a:prstGeom>
          <a:ln w="0">
            <a:noFill/>
          </a:ln>
        </p:spPr>
      </p:pic>
      <p:sp>
        <p:nvSpPr>
          <p:cNvPr id="1042" name="Google Shape;892;p64"/>
          <p:cNvSpPr/>
          <p:nvPr/>
        </p:nvSpPr>
        <p:spPr>
          <a:xfrm>
            <a:off x="1178640" y="1502280"/>
            <a:ext cx="4266720" cy="212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>
              <a:lnSpc>
                <a:spcPct val="100000"/>
              </a:lnSpc>
            </a:pP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257040" indent="-257040">
              <a:lnSpc>
                <a:spcPct val="100000"/>
              </a:lnSpc>
              <a:buClr>
                <a:srgbClr val="424242"/>
              </a:buClr>
              <a:buFont typeface="Arial"/>
              <a:buChar char="•"/>
            </a:pPr>
            <a:r>
              <a:rPr b="0" lang="ru-RU" sz="1500" spc="-1" strike="noStrike">
                <a:solidFill>
                  <a:schemeClr val="dk2"/>
                </a:solidFill>
                <a:latin typeface="Montserrat"/>
                <a:ea typeface="Montserrat"/>
              </a:rPr>
              <a:t>Распечатать задания ученикам, кто не решает за компьютером (проверять вручную)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257040" indent="-257040">
              <a:lnSpc>
                <a:spcPct val="100000"/>
              </a:lnSpc>
              <a:buClr>
                <a:srgbClr val="424242"/>
              </a:buClr>
              <a:buFont typeface="Arial"/>
              <a:buChar char="•"/>
            </a:pPr>
            <a:r>
              <a:rPr b="0" lang="ru-RU" sz="1500" spc="-1" strike="noStrike">
                <a:solidFill>
                  <a:schemeClr val="dk2"/>
                </a:solidFill>
                <a:latin typeface="Montserrat"/>
                <a:ea typeface="Montserrat"/>
              </a:rPr>
              <a:t>Поделиться шаблоном с учителями (разделить нагрузку между педагогами)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257040" indent="-257040">
              <a:lnSpc>
                <a:spcPct val="100000"/>
              </a:lnSpc>
              <a:buClr>
                <a:srgbClr val="424242"/>
              </a:buClr>
              <a:buFont typeface="Arial"/>
              <a:buChar char="•"/>
            </a:pPr>
            <a:r>
              <a:rPr b="0" lang="ru-RU" sz="1500" spc="-1" strike="noStrike">
                <a:solidFill>
                  <a:schemeClr val="dk2"/>
                </a:solidFill>
                <a:latin typeface="Montserrat"/>
                <a:ea typeface="Montserrat"/>
              </a:rPr>
              <a:t>Повторить работу (для работы над ошибками, убрав или добавив некоторые задания)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3" name="Google Shape;893;p64"/>
          <p:cNvSpPr/>
          <p:nvPr/>
        </p:nvSpPr>
        <p:spPr>
          <a:xfrm>
            <a:off x="965160" y="1188000"/>
            <a:ext cx="4693680" cy="34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dk2"/>
                </a:solidFill>
                <a:latin typeface="Montserrat"/>
                <a:ea typeface="Montserrat"/>
              </a:rPr>
              <a:t>Дополнительные возможности: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4" name="Google Shape;894;p64"/>
          <p:cNvSpPr/>
          <p:nvPr/>
        </p:nvSpPr>
        <p:spPr>
          <a:xfrm>
            <a:off x="4278600" y="4257360"/>
            <a:ext cx="1307520" cy="2826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</a:pPr>
            <a:endParaRPr b="0" lang="ru-RU" sz="1000" spc="-1" strike="noStrike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1045" name="Google Shape;895;p64"/>
          <p:cNvSpPr/>
          <p:nvPr/>
        </p:nvSpPr>
        <p:spPr>
          <a:xfrm>
            <a:off x="4353120" y="4564800"/>
            <a:ext cx="1307520" cy="2826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</a:pPr>
            <a:endParaRPr b="0" lang="ru-RU" sz="1000" spc="-1" strike="noStrike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1046" name="Google Shape;896;p64"/>
          <p:cNvSpPr/>
          <p:nvPr/>
        </p:nvSpPr>
        <p:spPr>
          <a:xfrm>
            <a:off x="2988000" y="4264560"/>
            <a:ext cx="1307520" cy="2826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</a:pPr>
            <a:endParaRPr b="0" lang="ru-RU" sz="1000" spc="-1" strike="noStrike">
              <a:solidFill>
                <a:schemeClr val="lt1"/>
              </a:solidFill>
              <a:latin typeface="Arial"/>
              <a:ea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PlaceHolder 1"/>
          <p:cNvSpPr>
            <a:spLocks noGrp="1"/>
          </p:cNvSpPr>
          <p:nvPr>
            <p:ph type="sldNum" idx="40"/>
          </p:nvPr>
        </p:nvSpPr>
        <p:spPr>
          <a:xfrm>
            <a:off x="95040" y="532440"/>
            <a:ext cx="454320" cy="392760"/>
          </a:xfrm>
          <a:prstGeom prst="rect">
            <a:avLst/>
          </a:prstGeom>
          <a:noFill/>
          <a:ln w="0">
            <a:noFill/>
          </a:ln>
        </p:spPr>
        <p:txBody>
          <a:bodyPr lIns="87480" rIns="87480" tIns="87480" bIns="87480" anchor="ctr">
            <a:norm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000" spc="-1" strike="noStrike">
                <a:solidFill>
                  <a:schemeClr val="lt2"/>
                </a:solidFill>
                <a:latin typeface="Exo 2"/>
                <a:ea typeface="Exo 2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FEE8BA7C-8E7B-46C9-AD64-222988B2A7FF}" type="slidenum">
              <a:rPr b="0" lang="ru-RU" sz="1000" spc="-1" strike="noStrike">
                <a:solidFill>
                  <a:schemeClr val="lt2"/>
                </a:solidFill>
                <a:latin typeface="Exo 2"/>
                <a:ea typeface="Exo 2"/>
              </a:rPr>
              <a:t>&lt;номер&gt;</a:t>
            </a:fld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48" name="Google Shape;902;p65"/>
          <p:cNvSpPr/>
          <p:nvPr/>
        </p:nvSpPr>
        <p:spPr>
          <a:xfrm>
            <a:off x="2275560" y="260280"/>
            <a:ext cx="6297120" cy="43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marL="342720" indent="-285480" algn="ctr">
              <a:lnSpc>
                <a:spcPct val="100000"/>
              </a:lnSpc>
              <a:tabLst>
                <a:tab algn="l" pos="0"/>
              </a:tabLst>
            </a:pPr>
            <a:r>
              <a:rPr b="0" lang="ru-RU" sz="2400" spc="-1" strike="noStrike">
                <a:solidFill>
                  <a:schemeClr val="dk2"/>
                </a:solidFill>
                <a:latin typeface="Montserrat"/>
                <a:ea typeface="Montserrat"/>
              </a:rPr>
              <a:t>Анализ итогов проверочной работы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9" name="Google Shape;903;p65"/>
          <p:cNvSpPr/>
          <p:nvPr/>
        </p:nvSpPr>
        <p:spPr>
          <a:xfrm>
            <a:off x="6341760" y="2145960"/>
            <a:ext cx="2801520" cy="235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>
              <a:lnSpc>
                <a:spcPct val="100000"/>
              </a:lnSpc>
            </a:pPr>
            <a:r>
              <a:rPr b="0" lang="ru-RU" sz="1500" spc="-1" strike="noStrike">
                <a:solidFill>
                  <a:schemeClr val="dk2"/>
                </a:solidFill>
                <a:latin typeface="Montserrat"/>
                <a:ea typeface="Montserrat"/>
              </a:rPr>
              <a:t>Автоматическая проверка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500" spc="-1" strike="noStrike">
                <a:solidFill>
                  <a:schemeClr val="dk2"/>
                </a:solidFill>
                <a:latin typeface="Montserrat"/>
                <a:ea typeface="Montserrat"/>
              </a:rPr>
              <a:t>Нажимаем «Завершить» работу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257040" indent="-257040">
              <a:lnSpc>
                <a:spcPct val="100000"/>
              </a:lnSpc>
              <a:buClr>
                <a:srgbClr val="424242"/>
              </a:buClr>
              <a:buFont typeface="Arial"/>
              <a:buChar char="•"/>
            </a:pPr>
            <a:r>
              <a:rPr b="0" lang="ru-RU" sz="1500" spc="-1" strike="noStrike">
                <a:solidFill>
                  <a:schemeClr val="dk2"/>
                </a:solidFill>
                <a:latin typeface="Montserrat"/>
                <a:ea typeface="Montserrat"/>
              </a:rPr>
              <a:t>% выполнения каждого ученика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257040" indent="-257040">
              <a:lnSpc>
                <a:spcPct val="100000"/>
              </a:lnSpc>
              <a:buClr>
                <a:srgbClr val="424242"/>
              </a:buClr>
              <a:buFont typeface="Arial"/>
              <a:buChar char="•"/>
            </a:pPr>
            <a:r>
              <a:rPr b="0" lang="ru-RU" sz="1500" spc="-1" strike="noStrike">
                <a:solidFill>
                  <a:schemeClr val="dk2"/>
                </a:solidFill>
                <a:latin typeface="Montserrat"/>
                <a:ea typeface="Montserrat"/>
              </a:rPr>
              <a:t>% выполнения каждого задания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257040" indent="-257040">
              <a:lnSpc>
                <a:spcPct val="100000"/>
              </a:lnSpc>
              <a:buClr>
                <a:srgbClr val="424242"/>
              </a:buClr>
              <a:buFont typeface="Arial"/>
              <a:buChar char="•"/>
            </a:pPr>
            <a:r>
              <a:rPr b="0" lang="ru-RU" sz="1500" spc="-1" strike="noStrike">
                <a:solidFill>
                  <a:schemeClr val="dk2"/>
                </a:solidFill>
                <a:latin typeface="Montserrat"/>
                <a:ea typeface="Montserrat"/>
              </a:rPr>
              <a:t>средний результат по классу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50" name="Google Shape;904;p65" descr=""/>
          <p:cNvPicPr/>
          <p:nvPr/>
        </p:nvPicPr>
        <p:blipFill>
          <a:blip r:embed="rId1"/>
          <a:stretch/>
        </p:blipFill>
        <p:spPr>
          <a:xfrm>
            <a:off x="90720" y="1314720"/>
            <a:ext cx="6079320" cy="3484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PlaceHolder 1"/>
          <p:cNvSpPr>
            <a:spLocks noGrp="1"/>
          </p:cNvSpPr>
          <p:nvPr>
            <p:ph type="sldNum" idx="41"/>
          </p:nvPr>
        </p:nvSpPr>
        <p:spPr>
          <a:xfrm>
            <a:off x="95040" y="532440"/>
            <a:ext cx="454320" cy="392760"/>
          </a:xfrm>
          <a:prstGeom prst="rect">
            <a:avLst/>
          </a:prstGeom>
          <a:noFill/>
          <a:ln w="0">
            <a:noFill/>
          </a:ln>
        </p:spPr>
        <p:txBody>
          <a:bodyPr lIns="87480" rIns="87480" tIns="87480" bIns="87480" anchor="ctr">
            <a:norm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000" spc="-1" strike="noStrike">
                <a:solidFill>
                  <a:schemeClr val="lt2"/>
                </a:solidFill>
                <a:latin typeface="Exo 2"/>
                <a:ea typeface="Exo 2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7CB9DC51-80AD-4118-BE85-F89D9351C41C}" type="slidenum">
              <a:rPr b="0" lang="ru-RU" sz="1000" spc="-1" strike="noStrike">
                <a:solidFill>
                  <a:schemeClr val="lt2"/>
                </a:solidFill>
                <a:latin typeface="Exo 2"/>
                <a:ea typeface="Exo 2"/>
              </a:rPr>
              <a:t>&lt;номер&gt;</a:t>
            </a:fld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52" name="Google Shape;910;p66"/>
          <p:cNvSpPr/>
          <p:nvPr/>
        </p:nvSpPr>
        <p:spPr>
          <a:xfrm>
            <a:off x="1414080" y="532440"/>
            <a:ext cx="7506720" cy="43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marL="342720" indent="-285480" algn="ctr">
              <a:lnSpc>
                <a:spcPct val="100000"/>
              </a:lnSpc>
              <a:tabLst>
                <a:tab algn="l" pos="0"/>
              </a:tabLst>
            </a:pPr>
            <a:r>
              <a:rPr b="0" lang="ru-RU" sz="2400" spc="-1" strike="noStrike">
                <a:solidFill>
                  <a:schemeClr val="dk2"/>
                </a:solidFill>
                <a:latin typeface="Montserrat"/>
                <a:ea typeface="Montserrat"/>
              </a:rPr>
              <a:t>Анализ итогов проверочной работы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3" name="Google Shape;911;p66"/>
          <p:cNvSpPr/>
          <p:nvPr/>
        </p:nvSpPr>
        <p:spPr>
          <a:xfrm>
            <a:off x="6246720" y="1867680"/>
            <a:ext cx="2801520" cy="244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chemeClr val="dk2"/>
                </a:solidFill>
                <a:latin typeface="Montserrat"/>
                <a:ea typeface="Montserrat"/>
              </a:rPr>
              <a:t>Автоматическая проверка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000" spc="-1" strike="noStrike">
                <a:solidFill>
                  <a:srgbClr val="ff0000"/>
                </a:solidFill>
                <a:latin typeface="Montserrat"/>
                <a:ea typeface="Montserrat"/>
              </a:rPr>
              <a:t>!</a:t>
            </a:r>
            <a:r>
              <a:rPr b="0" lang="ru-RU" sz="1200" spc="-1" strike="noStrike">
                <a:solidFill>
                  <a:schemeClr val="dk2"/>
                </a:solidFill>
                <a:latin typeface="Montserrat"/>
                <a:ea typeface="Montserrat"/>
              </a:rPr>
              <a:t> Щелкнув по ячейке с баллами за задание, Вы можете: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214200" indent="-214200">
              <a:lnSpc>
                <a:spcPct val="100000"/>
              </a:lnSpc>
              <a:buClr>
                <a:srgbClr val="424242"/>
              </a:buClr>
              <a:buFont typeface="Arial"/>
              <a:buChar char="•"/>
            </a:pPr>
            <a:r>
              <a:rPr b="0" lang="ru-RU" sz="1200" spc="-1" strike="noStrike">
                <a:solidFill>
                  <a:schemeClr val="dk2"/>
                </a:solidFill>
                <a:latin typeface="Montserrat"/>
                <a:ea typeface="Montserrat"/>
              </a:rPr>
              <a:t>Просмотреть ответ на данное задание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214200" indent="-214200">
              <a:lnSpc>
                <a:spcPct val="100000"/>
              </a:lnSpc>
              <a:buClr>
                <a:srgbClr val="424242"/>
              </a:buClr>
              <a:buFont typeface="Arial"/>
              <a:buChar char="•"/>
            </a:pPr>
            <a:r>
              <a:rPr b="0" lang="ru-RU" sz="1200" spc="-1" strike="noStrike">
                <a:solidFill>
                  <a:schemeClr val="dk2"/>
                </a:solidFill>
                <a:latin typeface="Montserrat"/>
                <a:ea typeface="Montserrat"/>
              </a:rPr>
              <a:t>Откорректировать результат (баллы)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214200" indent="-214200">
              <a:lnSpc>
                <a:spcPct val="100000"/>
              </a:lnSpc>
              <a:buClr>
                <a:srgbClr val="424242"/>
              </a:buClr>
              <a:buFont typeface="Arial"/>
              <a:buChar char="•"/>
            </a:pPr>
            <a:r>
              <a:rPr b="0" lang="ru-RU" sz="1200" spc="-1" strike="noStrike">
                <a:solidFill>
                  <a:schemeClr val="dk2"/>
                </a:solidFill>
                <a:latin typeface="Montserrat"/>
                <a:ea typeface="Montserrat"/>
              </a:rPr>
              <a:t>Оставить сообщение и т.д.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54" name="Google Shape;912;p66" descr=""/>
          <p:cNvPicPr/>
          <p:nvPr/>
        </p:nvPicPr>
        <p:blipFill>
          <a:blip r:embed="rId1"/>
          <a:stretch/>
        </p:blipFill>
        <p:spPr>
          <a:xfrm>
            <a:off x="196200" y="1734120"/>
            <a:ext cx="6039000" cy="2742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PlaceHolder 1"/>
          <p:cNvSpPr>
            <a:spLocks noGrp="1"/>
          </p:cNvSpPr>
          <p:nvPr>
            <p:ph type="sldNum" idx="42"/>
          </p:nvPr>
        </p:nvSpPr>
        <p:spPr>
          <a:xfrm>
            <a:off x="95040" y="532440"/>
            <a:ext cx="454320" cy="392760"/>
          </a:xfrm>
          <a:prstGeom prst="rect">
            <a:avLst/>
          </a:prstGeom>
          <a:noFill/>
          <a:ln w="0">
            <a:noFill/>
          </a:ln>
        </p:spPr>
        <p:txBody>
          <a:bodyPr lIns="87480" rIns="87480" tIns="87480" bIns="87480" anchor="ctr">
            <a:norm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000" spc="-1" strike="noStrike">
                <a:solidFill>
                  <a:schemeClr val="lt2"/>
                </a:solidFill>
                <a:latin typeface="Exo 2"/>
                <a:ea typeface="Exo 2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A2C6CECD-FD01-4813-80E3-665DF7E57968}" type="slidenum">
              <a:rPr b="0" lang="ru-RU" sz="1000" spc="-1" strike="noStrike">
                <a:solidFill>
                  <a:schemeClr val="lt2"/>
                </a:solidFill>
                <a:latin typeface="Exo 2"/>
                <a:ea typeface="Exo 2"/>
              </a:rPr>
              <a:t>&lt;номер&gt;</a:t>
            </a:fld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56" name="Google Shape;918;p67"/>
          <p:cNvSpPr/>
          <p:nvPr/>
        </p:nvSpPr>
        <p:spPr>
          <a:xfrm>
            <a:off x="2190960" y="389880"/>
            <a:ext cx="6634440" cy="43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marL="342720" indent="-285480" algn="ctr">
              <a:lnSpc>
                <a:spcPct val="100000"/>
              </a:lnSpc>
              <a:tabLst>
                <a:tab algn="l" pos="0"/>
              </a:tabLst>
            </a:pPr>
            <a:r>
              <a:rPr b="0" lang="ru-RU" sz="2400" spc="-1" strike="noStrike">
                <a:solidFill>
                  <a:schemeClr val="dk2"/>
                </a:solidFill>
                <a:latin typeface="Montserrat"/>
                <a:ea typeface="Montserrat"/>
              </a:rPr>
              <a:t>Анализ итогов проверочной работы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7" name="Google Shape;919;p67"/>
          <p:cNvSpPr/>
          <p:nvPr/>
        </p:nvSpPr>
        <p:spPr>
          <a:xfrm>
            <a:off x="6119640" y="1671480"/>
            <a:ext cx="2801520" cy="75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>
              <a:lnSpc>
                <a:spcPct val="100000"/>
              </a:lnSpc>
            </a:pPr>
            <a:r>
              <a:rPr b="0" lang="ru-RU" sz="1500" spc="-1" strike="noStrike">
                <a:solidFill>
                  <a:schemeClr val="dk2"/>
                </a:solidFill>
                <a:latin typeface="Montserrat"/>
                <a:ea typeface="Montserrat"/>
              </a:rPr>
              <a:t>Фильтр по результатам, если работа выдана нескольким классам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58" name="Google Shape;920;p67" descr=""/>
          <p:cNvPicPr/>
          <p:nvPr/>
        </p:nvPicPr>
        <p:blipFill>
          <a:blip r:embed="rId1"/>
          <a:stretch/>
        </p:blipFill>
        <p:spPr>
          <a:xfrm>
            <a:off x="0" y="1481040"/>
            <a:ext cx="5813640" cy="3395880"/>
          </a:xfrm>
          <a:prstGeom prst="rect">
            <a:avLst/>
          </a:prstGeom>
          <a:ln w="0">
            <a:noFill/>
          </a:ln>
        </p:spPr>
      </p:pic>
      <p:sp>
        <p:nvSpPr>
          <p:cNvPr id="1059" name="Google Shape;921;p67"/>
          <p:cNvSpPr/>
          <p:nvPr/>
        </p:nvSpPr>
        <p:spPr>
          <a:xfrm>
            <a:off x="6373440" y="3179160"/>
            <a:ext cx="2801520" cy="98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marL="257040" indent="-257040">
              <a:lnSpc>
                <a:spcPct val="100000"/>
              </a:lnSpc>
              <a:buClr>
                <a:srgbClr val="424242"/>
              </a:buClr>
              <a:buFont typeface="Arial"/>
              <a:buChar char="•"/>
            </a:pPr>
            <a:r>
              <a:rPr b="0" lang="ru-RU" sz="1500" spc="-1" strike="noStrike">
                <a:solidFill>
                  <a:schemeClr val="dk2"/>
                </a:solidFill>
                <a:latin typeface="Montserrat"/>
                <a:ea typeface="Montserrat"/>
              </a:rPr>
              <a:t>Сортировка результатов 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500" spc="-1" strike="noStrike">
                <a:solidFill>
                  <a:schemeClr val="dk2"/>
                </a:solidFill>
                <a:latin typeface="Montserrat"/>
                <a:ea typeface="Montserrat"/>
              </a:rPr>
              <a:t>     </a:t>
            </a:r>
            <a:r>
              <a:rPr b="0" lang="ru-RU" sz="1500" spc="-1" strike="noStrike">
                <a:solidFill>
                  <a:schemeClr val="dk2"/>
                </a:solidFill>
                <a:latin typeface="Montserrat"/>
                <a:ea typeface="Montserrat"/>
              </a:rPr>
              <a:t>(1%-100%)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257040" indent="-257040">
              <a:lnSpc>
                <a:spcPct val="100000"/>
              </a:lnSpc>
              <a:buClr>
                <a:srgbClr val="424242"/>
              </a:buClr>
              <a:buFont typeface="Arial"/>
              <a:buChar char="•"/>
            </a:pPr>
            <a:r>
              <a:rPr b="0" lang="ru-RU" sz="1500" spc="-1" strike="noStrike">
                <a:solidFill>
                  <a:schemeClr val="dk2"/>
                </a:solidFill>
                <a:latin typeface="Montserrat"/>
                <a:ea typeface="Montserrat"/>
              </a:rPr>
              <a:t>Сортировка учащихся 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500" spc="-1" strike="noStrike">
                <a:solidFill>
                  <a:schemeClr val="dk2"/>
                </a:solidFill>
                <a:latin typeface="Montserrat"/>
                <a:ea typeface="Montserrat"/>
              </a:rPr>
              <a:t>     </a:t>
            </a:r>
            <a:r>
              <a:rPr b="0" lang="ru-RU" sz="1500" spc="-1" strike="noStrike">
                <a:solidFill>
                  <a:schemeClr val="dk2"/>
                </a:solidFill>
                <a:latin typeface="Montserrat"/>
                <a:ea typeface="Montserrat"/>
              </a:rPr>
              <a:t>(А-Я)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PlaceHolder 1"/>
          <p:cNvSpPr>
            <a:spLocks noGrp="1"/>
          </p:cNvSpPr>
          <p:nvPr>
            <p:ph type="sldNum" idx="43"/>
          </p:nvPr>
        </p:nvSpPr>
        <p:spPr>
          <a:xfrm>
            <a:off x="95040" y="532440"/>
            <a:ext cx="454320" cy="392760"/>
          </a:xfrm>
          <a:prstGeom prst="rect">
            <a:avLst/>
          </a:prstGeom>
          <a:noFill/>
          <a:ln w="0">
            <a:noFill/>
          </a:ln>
        </p:spPr>
        <p:txBody>
          <a:bodyPr lIns="90720" rIns="90720" tIns="90720" bIns="90720" anchor="ctr">
            <a:norm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" sz="1000" spc="-1" strike="noStrike">
                <a:solidFill>
                  <a:schemeClr val="lt2"/>
                </a:solidFill>
                <a:latin typeface="Exo 2"/>
                <a:ea typeface="Exo 2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E4148768-B407-472A-B1ED-C828B176DF10}" type="slidenum">
              <a:rPr b="0" lang="en" sz="1000" spc="-1" strike="noStrike">
                <a:solidFill>
                  <a:schemeClr val="lt2"/>
                </a:solidFill>
                <a:latin typeface="Exo 2"/>
                <a:ea typeface="Exo 2"/>
              </a:rPr>
              <a:t>&lt;номер&gt;</a:t>
            </a:fld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61" name="Google Shape;2660;p187"/>
          <p:cNvSpPr/>
          <p:nvPr/>
        </p:nvSpPr>
        <p:spPr>
          <a:xfrm>
            <a:off x="977760" y="0"/>
            <a:ext cx="5978880" cy="44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t">
            <a:spAutoFit/>
          </a:bodyPr>
          <a:p>
            <a:pPr>
              <a:lnSpc>
                <a:spcPct val="100000"/>
              </a:lnSpc>
            </a:pPr>
            <a:r>
              <a:rPr b="1" lang="en" sz="2000" spc="-1" strike="noStrike">
                <a:solidFill>
                  <a:srgbClr val="002060"/>
                </a:solidFill>
                <a:latin typeface="Montserrat"/>
                <a:ea typeface="Montserrat"/>
              </a:rPr>
              <a:t>Функционал “Проверочные работы”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2" name="Google Shape;2661;p187"/>
          <p:cNvSpPr/>
          <p:nvPr/>
        </p:nvSpPr>
        <p:spPr>
          <a:xfrm>
            <a:off x="843120" y="433800"/>
            <a:ext cx="7822800" cy="31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t">
            <a:spAutoFit/>
          </a:bodyPr>
          <a:p>
            <a:pPr>
              <a:lnSpc>
                <a:spcPct val="80000"/>
              </a:lnSpc>
            </a:pPr>
            <a:r>
              <a:rPr b="0" lang="en" sz="1400" spc="-1" strike="noStrike">
                <a:solidFill>
                  <a:srgbClr val="090909"/>
                </a:solidFill>
                <a:latin typeface="Montserrat"/>
                <a:ea typeface="Montserrat"/>
              </a:rPr>
              <a:t>Автоматическая проверка, результаты по каждому ученику. 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63" name="Google Shape;2662;p187" descr=""/>
          <p:cNvPicPr/>
          <p:nvPr/>
        </p:nvPicPr>
        <p:blipFill>
          <a:blip r:embed="rId1"/>
          <a:stretch/>
        </p:blipFill>
        <p:spPr>
          <a:xfrm>
            <a:off x="263160" y="1003680"/>
            <a:ext cx="8025120" cy="3840840"/>
          </a:xfrm>
          <a:prstGeom prst="rect">
            <a:avLst/>
          </a:prstGeom>
          <a:ln w="28575">
            <a:solidFill>
              <a:srgbClr val="35c075"/>
            </a:solidFill>
            <a:round/>
          </a:ln>
        </p:spPr>
      </p:pic>
      <p:sp>
        <p:nvSpPr>
          <p:cNvPr id="1064" name="Google Shape;2666;p187"/>
          <p:cNvSpPr/>
          <p:nvPr/>
        </p:nvSpPr>
        <p:spPr>
          <a:xfrm>
            <a:off x="388080" y="4548240"/>
            <a:ext cx="1737000" cy="287280"/>
          </a:xfrm>
          <a:prstGeom prst="rect">
            <a:avLst/>
          </a:prstGeom>
          <a:noFill/>
          <a:ln w="28575">
            <a:solidFill>
              <a:srgbClr val="00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noAutofit/>
          </a:bodyPr>
          <a:p>
            <a:pPr>
              <a:lnSpc>
                <a:spcPct val="100000"/>
              </a:lnSpc>
            </a:pPr>
            <a:endParaRPr b="0" lang="ru-RU" sz="1400" spc="-1" strike="noStrik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1065" name="Google Shape;2669;p187"/>
          <p:cNvSpPr/>
          <p:nvPr/>
        </p:nvSpPr>
        <p:spPr>
          <a:xfrm>
            <a:off x="405000" y="4203720"/>
            <a:ext cx="1719720" cy="306000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noAutofit/>
          </a:bodyPr>
          <a:p>
            <a:pPr>
              <a:lnSpc>
                <a:spcPct val="100000"/>
              </a:lnSpc>
            </a:pPr>
            <a:endParaRPr b="0" lang="ru-RU" sz="1400" spc="-1" strike="noStrik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1066" name="Google Shape;2670;p187"/>
          <p:cNvSpPr/>
          <p:nvPr/>
        </p:nvSpPr>
        <p:spPr>
          <a:xfrm>
            <a:off x="2552400" y="2877120"/>
            <a:ext cx="245520" cy="267120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noAutofit/>
          </a:bodyPr>
          <a:p>
            <a:pPr>
              <a:lnSpc>
                <a:spcPct val="100000"/>
              </a:lnSpc>
            </a:pPr>
            <a:endParaRPr b="0" lang="ru-RU" sz="1400" spc="-1" strike="noStrik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1067" name="Google Shape;2671;p187"/>
          <p:cNvSpPr/>
          <p:nvPr/>
        </p:nvSpPr>
        <p:spPr>
          <a:xfrm>
            <a:off x="3883680" y="2875680"/>
            <a:ext cx="245520" cy="267120"/>
          </a:xfrm>
          <a:prstGeom prst="rect">
            <a:avLst/>
          </a:prstGeom>
          <a:noFill/>
          <a:ln w="28575">
            <a:solidFill>
              <a:srgbClr val="00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noAutofit/>
          </a:bodyPr>
          <a:p>
            <a:pPr>
              <a:lnSpc>
                <a:spcPct val="100000"/>
              </a:lnSpc>
            </a:pPr>
            <a:endParaRPr b="0" lang="ru-RU" sz="1400" spc="-1" strike="noStrik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1068" name="Google Shape;2672;p187"/>
          <p:cNvSpPr/>
          <p:nvPr/>
        </p:nvSpPr>
        <p:spPr>
          <a:xfrm>
            <a:off x="4400280" y="2005560"/>
            <a:ext cx="1253160" cy="267120"/>
          </a:xfrm>
          <a:prstGeom prst="rect">
            <a:avLst/>
          </a:prstGeom>
          <a:noFill/>
          <a:ln w="28575">
            <a:solidFill>
              <a:srgbClr val="00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noAutofit/>
          </a:bodyPr>
          <a:p>
            <a:pPr>
              <a:lnSpc>
                <a:spcPct val="100000"/>
              </a:lnSpc>
            </a:pPr>
            <a:endParaRPr b="0" lang="ru-RU" sz="1400" spc="-1" strike="noStrik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1069" name="Google Shape;2673;p187"/>
          <p:cNvSpPr/>
          <p:nvPr/>
        </p:nvSpPr>
        <p:spPr>
          <a:xfrm>
            <a:off x="406440" y="3515040"/>
            <a:ext cx="1683000" cy="311400"/>
          </a:xfrm>
          <a:prstGeom prst="rect">
            <a:avLst/>
          </a:prstGeom>
          <a:noFill/>
          <a:ln w="28575">
            <a:solidFill>
              <a:srgbClr val="00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noAutofit/>
          </a:bodyPr>
          <a:p>
            <a:pPr>
              <a:lnSpc>
                <a:spcPct val="100000"/>
              </a:lnSpc>
            </a:pPr>
            <a:endParaRPr b="0" lang="ru-RU" sz="1400" spc="-1" strike="noStrike">
              <a:solidFill>
                <a:srgbClr val="000000"/>
              </a:solidFill>
              <a:latin typeface="Arial"/>
              <a:ea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PlaceHolder 1"/>
          <p:cNvSpPr>
            <a:spLocks noGrp="1"/>
          </p:cNvSpPr>
          <p:nvPr>
            <p:ph type="sldNum" idx="44"/>
          </p:nvPr>
        </p:nvSpPr>
        <p:spPr>
          <a:xfrm>
            <a:off x="95040" y="532440"/>
            <a:ext cx="454320" cy="392760"/>
          </a:xfrm>
          <a:prstGeom prst="rect">
            <a:avLst/>
          </a:prstGeom>
          <a:noFill/>
          <a:ln w="0">
            <a:noFill/>
          </a:ln>
        </p:spPr>
        <p:txBody>
          <a:bodyPr lIns="87480" rIns="87480" tIns="87480" bIns="87480" anchor="ctr">
            <a:norm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000" spc="-1" strike="noStrike">
                <a:solidFill>
                  <a:schemeClr val="lt2"/>
                </a:solidFill>
                <a:latin typeface="Exo 2"/>
                <a:ea typeface="Exo 2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7EE40939-AD9A-43DB-93EF-723A462153F8}" type="slidenum">
              <a:rPr b="0" lang="ru-RU" sz="1000" spc="-1" strike="noStrike">
                <a:solidFill>
                  <a:schemeClr val="lt2"/>
                </a:solidFill>
                <a:latin typeface="Exo 2"/>
                <a:ea typeface="Exo 2"/>
              </a:rPr>
              <a:t>&lt;номер&gt;</a:t>
            </a:fld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71" name="Google Shape;927;p68"/>
          <p:cNvSpPr/>
          <p:nvPr/>
        </p:nvSpPr>
        <p:spPr>
          <a:xfrm>
            <a:off x="2242800" y="363960"/>
            <a:ext cx="6517800" cy="43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marL="342720" indent="-285480" algn="ctr">
              <a:lnSpc>
                <a:spcPct val="100000"/>
              </a:lnSpc>
              <a:tabLst>
                <a:tab algn="l" pos="0"/>
              </a:tabLst>
            </a:pPr>
            <a:r>
              <a:rPr b="0" lang="ru-RU" sz="2400" spc="-1" strike="noStrike">
                <a:solidFill>
                  <a:schemeClr val="dk2"/>
                </a:solidFill>
                <a:latin typeface="Montserrat"/>
                <a:ea typeface="Montserrat"/>
              </a:rPr>
              <a:t>Анализ итогов проверочной работы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2" name="Google Shape;928;p68"/>
          <p:cNvSpPr/>
          <p:nvPr/>
        </p:nvSpPr>
        <p:spPr>
          <a:xfrm>
            <a:off x="850680" y="1365840"/>
            <a:ext cx="2893320" cy="43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chemeClr val="dk2"/>
                </a:solidFill>
                <a:latin typeface="Montserrat"/>
                <a:ea typeface="Montserrat"/>
              </a:rPr>
              <a:t>Повторить работу или выдать работу над ошибками с частью заданий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73" name="Google Shape;929;p68" descr=""/>
          <p:cNvPicPr/>
          <p:nvPr/>
        </p:nvPicPr>
        <p:blipFill>
          <a:blip r:embed="rId1"/>
          <a:stretch/>
        </p:blipFill>
        <p:spPr>
          <a:xfrm>
            <a:off x="991800" y="1964160"/>
            <a:ext cx="7895520" cy="961200"/>
          </a:xfrm>
          <a:prstGeom prst="rect">
            <a:avLst/>
          </a:prstGeom>
          <a:ln w="0">
            <a:noFill/>
          </a:ln>
        </p:spPr>
      </p:pic>
      <p:pic>
        <p:nvPicPr>
          <p:cNvPr id="1074" name="Google Shape;930;p68" descr=""/>
          <p:cNvPicPr/>
          <p:nvPr/>
        </p:nvPicPr>
        <p:blipFill>
          <a:blip r:embed="rId2"/>
          <a:stretch/>
        </p:blipFill>
        <p:spPr>
          <a:xfrm>
            <a:off x="4770360" y="3182040"/>
            <a:ext cx="4116960" cy="1727280"/>
          </a:xfrm>
          <a:prstGeom prst="rect">
            <a:avLst/>
          </a:prstGeom>
          <a:ln w="0">
            <a:noFill/>
          </a:ln>
        </p:spPr>
      </p:pic>
      <p:pic>
        <p:nvPicPr>
          <p:cNvPr id="1075" name="Google Shape;931;p68" descr=""/>
          <p:cNvPicPr/>
          <p:nvPr/>
        </p:nvPicPr>
        <p:blipFill>
          <a:blip r:embed="rId3"/>
          <a:stretch/>
        </p:blipFill>
        <p:spPr>
          <a:xfrm>
            <a:off x="1127520" y="3037680"/>
            <a:ext cx="3164040" cy="2104920"/>
          </a:xfrm>
          <a:prstGeom prst="rect">
            <a:avLst/>
          </a:prstGeom>
          <a:ln w="0">
            <a:noFill/>
          </a:ln>
        </p:spPr>
      </p:pic>
      <p:pic>
        <p:nvPicPr>
          <p:cNvPr id="1076" name="Google Shape;932;p68" descr="Линия со стрелкой: прямо со сплошной заливкой"/>
          <p:cNvPicPr/>
          <p:nvPr/>
        </p:nvPicPr>
        <p:blipFill>
          <a:blip r:embed="rId4"/>
          <a:stretch/>
        </p:blipFill>
        <p:spPr>
          <a:xfrm rot="20273400">
            <a:off x="3513240" y="2534760"/>
            <a:ext cx="2121840" cy="471240"/>
          </a:xfrm>
          <a:prstGeom prst="rect">
            <a:avLst/>
          </a:prstGeom>
          <a:ln w="0">
            <a:noFill/>
          </a:ln>
        </p:spPr>
      </p:pic>
      <p:pic>
        <p:nvPicPr>
          <p:cNvPr id="1077" name="Google Shape;933;p68" descr="Линия со стрелкой: прямо со сплошной заливкой"/>
          <p:cNvPicPr/>
          <p:nvPr/>
        </p:nvPicPr>
        <p:blipFill>
          <a:blip r:embed="rId5"/>
          <a:stretch/>
        </p:blipFill>
        <p:spPr>
          <a:xfrm rot="16200000">
            <a:off x="6480360" y="2634120"/>
            <a:ext cx="918720" cy="586800"/>
          </a:xfrm>
          <a:prstGeom prst="rect">
            <a:avLst/>
          </a:prstGeom>
          <a:ln w="0">
            <a:noFill/>
          </a:ln>
        </p:spPr>
      </p:pic>
      <p:pic>
        <p:nvPicPr>
          <p:cNvPr id="1078" name="Google Shape;934;p68" descr="Линия со стрелкой: прямо со сплошной заливкой"/>
          <p:cNvPicPr/>
          <p:nvPr/>
        </p:nvPicPr>
        <p:blipFill>
          <a:blip r:embed="rId6"/>
          <a:stretch/>
        </p:blipFill>
        <p:spPr>
          <a:xfrm rot="3349200">
            <a:off x="3028680" y="1883520"/>
            <a:ext cx="377280" cy="250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PlaceHolder 1"/>
          <p:cNvSpPr>
            <a:spLocks noGrp="1"/>
          </p:cNvSpPr>
          <p:nvPr>
            <p:ph type="sldNum" idx="45"/>
          </p:nvPr>
        </p:nvSpPr>
        <p:spPr>
          <a:xfrm>
            <a:off x="95040" y="532440"/>
            <a:ext cx="454320" cy="392760"/>
          </a:xfrm>
          <a:prstGeom prst="rect">
            <a:avLst/>
          </a:prstGeom>
          <a:noFill/>
          <a:ln w="0">
            <a:noFill/>
          </a:ln>
        </p:spPr>
        <p:txBody>
          <a:bodyPr lIns="87480" rIns="87480" tIns="87480" bIns="87480" anchor="ctr">
            <a:norm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000" spc="-1" strike="noStrike">
                <a:solidFill>
                  <a:schemeClr val="lt2"/>
                </a:solidFill>
                <a:latin typeface="Exo 2"/>
                <a:ea typeface="Exo 2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EF865AE7-0D33-4164-8F83-388DFF0E014D}" type="slidenum">
              <a:rPr b="0" lang="ru-RU" sz="1000" spc="-1" strike="noStrike">
                <a:solidFill>
                  <a:schemeClr val="lt2"/>
                </a:solidFill>
                <a:latin typeface="Exo 2"/>
                <a:ea typeface="Exo 2"/>
              </a:rPr>
              <a:t>&lt;номер&gt;</a:t>
            </a:fld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80" name="Google Shape;990;p74"/>
          <p:cNvSpPr/>
          <p:nvPr/>
        </p:nvSpPr>
        <p:spPr>
          <a:xfrm>
            <a:off x="3129840" y="483120"/>
            <a:ext cx="4266720" cy="43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marL="342720" indent="-285480">
              <a:lnSpc>
                <a:spcPct val="100000"/>
              </a:lnSpc>
              <a:tabLst>
                <a:tab algn="l" pos="0"/>
              </a:tabLst>
            </a:pPr>
            <a:r>
              <a:rPr b="1" lang="ru-RU" sz="2400" spc="-1" strike="noStrike">
                <a:solidFill>
                  <a:schemeClr val="dk2"/>
                </a:solidFill>
                <a:latin typeface="Montserrat"/>
                <a:ea typeface="Montserrat"/>
              </a:rPr>
              <a:t>Работа над ошибками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1" name="Google Shape;991;p74"/>
          <p:cNvSpPr/>
          <p:nvPr/>
        </p:nvSpPr>
        <p:spPr>
          <a:xfrm>
            <a:off x="5938200" y="1808280"/>
            <a:ext cx="3205080" cy="257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marL="257040" indent="-257040">
              <a:lnSpc>
                <a:spcPct val="100000"/>
              </a:lnSpc>
              <a:buClr>
                <a:srgbClr val="424242"/>
              </a:buClr>
              <a:buFont typeface="Arial"/>
              <a:buChar char="•"/>
            </a:pPr>
            <a:r>
              <a:rPr b="0" lang="ru-RU" sz="1500" spc="-1" strike="noStrike">
                <a:solidFill>
                  <a:schemeClr val="dk2"/>
                </a:solidFill>
                <a:latin typeface="Montserrat"/>
                <a:ea typeface="Montserrat"/>
              </a:rPr>
              <a:t>В отчете нашей проверочной работы нажимаем «Повторить»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257040" indent="-190440">
              <a:lnSpc>
                <a:spcPct val="100000"/>
              </a:lnSpc>
              <a:tabLst>
                <a:tab algn="l" pos="0"/>
              </a:tabLst>
            </a:pP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257040" indent="-257040">
              <a:lnSpc>
                <a:spcPct val="100000"/>
              </a:lnSpc>
              <a:buClr>
                <a:srgbClr val="424242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500" spc="-1" strike="noStrike">
                <a:solidFill>
                  <a:schemeClr val="dk2"/>
                </a:solidFill>
                <a:latin typeface="Montserrat"/>
                <a:ea typeface="Montserrat"/>
              </a:rPr>
              <a:t>Убираем не нужные задания, добавляем необходимые (можем продублировать задание)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257040" indent="-190440">
              <a:lnSpc>
                <a:spcPct val="100000"/>
              </a:lnSpc>
              <a:tabLst>
                <a:tab algn="l" pos="0"/>
              </a:tabLst>
            </a:pP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257040" indent="-257040">
              <a:lnSpc>
                <a:spcPct val="100000"/>
              </a:lnSpc>
              <a:buClr>
                <a:srgbClr val="424242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500" spc="-1" strike="noStrike">
                <a:solidFill>
                  <a:schemeClr val="dk2"/>
                </a:solidFill>
                <a:latin typeface="Montserrat"/>
                <a:ea typeface="Montserrat"/>
              </a:rPr>
              <a:t>Отправляем ученикам (всему классу или выборочно)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82" name="Google Shape;992;p74" descr=""/>
          <p:cNvPicPr/>
          <p:nvPr/>
        </p:nvPicPr>
        <p:blipFill>
          <a:blip r:embed="rId1"/>
          <a:stretch/>
        </p:blipFill>
        <p:spPr>
          <a:xfrm>
            <a:off x="23400" y="1631880"/>
            <a:ext cx="5914080" cy="2642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2094;p313"/>
          <p:cNvSpPr/>
          <p:nvPr/>
        </p:nvSpPr>
        <p:spPr>
          <a:xfrm>
            <a:off x="0" y="0"/>
            <a:ext cx="9143280" cy="1194480"/>
          </a:xfrm>
          <a:prstGeom prst="rect">
            <a:avLst/>
          </a:prstGeom>
          <a:gradFill rotWithShape="0">
            <a:gsLst>
              <a:gs pos="0">
                <a:srgbClr val="00a978"/>
              </a:gs>
              <a:gs pos="100000">
                <a:srgbClr val="00886f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1" lang="ru-RU" sz="2000" spc="-1" strike="noStrike">
              <a:solidFill>
                <a:schemeClr val="lt1"/>
              </a:solidFill>
              <a:latin typeface="Roboto Condensed"/>
              <a:ea typeface="Roboto Condensed"/>
            </a:endParaRPr>
          </a:p>
        </p:txBody>
      </p:sp>
      <p:grpSp>
        <p:nvGrpSpPr>
          <p:cNvPr id="1084" name="Google Shape;2095;p313"/>
          <p:cNvGrpSpPr/>
          <p:nvPr/>
        </p:nvGrpSpPr>
        <p:grpSpPr>
          <a:xfrm>
            <a:off x="7608600" y="69480"/>
            <a:ext cx="1097640" cy="1055160"/>
            <a:chOff x="7608600" y="69480"/>
            <a:chExt cx="1097640" cy="1055160"/>
          </a:xfrm>
        </p:grpSpPr>
        <p:sp>
          <p:nvSpPr>
            <p:cNvPr id="1085" name="Google Shape;2096;p313"/>
            <p:cNvSpPr/>
            <p:nvPr/>
          </p:nvSpPr>
          <p:spPr>
            <a:xfrm>
              <a:off x="7608600" y="69480"/>
              <a:ext cx="1097640" cy="1055160"/>
            </a:xfrm>
            <a:prstGeom prst="ellipse">
              <a:avLst/>
            </a:prstGeom>
            <a:solidFill>
              <a:srgbClr val="ffffff">
                <a:alpha val="13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pic>
          <p:nvPicPr>
            <p:cNvPr id="1086" name="Google Shape;2097;p313" descr=""/>
            <p:cNvPicPr/>
            <p:nvPr/>
          </p:nvPicPr>
          <p:blipFill>
            <a:blip r:embed="rId1"/>
            <a:stretch/>
          </p:blipFill>
          <p:spPr>
            <a:xfrm>
              <a:off x="7714080" y="209520"/>
              <a:ext cx="886680" cy="8542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087" name="Google Shape;2098;p313"/>
          <p:cNvSpPr/>
          <p:nvPr/>
        </p:nvSpPr>
        <p:spPr>
          <a:xfrm>
            <a:off x="249120" y="1328400"/>
            <a:ext cx="8557560" cy="364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" sz="1800" spc="-1" strike="noStrike">
                <a:solidFill>
                  <a:srgbClr val="005b68"/>
                </a:solidFill>
                <a:latin typeface="Roboto Condensed"/>
                <a:ea typeface="Roboto Condensed"/>
              </a:rPr>
              <a:t>Формирование отчетов </a:t>
            </a:r>
            <a:r>
              <a:rPr b="0" lang="ru" sz="1800" spc="-1" strike="noStrike">
                <a:solidFill>
                  <a:srgbClr val="005b68"/>
                </a:solidFill>
                <a:latin typeface="Roboto Condensed"/>
                <a:ea typeface="Roboto Condensed"/>
              </a:rPr>
              <a:t>(электронно и для печати)</a:t>
            </a:r>
            <a:r>
              <a:rPr b="1" lang="ru" sz="1800" spc="-1" strike="noStrike">
                <a:solidFill>
                  <a:srgbClr val="005b68"/>
                </a:solidFill>
                <a:latin typeface="Roboto Condensed"/>
                <a:ea typeface="Roboto Condensed"/>
              </a:rPr>
              <a:t>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36600">
              <a:lnSpc>
                <a:spcPct val="100000"/>
              </a:lnSpc>
              <a:buClr>
                <a:srgbClr val="005b68"/>
              </a:buClr>
              <a:buFont typeface="Roboto Condensed"/>
              <a:buChar char="●"/>
              <a:tabLst>
                <a:tab algn="l" pos="0"/>
              </a:tabLst>
            </a:pPr>
            <a:r>
              <a:rPr b="0" lang="ru" sz="1700" spc="-1" strike="noStrike">
                <a:solidFill>
                  <a:srgbClr val="005b68"/>
                </a:solidFill>
                <a:latin typeface="Roboto Condensed"/>
                <a:ea typeface="Roboto Condensed"/>
              </a:rPr>
              <a:t>О списке проверочных работ пользователей - педагогов;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457200" indent="-336600">
              <a:lnSpc>
                <a:spcPct val="100000"/>
              </a:lnSpc>
              <a:buClr>
                <a:srgbClr val="005b68"/>
              </a:buClr>
              <a:buFont typeface="Roboto Condensed"/>
              <a:buChar char="●"/>
              <a:tabLst>
                <a:tab algn="l" pos="0"/>
              </a:tabLst>
            </a:pPr>
            <a:r>
              <a:rPr b="0" lang="ru" sz="1700" spc="-1" strike="noStrike">
                <a:solidFill>
                  <a:srgbClr val="005b68"/>
                </a:solidFill>
                <a:latin typeface="Roboto Condensed"/>
                <a:ea typeface="Roboto Condensed"/>
              </a:rPr>
              <a:t>О качестве выполнения работ;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457200" indent="-336600">
              <a:lnSpc>
                <a:spcPct val="100000"/>
              </a:lnSpc>
              <a:buClr>
                <a:srgbClr val="005b68"/>
              </a:buClr>
              <a:buFont typeface="Roboto Condensed"/>
              <a:buChar char="●"/>
              <a:tabLst>
                <a:tab algn="l" pos="0"/>
              </a:tabLst>
            </a:pPr>
            <a:r>
              <a:rPr b="0" lang="ru" sz="1700" spc="-1" strike="noStrike">
                <a:solidFill>
                  <a:srgbClr val="005b68"/>
                </a:solidFill>
                <a:latin typeface="Roboto Condensed"/>
                <a:ea typeface="Roboto Condensed"/>
              </a:rPr>
              <a:t>О количестве созданных работ;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457200" indent="-336600">
              <a:lnSpc>
                <a:spcPct val="100000"/>
              </a:lnSpc>
              <a:buClr>
                <a:srgbClr val="005b68"/>
              </a:buClr>
              <a:buFont typeface="Roboto Condensed"/>
              <a:buChar char="●"/>
              <a:tabLst>
                <a:tab algn="l" pos="0"/>
              </a:tabLst>
            </a:pPr>
            <a:r>
              <a:rPr b="0" lang="ru" sz="1700" spc="-1" strike="noStrike">
                <a:solidFill>
                  <a:srgbClr val="005b68"/>
                </a:solidFill>
                <a:latin typeface="Roboto Condensed"/>
                <a:ea typeface="Roboto Condensed"/>
              </a:rPr>
              <a:t>Отчет «Освоение предмета» — позволяет оценить, насколько хорошо ученики изучили конкретный предмет.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457200" indent="-336600">
              <a:lnSpc>
                <a:spcPct val="100000"/>
              </a:lnSpc>
              <a:buClr>
                <a:srgbClr val="005b68"/>
              </a:buClr>
              <a:buFont typeface="Roboto Condensed"/>
              <a:buChar char="●"/>
              <a:tabLst>
                <a:tab algn="l" pos="0"/>
              </a:tabLst>
            </a:pPr>
            <a:r>
              <a:rPr b="0" lang="ru" sz="1700" spc="-1" strike="noStrike">
                <a:solidFill>
                  <a:srgbClr val="005b68"/>
                </a:solidFill>
                <a:latin typeface="Roboto Condensed"/>
                <a:ea typeface="Roboto Condensed"/>
              </a:rPr>
              <a:t>Отчет «Освоение темы» — эта функция позволяет составить более узкий отчет и проверить, насколько хорошо школьники усвоили конкретную тему, в  выпадающем списке выбираем тему и класс (или все классы в параллели); 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457200" indent="-336600">
              <a:lnSpc>
                <a:spcPct val="100000"/>
              </a:lnSpc>
              <a:buClr>
                <a:srgbClr val="005b68"/>
              </a:buClr>
              <a:buFont typeface="Roboto Condensed"/>
              <a:buChar char="●"/>
              <a:tabLst>
                <a:tab algn="l" pos="0"/>
              </a:tabLst>
            </a:pPr>
            <a:r>
              <a:rPr b="0" lang="ru" sz="1700" spc="-1" strike="noStrike">
                <a:solidFill>
                  <a:srgbClr val="005b68"/>
                </a:solidFill>
                <a:latin typeface="Roboto Condensed"/>
                <a:ea typeface="Roboto Condensed"/>
              </a:rPr>
              <a:t>Отчет «Результаты учащегося» — это самый детализированный отчёт по успеваемости ученика. 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" sz="1700" spc="-1" strike="noStrike">
                <a:solidFill>
                  <a:srgbClr val="005b68"/>
                </a:solidFill>
                <a:latin typeface="Roboto Condensed"/>
                <a:ea typeface="Roboto Condensed"/>
              </a:rPr>
              <a:t>Возможность анализировать отчетность за 2 года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8" name="Google Shape;2099;p313"/>
          <p:cNvSpPr/>
          <p:nvPr/>
        </p:nvSpPr>
        <p:spPr>
          <a:xfrm>
            <a:off x="772560" y="300960"/>
            <a:ext cx="6760800" cy="58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80000"/>
              </a:lnSpc>
              <a:tabLst>
                <a:tab algn="l" pos="0"/>
              </a:tabLst>
            </a:pPr>
            <a:r>
              <a:rPr b="0" lang="ru" sz="3100" spc="-1" strike="noStrike">
                <a:solidFill>
                  <a:schemeClr val="lt1"/>
                </a:solidFill>
                <a:latin typeface="Roboto Condensed"/>
                <a:ea typeface="Roboto Condensed"/>
              </a:rPr>
              <a:t>Диагностика и мониторинг:</a:t>
            </a:r>
            <a:endParaRPr b="0" lang="ru-RU" sz="3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tabLst>
                <a:tab algn="l" pos="0"/>
              </a:tabLst>
            </a:pPr>
            <a:r>
              <a:rPr b="0" lang="ru" sz="1700" spc="-1" strike="noStrike">
                <a:solidFill>
                  <a:schemeClr val="lt1"/>
                </a:solidFill>
                <a:latin typeface="Roboto Condensed"/>
                <a:ea typeface="Roboto Condensed"/>
              </a:rPr>
              <a:t>разделы “Проверочные работы” и ”Результаты учащихся”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PlaceHolder 1"/>
          <p:cNvSpPr>
            <a:spLocks noGrp="1"/>
          </p:cNvSpPr>
          <p:nvPr>
            <p:ph type="subTitle"/>
          </p:nvPr>
        </p:nvSpPr>
        <p:spPr>
          <a:xfrm>
            <a:off x="1177560" y="4165200"/>
            <a:ext cx="4917960" cy="777600"/>
          </a:xfrm>
          <a:prstGeom prst="rect">
            <a:avLst/>
          </a:prstGeom>
          <a:noFill/>
          <a:ln w="0">
            <a:noFill/>
          </a:ln>
        </p:spPr>
        <p:txBody>
          <a:bodyPr lIns="87480" rIns="87480" tIns="87480" bIns="87480" anchor="t">
            <a:noAutofit/>
          </a:bodyPr>
          <a:p>
            <a:pPr algn="ctr"/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3" name="PlaceHolder 2"/>
          <p:cNvSpPr>
            <a:spLocks noGrp="1"/>
          </p:cNvSpPr>
          <p:nvPr>
            <p:ph type="subTitle"/>
          </p:nvPr>
        </p:nvSpPr>
        <p:spPr>
          <a:xfrm>
            <a:off x="1150920" y="532440"/>
            <a:ext cx="6119640" cy="569520"/>
          </a:xfrm>
          <a:prstGeom prst="rect">
            <a:avLst/>
          </a:prstGeom>
          <a:noFill/>
          <a:ln w="0">
            <a:noFill/>
          </a:ln>
        </p:spPr>
        <p:txBody>
          <a:bodyPr lIns="87480" rIns="87480" tIns="87480" bIns="87480" anchor="t">
            <a:noAutofit/>
          </a:bodyPr>
          <a:p>
            <a:pPr algn="ctr"/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74" name="Рисунок 4" descr=""/>
          <p:cNvPicPr/>
          <p:nvPr/>
        </p:nvPicPr>
        <p:blipFill>
          <a:blip r:embed="rId1"/>
          <a:stretch/>
        </p:blipFill>
        <p:spPr>
          <a:xfrm>
            <a:off x="1262160" y="1145880"/>
            <a:ext cx="4951800" cy="2657520"/>
          </a:xfrm>
          <a:prstGeom prst="rect">
            <a:avLst/>
          </a:prstGeom>
          <a:ln w="0">
            <a:noFill/>
          </a:ln>
        </p:spPr>
      </p:pic>
      <p:pic>
        <p:nvPicPr>
          <p:cNvPr id="775" name="Picture 2" descr=""/>
          <p:cNvPicPr/>
          <p:nvPr/>
        </p:nvPicPr>
        <p:blipFill>
          <a:blip r:embed="rId2"/>
          <a:stretch/>
        </p:blipFill>
        <p:spPr>
          <a:xfrm>
            <a:off x="0" y="-5400"/>
            <a:ext cx="9143280" cy="514800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2279;p318"/>
          <p:cNvSpPr/>
          <p:nvPr/>
        </p:nvSpPr>
        <p:spPr>
          <a:xfrm>
            <a:off x="5175000" y="686880"/>
            <a:ext cx="3628080" cy="143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457200" indent="-304920">
              <a:lnSpc>
                <a:spcPct val="90000"/>
              </a:lnSpc>
              <a:spcBef>
                <a:spcPts val="1001"/>
              </a:spcBef>
              <a:buClr>
                <a:srgbClr val="008c65"/>
              </a:buClr>
              <a:buFont typeface="Rubik"/>
              <a:buChar char="●"/>
            </a:pPr>
            <a:r>
              <a:rPr b="0" lang="ru" sz="1200" spc="-1" strike="noStrike">
                <a:solidFill>
                  <a:srgbClr val="000000"/>
                </a:solidFill>
                <a:latin typeface="Rubik"/>
                <a:ea typeface="Rubik"/>
              </a:rPr>
              <a:t>Используйте раздел </a:t>
            </a:r>
            <a:r>
              <a:rPr b="1" lang="ru" sz="1200" spc="-1" strike="noStrike" u="sng">
                <a:solidFill>
                  <a:schemeClr val="hlink"/>
                </a:solidFill>
                <a:uFillTx/>
                <a:latin typeface="Rubik"/>
                <a:ea typeface="Rubik"/>
                <a:hlinkClick r:id="rId1"/>
              </a:rPr>
              <a:t>“Освоение темы”</a:t>
            </a:r>
            <a:r>
              <a:rPr b="0" lang="ru" sz="1200" spc="-1" strike="noStrike" u="sng">
                <a:solidFill>
                  <a:schemeClr val="hlink"/>
                </a:solidFill>
                <a:uFillTx/>
                <a:latin typeface="Rubik"/>
                <a:ea typeface="Rubik"/>
                <a:hlinkClick r:id="rId2"/>
              </a:rPr>
              <a:t> </a:t>
            </a:r>
            <a:r>
              <a:rPr b="0" lang="ru" sz="1200" spc="-1" strike="noStrike">
                <a:solidFill>
                  <a:srgbClr val="000000"/>
                </a:solidFill>
                <a:latin typeface="Rubik"/>
                <a:ea typeface="Rubik"/>
              </a:rPr>
              <a:t>для отслеживания работы класса с темой. Эта функция позволяет составить более узкий отчёт и проверить, насколько хорошо школьники усвоили конкретную тему. В выпадающем списке также выберите тему и класс (вы также можете выбрать все классы в параллели). 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90" name="Google Shape;2280;p318" descr=""/>
          <p:cNvPicPr/>
          <p:nvPr/>
        </p:nvPicPr>
        <p:blipFill>
          <a:blip r:embed="rId3"/>
          <a:stretch/>
        </p:blipFill>
        <p:spPr>
          <a:xfrm>
            <a:off x="219240" y="686880"/>
            <a:ext cx="4827600" cy="4130280"/>
          </a:xfrm>
          <a:prstGeom prst="rect">
            <a:avLst/>
          </a:prstGeom>
          <a:ln w="9525">
            <a:solidFill>
              <a:srgbClr val="9e9e9e"/>
            </a:solidFill>
            <a:round/>
          </a:ln>
        </p:spPr>
      </p:pic>
      <p:sp>
        <p:nvSpPr>
          <p:cNvPr id="1091" name="PlaceHolder 1"/>
          <p:cNvSpPr>
            <a:spLocks noGrp="1"/>
          </p:cNvSpPr>
          <p:nvPr>
            <p:ph type="title"/>
          </p:nvPr>
        </p:nvSpPr>
        <p:spPr>
          <a:xfrm>
            <a:off x="565200" y="123840"/>
            <a:ext cx="8578080" cy="44712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rmAutofit fontScale="75000"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2400" spc="-1" strike="noStrike">
                <a:solidFill>
                  <a:srgbClr val="038d87"/>
                </a:solidFill>
                <a:latin typeface="Rubik"/>
                <a:ea typeface="Rubik"/>
              </a:rPr>
              <a:t>Освоение темы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92" name="Google Shape;2282;p318" descr=""/>
          <p:cNvPicPr/>
          <p:nvPr/>
        </p:nvPicPr>
        <p:blipFill>
          <a:blip r:embed="rId4"/>
          <a:stretch/>
        </p:blipFill>
        <p:spPr>
          <a:xfrm>
            <a:off x="2680920" y="2324160"/>
            <a:ext cx="6195600" cy="2236680"/>
          </a:xfrm>
          <a:prstGeom prst="rect">
            <a:avLst/>
          </a:prstGeom>
          <a:ln w="9525">
            <a:solidFill>
              <a:srgbClr val="9e9e9e"/>
            </a:solidFill>
            <a:miter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PlaceHolder 1"/>
          <p:cNvSpPr>
            <a:spLocks noGrp="1"/>
          </p:cNvSpPr>
          <p:nvPr>
            <p:ph type="sldNum" idx="46"/>
          </p:nvPr>
        </p:nvSpPr>
        <p:spPr>
          <a:xfrm>
            <a:off x="95040" y="532440"/>
            <a:ext cx="454320" cy="392760"/>
          </a:xfrm>
          <a:prstGeom prst="rect">
            <a:avLst/>
          </a:prstGeom>
          <a:noFill/>
          <a:ln w="0">
            <a:noFill/>
          </a:ln>
        </p:spPr>
        <p:txBody>
          <a:bodyPr lIns="87480" rIns="87480" tIns="87480" bIns="87480" anchor="ctr">
            <a:norm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000" spc="-1" strike="noStrike">
                <a:solidFill>
                  <a:schemeClr val="lt2"/>
                </a:solidFill>
                <a:latin typeface="Exo 2"/>
                <a:ea typeface="Exo 2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469B193C-CAE3-4E35-B5DB-B6E2D0C4DCFC}" type="slidenum">
              <a:rPr b="0" lang="ru-RU" sz="1000" spc="-1" strike="noStrike">
                <a:solidFill>
                  <a:schemeClr val="lt2"/>
                </a:solidFill>
                <a:latin typeface="Exo 2"/>
                <a:ea typeface="Exo 2"/>
              </a:rPr>
              <a:t>&lt;номер&gt;</a:t>
            </a:fld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94" name="Google Shape;949;p70"/>
          <p:cNvSpPr/>
          <p:nvPr/>
        </p:nvSpPr>
        <p:spPr>
          <a:xfrm>
            <a:off x="1074600" y="3026520"/>
            <a:ext cx="2165040" cy="661320"/>
          </a:xfrm>
          <a:prstGeom prst="rect">
            <a:avLst/>
          </a:prstGeom>
          <a:noFill/>
          <a:ln w="28575">
            <a:solidFill>
              <a:srgbClr val="76a9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8400" rIns="68400" tIns="68400" bIns="68400" anchor="t">
            <a:spAutoFit/>
          </a:bodyPr>
          <a:p>
            <a:pPr>
              <a:lnSpc>
                <a:spcPct val="115000"/>
              </a:lnSpc>
              <a:spcAft>
                <a:spcPts val="601"/>
              </a:spcAft>
            </a:pPr>
            <a:r>
              <a:rPr b="1" lang="ru-RU" sz="1000" spc="-1" strike="noStrike" u="sng">
                <a:solidFill>
                  <a:srgbClr val="4fc3f7"/>
                </a:solidFill>
                <a:uFillTx/>
                <a:latin typeface="Fira Sans Extra Condensed"/>
                <a:ea typeface="Fira Sans Extra Condensed"/>
                <a:hlinkClick r:id="rId1"/>
              </a:rPr>
              <a:t>«Освоение предмета»</a:t>
            </a:r>
            <a:r>
              <a:rPr b="1" lang="ru-RU" sz="1000" spc="-1" strike="noStrike">
                <a:solidFill>
                  <a:srgbClr val="76a900"/>
                </a:solidFill>
                <a:latin typeface="Fira Sans Extra Condensed"/>
                <a:ea typeface="Fira Sans Extra Condensed"/>
              </a:rPr>
              <a:t> </a:t>
            </a:r>
            <a:r>
              <a:rPr b="0" lang="ru-RU" sz="1000" spc="-1" strike="noStrike">
                <a:solidFill>
                  <a:srgbClr val="4e4e3f"/>
                </a:solidFill>
                <a:latin typeface="Fira Sans Extra Condensed"/>
                <a:ea typeface="Fira Sans Extra Condensed"/>
              </a:rPr>
              <a:t>— этот отчёт позволяет оценить, насколько хорошо ученики изучили конкретный предмет.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5" name="Google Shape;950;p70"/>
          <p:cNvSpPr/>
          <p:nvPr/>
        </p:nvSpPr>
        <p:spPr>
          <a:xfrm>
            <a:off x="1074600" y="3967200"/>
            <a:ext cx="2165040" cy="767160"/>
          </a:xfrm>
          <a:prstGeom prst="rect">
            <a:avLst/>
          </a:prstGeom>
          <a:noFill/>
          <a:ln w="28575">
            <a:solidFill>
              <a:srgbClr val="76a9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8400" rIns="68400" tIns="68400" bIns="68400" anchor="t">
            <a:spAutoFit/>
          </a:bodyPr>
          <a:p>
            <a:pPr algn="just">
              <a:lnSpc>
                <a:spcPct val="115000"/>
              </a:lnSpc>
              <a:spcAft>
                <a:spcPts val="601"/>
              </a:spcAft>
            </a:pPr>
            <a:r>
              <a:rPr b="0" lang="ru-RU" sz="900" spc="-1" strike="noStrike">
                <a:solidFill>
                  <a:srgbClr val="4e4e3f"/>
                </a:solidFill>
                <a:latin typeface="Fira Sans Extra Condensed"/>
                <a:ea typeface="Fira Sans Extra Condensed"/>
              </a:rPr>
              <a:t>В выпадающем списке выберите нужную учебную дисциплину и класс и задайте временной диапазон (в системе по умолчанию стоит год).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96" name="Google Shape;951;p70" descr=""/>
          <p:cNvPicPr/>
          <p:nvPr/>
        </p:nvPicPr>
        <p:blipFill>
          <a:blip r:embed="rId2"/>
          <a:stretch/>
        </p:blipFill>
        <p:spPr>
          <a:xfrm>
            <a:off x="3437640" y="3026520"/>
            <a:ext cx="5090400" cy="1718640"/>
          </a:xfrm>
          <a:prstGeom prst="rect">
            <a:avLst/>
          </a:prstGeom>
          <a:ln w="28575">
            <a:solidFill>
              <a:srgbClr val="76a900"/>
            </a:solidFill>
            <a:miter/>
          </a:ln>
        </p:spPr>
      </p:pic>
      <p:sp>
        <p:nvSpPr>
          <p:cNvPr id="1097" name="Google Shape;952;p70"/>
          <p:cNvSpPr/>
          <p:nvPr/>
        </p:nvSpPr>
        <p:spPr>
          <a:xfrm>
            <a:off x="1046880" y="343080"/>
            <a:ext cx="7741440" cy="41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68400" bIns="684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chemeClr val="dk2"/>
                </a:solidFill>
                <a:latin typeface="Montserrat"/>
                <a:ea typeface="Montserrat"/>
              </a:rPr>
              <a:t>Раздел меню – результаты учащихся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98" name="Google Shape;953;p70" descr=""/>
          <p:cNvPicPr/>
          <p:nvPr/>
        </p:nvPicPr>
        <p:blipFill>
          <a:blip r:embed="rId3"/>
          <a:stretch/>
        </p:blipFill>
        <p:spPr>
          <a:xfrm>
            <a:off x="1923480" y="1152720"/>
            <a:ext cx="6032520" cy="1575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2290;p319"/>
          <p:cNvSpPr/>
          <p:nvPr/>
        </p:nvSpPr>
        <p:spPr>
          <a:xfrm>
            <a:off x="5306760" y="560880"/>
            <a:ext cx="3514320" cy="133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457200" indent="-304920">
              <a:lnSpc>
                <a:spcPct val="90000"/>
              </a:lnSpc>
              <a:spcBef>
                <a:spcPts val="1001"/>
              </a:spcBef>
              <a:spcAft>
                <a:spcPts val="1001"/>
              </a:spcAft>
              <a:buClr>
                <a:srgbClr val="008c65"/>
              </a:buClr>
              <a:buFont typeface="Rubik"/>
              <a:buChar char="●"/>
            </a:pPr>
            <a:r>
              <a:rPr b="0" lang="ru" sz="1200" spc="-1" strike="noStrike">
                <a:solidFill>
                  <a:srgbClr val="000000"/>
                </a:solidFill>
                <a:latin typeface="Rubik"/>
                <a:ea typeface="Rubik"/>
              </a:rPr>
              <a:t>Используйте раздел </a:t>
            </a:r>
            <a:r>
              <a:rPr b="1" lang="ru" sz="1200" spc="-1" strike="noStrike" u="sng">
                <a:solidFill>
                  <a:schemeClr val="hlink"/>
                </a:solidFill>
                <a:uFillTx/>
                <a:latin typeface="Rubik"/>
                <a:ea typeface="Rubik"/>
                <a:hlinkClick r:id="rId1"/>
              </a:rPr>
              <a:t>“Результаты учащегося”</a:t>
            </a:r>
            <a:r>
              <a:rPr b="0" lang="ru" sz="1200" spc="-1" strike="noStrike">
                <a:solidFill>
                  <a:srgbClr val="000000"/>
                </a:solidFill>
                <a:latin typeface="Rubik"/>
                <a:ea typeface="Rubik"/>
              </a:rPr>
              <a:t> для подробной статистики по ученику. </a:t>
            </a:r>
            <a:br>
              <a:rPr sz="1200"/>
            </a:br>
            <a:r>
              <a:rPr b="0" lang="ru" sz="1200" spc="-1" strike="noStrike">
                <a:solidFill>
                  <a:srgbClr val="000000"/>
                </a:solidFill>
                <a:latin typeface="Rubik"/>
                <a:ea typeface="Rubik"/>
              </a:rPr>
              <a:t>Это самый детализированный отчёт по успеваемости ученика. </a:t>
            </a:r>
            <a:br>
              <a:rPr sz="1200"/>
            </a:br>
            <a:r>
              <a:rPr b="0" lang="ru" sz="1200" spc="-1" strike="noStrike">
                <a:solidFill>
                  <a:srgbClr val="000000"/>
                </a:solidFill>
                <a:latin typeface="Rubik"/>
                <a:ea typeface="Rubik"/>
              </a:rPr>
              <a:t>Выберите тему и учащегося, статистику которого хотите посмотреть.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0" name="PlaceHolder 1"/>
          <p:cNvSpPr>
            <a:spLocks noGrp="1"/>
          </p:cNvSpPr>
          <p:nvPr>
            <p:ph type="title"/>
          </p:nvPr>
        </p:nvSpPr>
        <p:spPr>
          <a:xfrm>
            <a:off x="565200" y="123840"/>
            <a:ext cx="8578080" cy="44712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rmAutofit fontScale="75000"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" sz="2400" spc="-1" strike="noStrike">
                <a:solidFill>
                  <a:srgbClr val="038d87"/>
                </a:solidFill>
                <a:latin typeface="Rubik"/>
                <a:ea typeface="Rubik"/>
              </a:rPr>
              <a:t>Результаты учащегося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01" name="Google Shape;2292;p319" descr=""/>
          <p:cNvPicPr/>
          <p:nvPr/>
        </p:nvPicPr>
        <p:blipFill>
          <a:blip r:embed="rId2"/>
          <a:stretch/>
        </p:blipFill>
        <p:spPr>
          <a:xfrm>
            <a:off x="664920" y="716760"/>
            <a:ext cx="3945960" cy="1338120"/>
          </a:xfrm>
          <a:prstGeom prst="rect">
            <a:avLst/>
          </a:prstGeom>
          <a:ln w="0">
            <a:noFill/>
          </a:ln>
        </p:spPr>
      </p:pic>
      <p:pic>
        <p:nvPicPr>
          <p:cNvPr id="1102" name="Google Shape;2293;p319" descr=""/>
          <p:cNvPicPr/>
          <p:nvPr/>
        </p:nvPicPr>
        <p:blipFill>
          <a:blip r:embed="rId3"/>
          <a:stretch/>
        </p:blipFill>
        <p:spPr>
          <a:xfrm>
            <a:off x="690120" y="2101680"/>
            <a:ext cx="6573240" cy="2884680"/>
          </a:xfrm>
          <a:prstGeom prst="rect">
            <a:avLst/>
          </a:prstGeom>
          <a:ln w="9525">
            <a:solidFill>
              <a:srgbClr val="9e9e9e"/>
            </a:solidFill>
            <a:miter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PlaceHolder 1"/>
          <p:cNvSpPr>
            <a:spLocks noGrp="1"/>
          </p:cNvSpPr>
          <p:nvPr>
            <p:ph type="subTitle"/>
          </p:nvPr>
        </p:nvSpPr>
        <p:spPr>
          <a:xfrm>
            <a:off x="1107360" y="110160"/>
            <a:ext cx="6414120" cy="717480"/>
          </a:xfrm>
          <a:prstGeom prst="rect">
            <a:avLst/>
          </a:prstGeom>
          <a:noFill/>
          <a:ln w="0">
            <a:noFill/>
          </a:ln>
        </p:spPr>
        <p:txBody>
          <a:bodyPr lIns="87480" rIns="87480" tIns="87480" bIns="87480" anchor="t">
            <a:noAutofit/>
          </a:bodyPr>
          <a:p>
            <a:pPr marL="364320" indent="-303480">
              <a:lnSpc>
                <a:spcPct val="100000"/>
              </a:lnSpc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Montserrat"/>
              </a:rPr>
              <a:t>Проектирование программы по ФГОС с использованием инструмента Якласс «Редактор предмета»</a:t>
            </a:r>
            <a:r>
              <a:rPr b="1" lang="ru-RU" sz="1300" spc="-1" strike="noStrike">
                <a:solidFill>
                  <a:srgbClr val="000000"/>
                </a:solidFill>
                <a:latin typeface="Times New Roman"/>
                <a:ea typeface="Montserrat"/>
              </a:rPr>
              <a:t> 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4" name="PlaceHolder 2"/>
          <p:cNvSpPr>
            <a:spLocks noGrp="1"/>
          </p:cNvSpPr>
          <p:nvPr>
            <p:ph type="sldNum" idx="47"/>
          </p:nvPr>
        </p:nvSpPr>
        <p:spPr>
          <a:xfrm>
            <a:off x="95040" y="532440"/>
            <a:ext cx="454320" cy="392760"/>
          </a:xfrm>
          <a:prstGeom prst="rect">
            <a:avLst/>
          </a:prstGeom>
          <a:noFill/>
          <a:ln w="0">
            <a:noFill/>
          </a:ln>
        </p:spPr>
        <p:txBody>
          <a:bodyPr lIns="87480" rIns="87480" tIns="87480" bIns="87480" anchor="ctr">
            <a:norm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000" spc="-1" strike="noStrike">
                <a:solidFill>
                  <a:schemeClr val="lt2"/>
                </a:solidFill>
                <a:latin typeface="Exo 2"/>
                <a:ea typeface="Exo 2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DF64FBC5-3E3F-44E1-9A8C-706D0292CAB0}" type="slidenum">
              <a:rPr b="0" lang="ru-RU" sz="1000" spc="-1" strike="noStrike">
                <a:solidFill>
                  <a:schemeClr val="lt2"/>
                </a:solidFill>
                <a:latin typeface="Exo 2"/>
                <a:ea typeface="Exo 2"/>
              </a:rPr>
              <a:t>&lt;номер&gt;</a:t>
            </a:fld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105" name="Google Shape;1046;p25" descr=""/>
          <p:cNvPicPr/>
          <p:nvPr/>
        </p:nvPicPr>
        <p:blipFill>
          <a:blip r:embed="rId1"/>
          <a:stretch/>
        </p:blipFill>
        <p:spPr>
          <a:xfrm>
            <a:off x="129600" y="910800"/>
            <a:ext cx="4227480" cy="2962800"/>
          </a:xfrm>
          <a:prstGeom prst="rect">
            <a:avLst/>
          </a:prstGeom>
          <a:ln w="0">
            <a:noFill/>
          </a:ln>
        </p:spPr>
      </p:pic>
      <p:sp>
        <p:nvSpPr>
          <p:cNvPr id="1106" name="Google Shape;1047;p25"/>
          <p:cNvSpPr/>
          <p:nvPr/>
        </p:nvSpPr>
        <p:spPr>
          <a:xfrm>
            <a:off x="6197040" y="1572840"/>
            <a:ext cx="2765520" cy="33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>
              <a:lnSpc>
                <a:spcPct val="100000"/>
              </a:lnSpc>
            </a:pPr>
            <a:r>
              <a:rPr b="0" lang="ru-RU" sz="1500" spc="-1" strike="noStrike">
                <a:solidFill>
                  <a:schemeClr val="dk2"/>
                </a:solidFill>
                <a:latin typeface="Montserrat"/>
                <a:ea typeface="Montserrat"/>
              </a:rPr>
              <a:t>Возможности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-763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200" spc="-1" strike="noStrike">
                <a:solidFill>
                  <a:schemeClr val="dk2"/>
                </a:solidFill>
                <a:latin typeface="Montserrat"/>
                <a:ea typeface="Montserrat"/>
              </a:rPr>
              <a:t> </a:t>
            </a:r>
            <a:r>
              <a:rPr b="0" lang="ru-RU" sz="1200" spc="-1" strike="noStrike">
                <a:solidFill>
                  <a:schemeClr val="dk2"/>
                </a:solidFill>
                <a:latin typeface="Times New Roman"/>
                <a:ea typeface="Montserrat"/>
              </a:rPr>
              <a:t>адаптировать готовый контент под класс/группу/ученика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-763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200" spc="-1" strike="noStrike">
                <a:solidFill>
                  <a:schemeClr val="dk2"/>
                </a:solidFill>
                <a:latin typeface="Times New Roman"/>
                <a:ea typeface="Montserrat"/>
              </a:rPr>
              <a:t> </a:t>
            </a:r>
            <a:r>
              <a:rPr b="0" lang="ru-RU" sz="1200" spc="-1" strike="noStrike">
                <a:solidFill>
                  <a:schemeClr val="dk2"/>
                </a:solidFill>
                <a:latin typeface="Times New Roman"/>
                <a:ea typeface="Montserrat"/>
              </a:rPr>
              <a:t>дополнять готовый предмет своими заданиями любой сложности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-763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200" spc="-1" strike="noStrike">
                <a:solidFill>
                  <a:schemeClr val="dk2"/>
                </a:solidFill>
                <a:latin typeface="Times New Roman"/>
                <a:ea typeface="Montserrat"/>
              </a:rPr>
              <a:t> </a:t>
            </a:r>
            <a:r>
              <a:rPr b="0" lang="ru-RU" sz="1200" spc="-1" strike="noStrike">
                <a:solidFill>
                  <a:schemeClr val="dk2"/>
                </a:solidFill>
                <a:latin typeface="Times New Roman"/>
                <a:ea typeface="Montserrat"/>
              </a:rPr>
              <a:t>создавать авторский спецкурс по любой тематике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-763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200" spc="-1" strike="noStrike">
                <a:solidFill>
                  <a:schemeClr val="dk2"/>
                </a:solidFill>
                <a:latin typeface="Times New Roman"/>
                <a:ea typeface="Montserrat"/>
              </a:rPr>
              <a:t> </a:t>
            </a:r>
            <a:r>
              <a:rPr b="0" lang="ru-RU" sz="1200" spc="-1" strike="noStrike">
                <a:solidFill>
                  <a:schemeClr val="dk2"/>
                </a:solidFill>
                <a:latin typeface="Times New Roman"/>
                <a:ea typeface="Montserrat"/>
              </a:rPr>
              <a:t>оцифровать свою копилку дидактических материалов (теорию и задания, контрольные)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-763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r>
              <a:rPr b="0" lang="ru-RU" sz="1200" spc="-1" strike="noStrike">
                <a:solidFill>
                  <a:srgbClr val="000000"/>
                </a:solidFill>
                <a:latin typeface="Times New Roman"/>
                <a:ea typeface="Arial"/>
              </a:rPr>
              <a:t>добавить видеоурок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-763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200" spc="-1" strike="noStrike">
                <a:solidFill>
                  <a:schemeClr val="dk2"/>
                </a:solidFill>
                <a:latin typeface="Times New Roman"/>
                <a:ea typeface="Montserrat"/>
              </a:rPr>
              <a:t> </a:t>
            </a:r>
            <a:r>
              <a:rPr b="0" lang="ru-RU" sz="1200" spc="-1" strike="noStrike">
                <a:solidFill>
                  <a:schemeClr val="dk2"/>
                </a:solidFill>
                <a:latin typeface="Times New Roman"/>
                <a:ea typeface="Montserrat"/>
              </a:rPr>
              <a:t>обмениваться материалами с коллегами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br>
              <a:rPr sz="1000"/>
            </a:br>
            <a:br>
              <a:rPr sz="1000"/>
            </a:b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07" name="Google Shape;785;p92" descr=""/>
          <p:cNvPicPr/>
          <p:nvPr/>
        </p:nvPicPr>
        <p:blipFill>
          <a:blip r:embed="rId2"/>
          <a:stretch/>
        </p:blipFill>
        <p:spPr>
          <a:xfrm>
            <a:off x="2591640" y="2571840"/>
            <a:ext cx="3585240" cy="2356560"/>
          </a:xfrm>
          <a:prstGeom prst="rect">
            <a:avLst/>
          </a:prstGeom>
          <a:ln w="9525">
            <a:solidFill>
              <a:srgbClr val="3acebe"/>
            </a:solidFill>
            <a:round/>
          </a:ln>
        </p:spPr>
      </p:pic>
      <p:pic>
        <p:nvPicPr>
          <p:cNvPr id="1108" name="Google Shape;2717;p191" descr=""/>
          <p:cNvPicPr/>
          <p:nvPr/>
        </p:nvPicPr>
        <p:blipFill>
          <a:blip r:embed="rId3"/>
          <a:stretch/>
        </p:blipFill>
        <p:spPr>
          <a:xfrm>
            <a:off x="6183720" y="695520"/>
            <a:ext cx="764640" cy="826920"/>
          </a:xfrm>
          <a:prstGeom prst="rect">
            <a:avLst/>
          </a:prstGeom>
          <a:ln w="0">
            <a:noFill/>
          </a:ln>
        </p:spPr>
      </p:pic>
      <p:pic>
        <p:nvPicPr>
          <p:cNvPr id="1109" name="Google Shape;2716;p191" descr=""/>
          <p:cNvPicPr/>
          <p:nvPr/>
        </p:nvPicPr>
        <p:blipFill>
          <a:blip r:embed="rId4"/>
          <a:stretch/>
        </p:blipFill>
        <p:spPr>
          <a:xfrm>
            <a:off x="7023240" y="663120"/>
            <a:ext cx="917640" cy="826920"/>
          </a:xfrm>
          <a:prstGeom prst="rect">
            <a:avLst/>
          </a:prstGeom>
          <a:ln w="0">
            <a:noFill/>
          </a:ln>
        </p:spPr>
      </p:pic>
      <p:pic>
        <p:nvPicPr>
          <p:cNvPr id="1110" name="Google Shape;2718;p191" descr=""/>
          <p:cNvPicPr/>
          <p:nvPr/>
        </p:nvPicPr>
        <p:blipFill>
          <a:blip r:embed="rId5"/>
          <a:stretch/>
        </p:blipFill>
        <p:spPr>
          <a:xfrm>
            <a:off x="7944120" y="588240"/>
            <a:ext cx="765360" cy="921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PlaceHolder 1"/>
          <p:cNvSpPr>
            <a:spLocks noGrp="1"/>
          </p:cNvSpPr>
          <p:nvPr>
            <p:ph type="sldNum" idx="48"/>
          </p:nvPr>
        </p:nvSpPr>
        <p:spPr>
          <a:xfrm>
            <a:off x="95040" y="532440"/>
            <a:ext cx="454320" cy="392760"/>
          </a:xfrm>
          <a:prstGeom prst="rect">
            <a:avLst/>
          </a:prstGeom>
          <a:noFill/>
          <a:ln w="0">
            <a:noFill/>
          </a:ln>
        </p:spPr>
        <p:txBody>
          <a:bodyPr lIns="90720" rIns="90720" tIns="90720" bIns="90720" anchor="ctr">
            <a:norm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" sz="1000" spc="-1" strike="noStrike">
                <a:solidFill>
                  <a:schemeClr val="lt2"/>
                </a:solidFill>
                <a:latin typeface="Exo 2"/>
                <a:ea typeface="Exo 2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BDF87927-5226-46B4-95B4-B4C8D4840959}" type="slidenum">
              <a:rPr b="0" lang="en" sz="1000" spc="-1" strike="noStrike">
                <a:solidFill>
                  <a:schemeClr val="lt2"/>
                </a:solidFill>
                <a:latin typeface="Exo 2"/>
                <a:ea typeface="Exo 2"/>
              </a:rPr>
              <a:t>&lt;номер&gt;</a:t>
            </a:fld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12" name="Google Shape;2711;p191"/>
          <p:cNvSpPr/>
          <p:nvPr/>
        </p:nvSpPr>
        <p:spPr>
          <a:xfrm>
            <a:off x="912960" y="0"/>
            <a:ext cx="5800680" cy="35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t">
            <a:spAutoFit/>
          </a:bodyPr>
          <a:p>
            <a:pPr>
              <a:lnSpc>
                <a:spcPct val="100000"/>
              </a:lnSpc>
            </a:pPr>
            <a:r>
              <a:rPr b="0" lang="en" sz="1400" spc="-1" strike="noStrike">
                <a:solidFill>
                  <a:schemeClr val="lt1"/>
                </a:solidFill>
                <a:latin typeface="Montserrat"/>
                <a:ea typeface="Montserrat"/>
              </a:rPr>
              <a:t>Как это работает редактор предметов на ЯКласс?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3" name="Google Shape;2712;p191"/>
          <p:cNvSpPr/>
          <p:nvPr/>
        </p:nvSpPr>
        <p:spPr>
          <a:xfrm>
            <a:off x="877680" y="528120"/>
            <a:ext cx="6157080" cy="62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t">
            <a:spAutoFit/>
          </a:bodyPr>
          <a:p>
            <a:pPr algn="ctr">
              <a:lnSpc>
                <a:spcPct val="80000"/>
              </a:lnSpc>
            </a:pPr>
            <a:r>
              <a:rPr b="0" lang="en" sz="2000" spc="-1" strike="noStrike">
                <a:solidFill>
                  <a:srgbClr val="090909"/>
                </a:solidFill>
                <a:latin typeface="Montserrat"/>
                <a:ea typeface="Montserrat"/>
              </a:rPr>
              <a:t>Оцифровка учителем своего контента, формирование индивидуальных курсов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14" name="Google Shape;2713;p191" descr=""/>
          <p:cNvPicPr/>
          <p:nvPr/>
        </p:nvPicPr>
        <p:blipFill>
          <a:blip r:embed="rId1"/>
          <a:stretch/>
        </p:blipFill>
        <p:spPr>
          <a:xfrm>
            <a:off x="5603400" y="1383480"/>
            <a:ext cx="2900160" cy="2376360"/>
          </a:xfrm>
          <a:prstGeom prst="rect">
            <a:avLst/>
          </a:prstGeom>
          <a:ln w="19050">
            <a:solidFill>
              <a:srgbClr val="00c57b"/>
            </a:solidFill>
            <a:round/>
          </a:ln>
        </p:spPr>
      </p:pic>
      <p:pic>
        <p:nvPicPr>
          <p:cNvPr id="1115" name="Google Shape;2714;p191" descr=""/>
          <p:cNvPicPr/>
          <p:nvPr/>
        </p:nvPicPr>
        <p:blipFill>
          <a:blip r:embed="rId2"/>
          <a:stretch/>
        </p:blipFill>
        <p:spPr>
          <a:xfrm>
            <a:off x="6466680" y="2022120"/>
            <a:ext cx="2275560" cy="2421360"/>
          </a:xfrm>
          <a:prstGeom prst="rect">
            <a:avLst/>
          </a:prstGeom>
          <a:ln w="19050">
            <a:solidFill>
              <a:srgbClr val="00c57b"/>
            </a:solidFill>
            <a:round/>
          </a:ln>
        </p:spPr>
      </p:pic>
      <p:pic>
        <p:nvPicPr>
          <p:cNvPr id="1116" name="Google Shape;2715;p191" descr=""/>
          <p:cNvPicPr/>
          <p:nvPr/>
        </p:nvPicPr>
        <p:blipFill>
          <a:blip r:embed="rId3"/>
          <a:stretch/>
        </p:blipFill>
        <p:spPr>
          <a:xfrm>
            <a:off x="7224840" y="3299760"/>
            <a:ext cx="1821240" cy="1574640"/>
          </a:xfrm>
          <a:prstGeom prst="rect">
            <a:avLst/>
          </a:prstGeom>
          <a:ln w="19050">
            <a:solidFill>
              <a:srgbClr val="00c57b"/>
            </a:solidFill>
            <a:round/>
          </a:ln>
        </p:spPr>
      </p:pic>
      <p:pic>
        <p:nvPicPr>
          <p:cNvPr id="1117" name="Google Shape;2716;p191" descr=""/>
          <p:cNvPicPr/>
          <p:nvPr/>
        </p:nvPicPr>
        <p:blipFill>
          <a:blip r:embed="rId4"/>
          <a:stretch/>
        </p:blipFill>
        <p:spPr>
          <a:xfrm>
            <a:off x="2431800" y="1214280"/>
            <a:ext cx="917640" cy="826920"/>
          </a:xfrm>
          <a:prstGeom prst="rect">
            <a:avLst/>
          </a:prstGeom>
          <a:ln w="0">
            <a:noFill/>
          </a:ln>
        </p:spPr>
      </p:pic>
      <p:pic>
        <p:nvPicPr>
          <p:cNvPr id="1118" name="Google Shape;2717;p191" descr=""/>
          <p:cNvPicPr/>
          <p:nvPr/>
        </p:nvPicPr>
        <p:blipFill>
          <a:blip r:embed="rId5"/>
          <a:stretch/>
        </p:blipFill>
        <p:spPr>
          <a:xfrm>
            <a:off x="1008720" y="1266120"/>
            <a:ext cx="764640" cy="826920"/>
          </a:xfrm>
          <a:prstGeom prst="rect">
            <a:avLst/>
          </a:prstGeom>
          <a:ln w="0">
            <a:noFill/>
          </a:ln>
        </p:spPr>
      </p:pic>
      <p:pic>
        <p:nvPicPr>
          <p:cNvPr id="1119" name="Google Shape;2718;p191" descr=""/>
          <p:cNvPicPr/>
          <p:nvPr/>
        </p:nvPicPr>
        <p:blipFill>
          <a:blip r:embed="rId6"/>
          <a:stretch/>
        </p:blipFill>
        <p:spPr>
          <a:xfrm>
            <a:off x="4017600" y="1074600"/>
            <a:ext cx="917640" cy="1106280"/>
          </a:xfrm>
          <a:prstGeom prst="rect">
            <a:avLst/>
          </a:prstGeom>
          <a:ln w="0">
            <a:noFill/>
          </a:ln>
        </p:spPr>
      </p:pic>
      <p:grpSp>
        <p:nvGrpSpPr>
          <p:cNvPr id="1120" name="Google Shape;2719;p191"/>
          <p:cNvGrpSpPr/>
          <p:nvPr/>
        </p:nvGrpSpPr>
        <p:grpSpPr>
          <a:xfrm>
            <a:off x="1047600" y="2363760"/>
            <a:ext cx="4185000" cy="1737720"/>
            <a:chOff x="1047600" y="2363760"/>
            <a:chExt cx="4185000" cy="1737720"/>
          </a:xfrm>
        </p:grpSpPr>
        <p:sp>
          <p:nvSpPr>
            <p:cNvPr id="1121" name="Google Shape;2720;p191"/>
            <p:cNvSpPr/>
            <p:nvPr/>
          </p:nvSpPr>
          <p:spPr>
            <a:xfrm>
              <a:off x="1047600" y="2363760"/>
              <a:ext cx="4185000" cy="1737720"/>
            </a:xfrm>
            <a:prstGeom prst="roundRect">
              <a:avLst>
                <a:gd name="adj" fmla="val 16667"/>
              </a:avLst>
            </a:prstGeom>
            <a:solidFill>
              <a:srgbClr val="35c07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</a:pPr>
              <a:endParaRPr b="0" lang="ru-RU" sz="1400" spc="-1" strike="noStrike">
                <a:solidFill>
                  <a:srgbClr val="000000"/>
                </a:solidFill>
                <a:latin typeface="Fira Sans Extra Condensed"/>
                <a:ea typeface="Fira Sans Extra Condensed"/>
              </a:endParaRPr>
            </a:p>
          </p:txBody>
        </p:sp>
        <p:sp>
          <p:nvSpPr>
            <p:cNvPr id="1122" name="Google Shape;2721;p191"/>
            <p:cNvSpPr/>
            <p:nvPr/>
          </p:nvSpPr>
          <p:spPr>
            <a:xfrm>
              <a:off x="1157760" y="2475360"/>
              <a:ext cx="3964320" cy="888120"/>
            </a:xfrm>
            <a:prstGeom prst="rect">
              <a:avLst/>
            </a:prstGeom>
            <a:solidFill>
              <a:srgbClr val="35c07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t">
              <a:noAutofit/>
            </a:bodyPr>
            <a:p>
              <a:pPr>
                <a:lnSpc>
                  <a:spcPct val="100000"/>
                </a:lnSpc>
              </a:pPr>
              <a:r>
                <a:rPr b="0" lang="en" sz="1400" spc="-1" strike="noStrike">
                  <a:solidFill>
                    <a:schemeClr val="lt1"/>
                  </a:solidFill>
                  <a:latin typeface="Montserrat"/>
                  <a:ea typeface="Montserrat"/>
                </a:rPr>
                <a:t>Добавляйте  в готовые материалы программы  любые дополнительные элементы или создавайте полностью авторский контент! 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  <a:p>
              <a:pPr marL="355680" indent="-266760">
                <a:lnSpc>
                  <a:spcPct val="100000"/>
                </a:lnSpc>
                <a:buClr>
                  <a:srgbClr val="ffffff"/>
                </a:buClr>
                <a:buFont typeface="Montserrat"/>
                <a:buChar char="●"/>
              </a:pPr>
              <a:r>
                <a:rPr b="0" lang="en" sz="1400" spc="-1" strike="noStrike">
                  <a:solidFill>
                    <a:schemeClr val="lt1"/>
                  </a:solidFill>
                  <a:latin typeface="Montserrat"/>
                  <a:ea typeface="Montserrat"/>
                </a:rPr>
                <a:t>видео-урок, 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  <a:p>
              <a:pPr marL="355680" indent="-266760">
                <a:lnSpc>
                  <a:spcPct val="100000"/>
                </a:lnSpc>
                <a:buClr>
                  <a:srgbClr val="ffffff"/>
                </a:buClr>
                <a:buFont typeface="Montserrat"/>
                <a:buChar char="●"/>
              </a:pPr>
              <a:r>
                <a:rPr b="0" lang="en" sz="1400" spc="-1" strike="noStrike">
                  <a:solidFill>
                    <a:schemeClr val="lt1"/>
                  </a:solidFill>
                  <a:latin typeface="Montserrat"/>
                  <a:ea typeface="Montserrat"/>
                </a:rPr>
                <a:t>задания любой сложности, 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  <a:p>
              <a:pPr marL="355680" indent="-266760">
                <a:lnSpc>
                  <a:spcPct val="100000"/>
                </a:lnSpc>
                <a:buClr>
                  <a:srgbClr val="ffffff"/>
                </a:buClr>
                <a:buFont typeface="Montserrat"/>
                <a:buChar char="●"/>
              </a:pPr>
              <a:r>
                <a:rPr b="0" lang="en" sz="1400" spc="-1" strike="noStrike">
                  <a:solidFill>
                    <a:schemeClr val="lt1"/>
                  </a:solidFill>
                  <a:latin typeface="Montserrat"/>
                  <a:ea typeface="Montserrat"/>
                </a:rPr>
                <a:t>дополнительные материалы. 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PlaceHolder 1"/>
          <p:cNvSpPr>
            <a:spLocks noGrp="1"/>
          </p:cNvSpPr>
          <p:nvPr>
            <p:ph type="subTitle"/>
          </p:nvPr>
        </p:nvSpPr>
        <p:spPr>
          <a:xfrm>
            <a:off x="977400" y="560520"/>
            <a:ext cx="7992360" cy="569520"/>
          </a:xfrm>
          <a:prstGeom prst="rect">
            <a:avLst/>
          </a:prstGeom>
          <a:noFill/>
          <a:ln w="0">
            <a:noFill/>
          </a:ln>
        </p:spPr>
        <p:txBody>
          <a:bodyPr lIns="87480" rIns="87480" tIns="87480" bIns="87480" anchor="t">
            <a:norm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1500" spc="-1" strike="noStrike">
                <a:solidFill>
                  <a:srgbClr val="000000"/>
                </a:solidFill>
                <a:latin typeface="Arial"/>
                <a:ea typeface="Arial"/>
              </a:rPr>
              <a:t>Диагностика и специальные возможности Якласс: 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4" name="PlaceHolder 2"/>
          <p:cNvSpPr>
            <a:spLocks noGrp="1"/>
          </p:cNvSpPr>
          <p:nvPr>
            <p:ph type="subTitle"/>
          </p:nvPr>
        </p:nvSpPr>
        <p:spPr>
          <a:xfrm>
            <a:off x="843840" y="36720"/>
            <a:ext cx="4266720" cy="381240"/>
          </a:xfrm>
          <a:prstGeom prst="rect">
            <a:avLst/>
          </a:prstGeom>
          <a:noFill/>
          <a:ln w="0">
            <a:noFill/>
          </a:ln>
        </p:spPr>
        <p:txBody>
          <a:bodyPr lIns="87480" rIns="87480" tIns="87480" bIns="87480" anchor="t">
            <a:normAutofit fontScale="92000"/>
          </a:bodyPr>
          <a:p>
            <a:pPr marL="314640" indent="-262080">
              <a:lnSpc>
                <a:spcPct val="100000"/>
              </a:lnSpc>
              <a:tabLst>
                <a:tab algn="l" pos="0"/>
              </a:tabLst>
            </a:pPr>
            <a:r>
              <a:rPr b="1" lang="ru-RU" sz="1500" spc="-1" strike="noStrike">
                <a:solidFill>
                  <a:srgbClr val="000000"/>
                </a:solidFill>
                <a:latin typeface="Montserrat"/>
                <a:ea typeface="Montserrat"/>
              </a:rPr>
              <a:t>Подготовка к ВПР 2024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5" name="PlaceHolder 3"/>
          <p:cNvSpPr>
            <a:spLocks noGrp="1"/>
          </p:cNvSpPr>
          <p:nvPr>
            <p:ph type="sldNum" idx="49"/>
          </p:nvPr>
        </p:nvSpPr>
        <p:spPr>
          <a:xfrm>
            <a:off x="95040" y="532440"/>
            <a:ext cx="454320" cy="392760"/>
          </a:xfrm>
          <a:prstGeom prst="rect">
            <a:avLst/>
          </a:prstGeom>
          <a:noFill/>
          <a:ln w="0">
            <a:noFill/>
          </a:ln>
        </p:spPr>
        <p:txBody>
          <a:bodyPr lIns="87480" rIns="87480" tIns="87480" bIns="87480" anchor="ctr">
            <a:norm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000" spc="-1" strike="noStrike">
                <a:solidFill>
                  <a:schemeClr val="lt2"/>
                </a:solidFill>
                <a:latin typeface="Exo 2"/>
                <a:ea typeface="Exo 2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C8B91CC5-B4B8-43A4-8912-4783292D5FBC}" type="slidenum">
              <a:rPr b="0" lang="ru-RU" sz="1000" spc="-1" strike="noStrike">
                <a:solidFill>
                  <a:schemeClr val="lt2"/>
                </a:solidFill>
                <a:latin typeface="Exo 2"/>
                <a:ea typeface="Exo 2"/>
              </a:rPr>
              <a:t>&lt;номер&gt;</a:t>
            </a:fld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26" name="Google Shape;778;p57"/>
          <p:cNvSpPr/>
          <p:nvPr/>
        </p:nvSpPr>
        <p:spPr>
          <a:xfrm>
            <a:off x="3404160" y="897840"/>
            <a:ext cx="3138840" cy="79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noAutofit/>
          </a:bodyPr>
          <a:p>
            <a:pPr marL="214200" indent="-214200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Arial"/>
              </a:rPr>
              <a:t>актуальные демоверсии 4-8 и 11 класс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marL="214200" indent="-214200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Arial"/>
              </a:rPr>
              <a:t>многовариативность каждого задания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marL="214200" indent="-214200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Arial"/>
              </a:rPr>
              <a:t>неограниченное количество подходов 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Arial"/>
              </a:rPr>
              <a:t>      </a:t>
            </a: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Arial"/>
              </a:rPr>
              <a:t>к решению каждого задания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marL="214200" indent="-214200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Arial"/>
              </a:rPr>
              <a:t>круглосуточный доступ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27" name="Google Shape;779;p57" descr=""/>
          <p:cNvPicPr/>
          <p:nvPr/>
        </p:nvPicPr>
        <p:blipFill>
          <a:blip r:embed="rId1"/>
          <a:stretch/>
        </p:blipFill>
        <p:spPr>
          <a:xfrm>
            <a:off x="7749000" y="696600"/>
            <a:ext cx="970560" cy="767520"/>
          </a:xfrm>
          <a:prstGeom prst="rect">
            <a:avLst/>
          </a:prstGeom>
          <a:ln w="0">
            <a:noFill/>
          </a:ln>
        </p:spPr>
      </p:pic>
      <p:grpSp>
        <p:nvGrpSpPr>
          <p:cNvPr id="1128" name="Google Shape;780;p57"/>
          <p:cNvGrpSpPr/>
          <p:nvPr/>
        </p:nvGrpSpPr>
        <p:grpSpPr>
          <a:xfrm>
            <a:off x="1276560" y="2003040"/>
            <a:ext cx="4353840" cy="2244600"/>
            <a:chOff x="1276560" y="2003040"/>
            <a:chExt cx="4353840" cy="2244600"/>
          </a:xfrm>
        </p:grpSpPr>
        <p:sp>
          <p:nvSpPr>
            <p:cNvPr id="1129" name="Google Shape;781;p57"/>
            <p:cNvSpPr/>
            <p:nvPr/>
          </p:nvSpPr>
          <p:spPr>
            <a:xfrm>
              <a:off x="1276560" y="2003040"/>
              <a:ext cx="3401640" cy="403560"/>
            </a:xfrm>
            <a:prstGeom prst="roundRect">
              <a:avLst>
                <a:gd name="adj" fmla="val 10000"/>
              </a:avLst>
            </a:prstGeom>
            <a:solidFill>
              <a:srgbClr val="00beac">
                <a:alpha val="38000"/>
              </a:srgbClr>
            </a:solidFill>
            <a:ln w="0">
              <a:noFill/>
            </a:ln>
            <a:effectLst>
              <a:outerShdw blurRad="39960" dir="5400000" dist="23040" rotWithShape="0">
                <a:srgbClr val="000000">
                  <a:alpha val="34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</a:pPr>
              <a:endParaRPr b="0" lang="ru-RU" sz="10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130" name="Google Shape;782;p57"/>
            <p:cNvSpPr/>
            <p:nvPr/>
          </p:nvSpPr>
          <p:spPr>
            <a:xfrm>
              <a:off x="1291320" y="2014920"/>
              <a:ext cx="2800080" cy="379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3280" rIns="53280" tIns="53280" bIns="53280" anchor="ctr">
              <a:noAutofit/>
            </a:bodyPr>
            <a:p>
              <a:pPr>
                <a:lnSpc>
                  <a:spcPct val="90000"/>
                </a:lnSpc>
              </a:pPr>
              <a:r>
                <a:rPr b="1" lang="ru-RU" sz="1000" spc="-1" strike="noStrike">
                  <a:solidFill>
                    <a:srgbClr val="000000"/>
                  </a:solidFill>
                  <a:latin typeface="Arial"/>
                  <a:ea typeface="Arial"/>
                </a:rPr>
                <a:t>входная диагностика </a:t>
              </a:r>
              <a:endParaRPr b="0" lang="ru-RU" sz="10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31" name="Google Shape;783;p57"/>
            <p:cNvSpPr/>
            <p:nvPr/>
          </p:nvSpPr>
          <p:spPr>
            <a:xfrm>
              <a:off x="1466640" y="2463120"/>
              <a:ext cx="3401640" cy="403560"/>
            </a:xfrm>
            <a:prstGeom prst="roundRect">
              <a:avLst>
                <a:gd name="adj" fmla="val 10000"/>
              </a:avLst>
            </a:prstGeom>
            <a:solidFill>
              <a:srgbClr val="00beac">
                <a:alpha val="39000"/>
              </a:srgbClr>
            </a:solidFill>
            <a:ln w="0">
              <a:noFill/>
            </a:ln>
            <a:effectLst>
              <a:outerShdw blurRad="39960" dir="5400000" dist="23040" rotWithShape="0">
                <a:srgbClr val="000000">
                  <a:alpha val="34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</a:pPr>
              <a:endParaRPr b="0" lang="ru-RU" sz="10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132" name="Google Shape;784;p57"/>
            <p:cNvSpPr/>
            <p:nvPr/>
          </p:nvSpPr>
          <p:spPr>
            <a:xfrm>
              <a:off x="1481400" y="2475000"/>
              <a:ext cx="2791080" cy="379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3280" rIns="53280" tIns="53280" bIns="53280" anchor="ctr">
              <a:noAutofit/>
            </a:bodyPr>
            <a:p>
              <a:pPr>
                <a:lnSpc>
                  <a:spcPct val="90000"/>
                </a:lnSpc>
              </a:pP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Arial"/>
                </a:rPr>
                <a:t>разбор «западающих» тем на уроке</a:t>
              </a:r>
              <a:endParaRPr b="0" lang="ru-RU" sz="10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33" name="Google Shape;785;p57"/>
            <p:cNvSpPr/>
            <p:nvPr/>
          </p:nvSpPr>
          <p:spPr>
            <a:xfrm>
              <a:off x="1720800" y="2923560"/>
              <a:ext cx="3401640" cy="403560"/>
            </a:xfrm>
            <a:prstGeom prst="roundRect">
              <a:avLst>
                <a:gd name="adj" fmla="val 10000"/>
              </a:avLst>
            </a:prstGeom>
            <a:solidFill>
              <a:srgbClr val="00beac">
                <a:alpha val="39000"/>
              </a:srgbClr>
            </a:solidFill>
            <a:ln w="0">
              <a:noFill/>
            </a:ln>
            <a:effectLst>
              <a:outerShdw blurRad="39960" dir="5400000" dist="23040" rotWithShape="0">
                <a:srgbClr val="000000">
                  <a:alpha val="34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</a:pPr>
              <a:endParaRPr b="0" lang="ru-RU" sz="10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134" name="Google Shape;786;p57"/>
            <p:cNvSpPr/>
            <p:nvPr/>
          </p:nvSpPr>
          <p:spPr>
            <a:xfrm>
              <a:off x="1735560" y="2935440"/>
              <a:ext cx="2791080" cy="379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3280" rIns="53280" tIns="53280" bIns="53280" anchor="ctr">
              <a:noAutofit/>
            </a:bodyPr>
            <a:p>
              <a:pPr>
                <a:lnSpc>
                  <a:spcPct val="90000"/>
                </a:lnSpc>
              </a:pP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Arial"/>
                </a:rPr>
                <a:t>самостоятельная тренировка «западающих» тем на ресурсе</a:t>
              </a:r>
              <a:endParaRPr b="0" lang="ru-RU" sz="10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35" name="Google Shape;787;p57"/>
            <p:cNvSpPr/>
            <p:nvPr/>
          </p:nvSpPr>
          <p:spPr>
            <a:xfrm>
              <a:off x="1974600" y="3383640"/>
              <a:ext cx="3401640" cy="403560"/>
            </a:xfrm>
            <a:prstGeom prst="roundRect">
              <a:avLst>
                <a:gd name="adj" fmla="val 10000"/>
              </a:avLst>
            </a:prstGeom>
            <a:solidFill>
              <a:srgbClr val="00beac">
                <a:alpha val="39000"/>
              </a:srgbClr>
            </a:solidFill>
            <a:ln w="0">
              <a:noFill/>
            </a:ln>
            <a:effectLst>
              <a:outerShdw blurRad="39960" dir="5400000" dist="23040" rotWithShape="0">
                <a:srgbClr val="000000">
                  <a:alpha val="34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</a:pPr>
              <a:endParaRPr b="0" lang="ru-RU" sz="10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136" name="Google Shape;788;p57"/>
            <p:cNvSpPr/>
            <p:nvPr/>
          </p:nvSpPr>
          <p:spPr>
            <a:xfrm>
              <a:off x="1989360" y="3395520"/>
              <a:ext cx="2791080" cy="379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3280" rIns="53280" tIns="53280" bIns="53280" anchor="ctr">
              <a:noAutofit/>
            </a:bodyPr>
            <a:p>
              <a:pPr>
                <a:lnSpc>
                  <a:spcPct val="90000"/>
                </a:lnSpc>
              </a:pP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Arial"/>
                </a:rPr>
                <a:t>добавление заданий с западающими темами в домашнюю работу</a:t>
              </a:r>
              <a:endParaRPr b="0" lang="ru-RU" sz="10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37" name="Google Shape;789;p57"/>
            <p:cNvSpPr/>
            <p:nvPr/>
          </p:nvSpPr>
          <p:spPr>
            <a:xfrm>
              <a:off x="2228760" y="3844080"/>
              <a:ext cx="3401640" cy="403560"/>
            </a:xfrm>
            <a:prstGeom prst="roundRect">
              <a:avLst>
                <a:gd name="adj" fmla="val 10000"/>
              </a:avLst>
            </a:prstGeom>
            <a:solidFill>
              <a:srgbClr val="00beac">
                <a:alpha val="39000"/>
              </a:srgbClr>
            </a:solidFill>
            <a:ln w="0">
              <a:noFill/>
            </a:ln>
            <a:effectLst>
              <a:outerShdw blurRad="39960" dir="5400000" dist="23040" rotWithShape="0">
                <a:srgbClr val="000000">
                  <a:alpha val="34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</a:pPr>
              <a:endParaRPr b="0" lang="ru-RU" sz="10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138" name="Google Shape;790;p57"/>
            <p:cNvSpPr/>
            <p:nvPr/>
          </p:nvSpPr>
          <p:spPr>
            <a:xfrm>
              <a:off x="2243520" y="3855960"/>
              <a:ext cx="2791080" cy="379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3280" rIns="53280" tIns="53280" bIns="53280" anchor="ctr">
              <a:noAutofit/>
            </a:bodyPr>
            <a:p>
              <a:pPr>
                <a:lnSpc>
                  <a:spcPct val="90000"/>
                </a:lnSpc>
              </a:pPr>
              <a:r>
                <a:rPr b="1" lang="ru-RU" sz="1000" spc="-1" strike="noStrike">
                  <a:solidFill>
                    <a:srgbClr val="000000"/>
                  </a:solidFill>
                  <a:latin typeface="Arial"/>
                  <a:ea typeface="Arial"/>
                </a:rPr>
                <a:t>итоговая диагностика</a:t>
              </a:r>
              <a:endParaRPr b="0" lang="ru-RU" sz="10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39" name="Google Shape;791;p57"/>
            <p:cNvSpPr/>
            <p:nvPr/>
          </p:nvSpPr>
          <p:spPr>
            <a:xfrm>
              <a:off x="4287960" y="2298240"/>
              <a:ext cx="326160" cy="262080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cbd0f7">
                <a:alpha val="89000"/>
              </a:srgbClr>
            </a:solidFill>
            <a:ln w="9525">
              <a:solidFill>
                <a:srgbClr val="cbd0f7">
                  <a:alpha val="89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</a:pPr>
              <a:endParaRPr b="0" lang="ru-RU" sz="10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140" name="Google Shape;792;p57"/>
            <p:cNvSpPr/>
            <p:nvPr/>
          </p:nvSpPr>
          <p:spPr>
            <a:xfrm>
              <a:off x="4361760" y="2298240"/>
              <a:ext cx="178920" cy="196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22680" rIns="22680" tIns="22680" bIns="22680" anchor="ctr">
              <a:noAutofit/>
            </a:bodyPr>
            <a:p>
              <a:pPr algn="ctr">
                <a:lnSpc>
                  <a:spcPct val="90000"/>
                </a:lnSpc>
              </a:pPr>
              <a:endParaRPr b="0" lang="ru-RU" sz="13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141" name="Google Shape;793;p57"/>
            <p:cNvSpPr/>
            <p:nvPr/>
          </p:nvSpPr>
          <p:spPr>
            <a:xfrm>
              <a:off x="4542120" y="2758680"/>
              <a:ext cx="326160" cy="262080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cbf8ee">
                <a:alpha val="89000"/>
              </a:srgbClr>
            </a:solidFill>
            <a:ln w="9525">
              <a:solidFill>
                <a:srgbClr val="cbf8ee">
                  <a:alpha val="89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</a:pPr>
              <a:endParaRPr b="0" lang="ru-RU" sz="10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142" name="Google Shape;794;p57"/>
            <p:cNvSpPr/>
            <p:nvPr/>
          </p:nvSpPr>
          <p:spPr>
            <a:xfrm>
              <a:off x="4615560" y="2758680"/>
              <a:ext cx="178920" cy="196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22680" rIns="22680" tIns="22680" bIns="22680" anchor="ctr">
              <a:noAutofit/>
            </a:bodyPr>
            <a:p>
              <a:pPr algn="ctr">
                <a:lnSpc>
                  <a:spcPct val="90000"/>
                </a:lnSpc>
              </a:pPr>
              <a:endParaRPr b="0" lang="ru-RU" sz="13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143" name="Google Shape;795;p57"/>
            <p:cNvSpPr/>
            <p:nvPr/>
          </p:nvSpPr>
          <p:spPr>
            <a:xfrm>
              <a:off x="4796280" y="3211920"/>
              <a:ext cx="326160" cy="262080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d7facc">
                <a:alpha val="89000"/>
              </a:srgbClr>
            </a:solidFill>
            <a:ln w="9525">
              <a:solidFill>
                <a:srgbClr val="d7facc">
                  <a:alpha val="89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</a:pPr>
              <a:endParaRPr b="0" lang="ru-RU" sz="10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144" name="Google Shape;796;p57"/>
            <p:cNvSpPr/>
            <p:nvPr/>
          </p:nvSpPr>
          <p:spPr>
            <a:xfrm>
              <a:off x="4869720" y="3211920"/>
              <a:ext cx="178920" cy="196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22680" rIns="22680" tIns="22680" bIns="22680" anchor="ctr">
              <a:noAutofit/>
            </a:bodyPr>
            <a:p>
              <a:pPr algn="ctr">
                <a:lnSpc>
                  <a:spcPct val="90000"/>
                </a:lnSpc>
              </a:pPr>
              <a:endParaRPr b="0" lang="ru-RU" sz="13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145" name="Google Shape;797;p57"/>
            <p:cNvSpPr/>
            <p:nvPr/>
          </p:nvSpPr>
          <p:spPr>
            <a:xfrm>
              <a:off x="5050440" y="3676680"/>
              <a:ext cx="326160" cy="262080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fbebcd">
                <a:alpha val="89000"/>
              </a:srgbClr>
            </a:solidFill>
            <a:ln w="9525">
              <a:solidFill>
                <a:srgbClr val="fbebcd">
                  <a:alpha val="89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</a:pPr>
              <a:endParaRPr b="0" lang="ru-RU" sz="10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146" name="Google Shape;798;p57"/>
            <p:cNvSpPr/>
            <p:nvPr/>
          </p:nvSpPr>
          <p:spPr>
            <a:xfrm>
              <a:off x="5123880" y="3676680"/>
              <a:ext cx="178920" cy="196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22680" rIns="22680" tIns="22680" bIns="22680" anchor="ctr">
              <a:noAutofit/>
            </a:bodyPr>
            <a:p>
              <a:pPr algn="ctr">
                <a:lnSpc>
                  <a:spcPct val="90000"/>
                </a:lnSpc>
              </a:pPr>
              <a:endParaRPr b="0" lang="ru-RU" sz="13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</p:grpSp>
      <p:sp>
        <p:nvSpPr>
          <p:cNvPr id="1147" name="Google Shape;800;p57"/>
          <p:cNvSpPr/>
          <p:nvPr/>
        </p:nvSpPr>
        <p:spPr>
          <a:xfrm>
            <a:off x="1698120" y="4525920"/>
            <a:ext cx="7204680" cy="43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noAutofit/>
          </a:bodyPr>
          <a:p>
            <a:pPr>
              <a:lnSpc>
                <a:spcPct val="100000"/>
              </a:lnSpc>
            </a:pPr>
            <a:endParaRPr b="0" lang="ru-RU" sz="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Средняя школа 1- 4 вариантов по каждому предмету (+ в каждом вопросе вариативность). 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48" name="Google Shape;801;p57" descr="">
            <a:hlinkClick r:id="rId2"/>
          </p:cNvPr>
          <p:cNvPicPr/>
          <p:nvPr/>
        </p:nvPicPr>
        <p:blipFill>
          <a:blip r:embed="rId3"/>
          <a:stretch/>
        </p:blipFill>
        <p:spPr>
          <a:xfrm>
            <a:off x="376920" y="4250160"/>
            <a:ext cx="1066320" cy="747360"/>
          </a:xfrm>
          <a:prstGeom prst="rect">
            <a:avLst/>
          </a:prstGeom>
          <a:ln w="0">
            <a:noFill/>
          </a:ln>
        </p:spPr>
      </p:pic>
      <p:sp>
        <p:nvSpPr>
          <p:cNvPr id="1149" name="Google Shape;802;p57"/>
          <p:cNvSpPr/>
          <p:nvPr/>
        </p:nvSpPr>
        <p:spPr>
          <a:xfrm>
            <a:off x="5919480" y="1901520"/>
            <a:ext cx="3160800" cy="240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noAutofit/>
          </a:bodyPr>
          <a:p>
            <a:pPr marL="214200" indent="-214200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Arial"/>
              </a:rPr>
              <a:t>все результаты сохраняются 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marL="214200" indent="-214200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Arial"/>
              </a:rPr>
              <a:t>отслеживание динамики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marL="214200" indent="-214200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Arial"/>
              </a:rPr>
              <a:t>проводим на каждый класс отдельно, или на всю параллель, есть сортировка по классам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marL="214200" indent="-214200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Arial"/>
              </a:rPr>
              <a:t>решаем задачу психологической тренировки и тренировки тайминга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marL="214200" indent="-147600">
              <a:lnSpc>
                <a:spcPct val="100000"/>
              </a:lnSpc>
              <a:tabLst>
                <a:tab algn="l" pos="0"/>
              </a:tabLst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marL="214200" indent="-147600" algn="ctr">
              <a:lnSpc>
                <a:spcPct val="100000"/>
              </a:lnSpc>
              <a:tabLst>
                <a:tab algn="l" pos="0"/>
              </a:tabLst>
            </a:pPr>
            <a:r>
              <a:rPr b="1" lang="ru-RU" sz="1000" spc="-1" strike="noStrike">
                <a:solidFill>
                  <a:srgbClr val="000000"/>
                </a:solidFill>
                <a:latin typeface="Arial"/>
                <a:ea typeface="Arial"/>
              </a:rPr>
              <a:t>РАЗДЕЛ ВПР, ИТОГОВЫЙ КОНТРОЛЬ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lvl="4" marL="214200" indent="-2142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Arial"/>
              </a:rPr>
              <a:t>методическое описание каждого задания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lvl="4" marL="214200" indent="-2142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Arial"/>
              </a:rPr>
              <a:t>отдельные задания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lvl="4" marL="214200" indent="-2142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Arial"/>
              </a:rPr>
              <a:t>Тест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lvl="4" marL="214200" indent="-2142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Arial"/>
              </a:rPr>
              <a:t>Тест скрытый от учеников (выдает учитель) 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lvl="4" marL="214200" indent="-2142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Arial"/>
              </a:rPr>
              <a:t>ссылка на раздел </a:t>
            </a:r>
            <a:r>
              <a:rPr b="0" lang="ru-RU" sz="1000" spc="-1" strike="noStrike" u="sng">
                <a:solidFill>
                  <a:srgbClr val="4fc3f7"/>
                </a:solidFill>
                <a:uFillTx/>
                <a:latin typeface="Arial"/>
                <a:ea typeface="Arial"/>
                <a:hlinkClick r:id="rId4"/>
              </a:rPr>
              <a:t>открыть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50" name="Google Shape;542;p38" descr="">
            <a:hlinkClick r:id="rId5"/>
          </p:cNvPr>
          <p:cNvPicPr/>
          <p:nvPr/>
        </p:nvPicPr>
        <p:blipFill>
          <a:blip r:embed="rId6"/>
          <a:stretch/>
        </p:blipFill>
        <p:spPr>
          <a:xfrm>
            <a:off x="6445440" y="642960"/>
            <a:ext cx="1016280" cy="1124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PlaceHolder 1"/>
          <p:cNvSpPr>
            <a:spLocks noGrp="1"/>
          </p:cNvSpPr>
          <p:nvPr>
            <p:ph type="sldNum" idx="50"/>
          </p:nvPr>
        </p:nvSpPr>
        <p:spPr>
          <a:xfrm>
            <a:off x="95040" y="532440"/>
            <a:ext cx="454320" cy="392760"/>
          </a:xfrm>
          <a:prstGeom prst="rect">
            <a:avLst/>
          </a:prstGeom>
          <a:noFill/>
          <a:ln w="0">
            <a:noFill/>
          </a:ln>
        </p:spPr>
        <p:txBody>
          <a:bodyPr lIns="87480" rIns="87480" tIns="87480" bIns="87480" anchor="ctr">
            <a:norm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000" spc="-1" strike="noStrike">
                <a:solidFill>
                  <a:schemeClr val="lt2"/>
                </a:solidFill>
                <a:latin typeface="Exo 2"/>
                <a:ea typeface="Exo 2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BDA80651-05B1-49E1-8E3F-5B6EB8B96268}" type="slidenum">
              <a:rPr b="0" lang="ru-RU" sz="1000" spc="-1" strike="noStrike">
                <a:solidFill>
                  <a:schemeClr val="lt2"/>
                </a:solidFill>
                <a:latin typeface="Exo 2"/>
                <a:ea typeface="Exo 2"/>
              </a:rPr>
              <a:t>&lt;номер&gt;</a:t>
            </a:fld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52" name="Прямоугольник 10"/>
          <p:cNvSpPr/>
          <p:nvPr/>
        </p:nvSpPr>
        <p:spPr>
          <a:xfrm>
            <a:off x="1919880" y="513000"/>
            <a:ext cx="4923360" cy="28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>
              <a:lnSpc>
                <a:spcPct val="100000"/>
              </a:lnSpc>
            </a:pPr>
            <a:r>
              <a:rPr b="1" lang="ru" sz="1400" spc="-1" strike="noStrike">
                <a:solidFill>
                  <a:srgbClr val="002060"/>
                </a:solidFill>
                <a:latin typeface="Montserrat"/>
                <a:ea typeface="Montserrat"/>
              </a:rPr>
              <a:t>Устройте соревнование между классами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3" name="Прямоугольник 11"/>
          <p:cNvSpPr/>
          <p:nvPr/>
        </p:nvSpPr>
        <p:spPr>
          <a:xfrm>
            <a:off x="1900800" y="116640"/>
            <a:ext cx="5206320" cy="38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68400" rIns="68400" tIns="34200" bIns="34200" anchor="t">
            <a:spAutoFit/>
          </a:bodyPr>
          <a:p>
            <a:pPr>
              <a:lnSpc>
                <a:spcPct val="100000"/>
              </a:lnSpc>
            </a:pPr>
            <a:r>
              <a:rPr b="1" lang="ru" sz="2100" spc="-1" strike="noStrike">
                <a:solidFill>
                  <a:srgbClr val="000000"/>
                </a:solidFill>
                <a:latin typeface="Times New Roman"/>
                <a:ea typeface="Montserrat"/>
              </a:rPr>
              <a:t>Предметные недели с ЯКласс «Биология»</a:t>
            </a:r>
            <a:endParaRPr b="0" lang="ru-RU" sz="2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54" name="Google Shape;800;p74" descr=""/>
          <p:cNvPicPr/>
          <p:nvPr/>
        </p:nvPicPr>
        <p:blipFill>
          <a:blip r:embed="rId1"/>
          <a:stretch/>
        </p:blipFill>
        <p:spPr>
          <a:xfrm>
            <a:off x="2315160" y="848880"/>
            <a:ext cx="569520" cy="830160"/>
          </a:xfrm>
          <a:prstGeom prst="rect">
            <a:avLst/>
          </a:prstGeom>
          <a:ln w="0">
            <a:noFill/>
          </a:ln>
        </p:spPr>
      </p:pic>
      <p:pic>
        <p:nvPicPr>
          <p:cNvPr id="1155" name="Google Shape;804;p74" descr=""/>
          <p:cNvPicPr/>
          <p:nvPr/>
        </p:nvPicPr>
        <p:blipFill>
          <a:blip r:embed="rId2"/>
          <a:stretch/>
        </p:blipFill>
        <p:spPr>
          <a:xfrm>
            <a:off x="6206400" y="670320"/>
            <a:ext cx="829080" cy="1190160"/>
          </a:xfrm>
          <a:prstGeom prst="rect">
            <a:avLst/>
          </a:prstGeom>
          <a:ln w="0">
            <a:noFill/>
          </a:ln>
        </p:spPr>
      </p:pic>
      <p:sp>
        <p:nvSpPr>
          <p:cNvPr id="1156" name="Прямоугольник 13"/>
          <p:cNvSpPr/>
          <p:nvPr/>
        </p:nvSpPr>
        <p:spPr>
          <a:xfrm>
            <a:off x="825480" y="1875240"/>
            <a:ext cx="2873880" cy="80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>
              <a:lnSpc>
                <a:spcPct val="115000"/>
              </a:lnSpc>
            </a:pPr>
            <a:r>
              <a:rPr b="1" lang="ru-RU" sz="1400" spc="-1" strike="noStrike">
                <a:solidFill>
                  <a:srgbClr val="0070c0"/>
                </a:solidFill>
                <a:highlight>
                  <a:srgbClr val="ffffff"/>
                </a:highlight>
                <a:latin typeface="Times New Roman"/>
                <a:ea typeface="Times New Roman"/>
              </a:rPr>
              <a:t>Проведите марафон по предмету Биология по материалам из раздела «Итоговый контроль»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7" name="Прямоугольник 15"/>
          <p:cNvSpPr/>
          <p:nvPr/>
        </p:nvSpPr>
        <p:spPr>
          <a:xfrm>
            <a:off x="369720" y="2786040"/>
            <a:ext cx="4041000" cy="178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>
              <a:lnSpc>
                <a:spcPct val="115000"/>
              </a:lnSpc>
            </a:pPr>
            <a:r>
              <a:rPr b="0" lang="ru-RU" sz="1400" spc="-1" strike="noStrik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</a:rPr>
              <a:t>Олимпиады, конкурсы  для учащихся — хорошая возможность оценить уровень знаний и привыкнуть к разным форматам заданий.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0" lang="ru-RU" sz="1400" spc="-1" strike="noStrik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</a:rPr>
              <a:t>Победителей обычно награждают — это нравится детям, и они хотят участвовать еще.  Мини олимпиады и конкурсы проводятся онлайн.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8" name="Google Shape;803;p74"/>
          <p:cNvSpPr/>
          <p:nvPr/>
        </p:nvSpPr>
        <p:spPr>
          <a:xfrm>
            <a:off x="4572000" y="1982520"/>
            <a:ext cx="4571280" cy="251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>
              <a:lnSpc>
                <a:spcPct val="115000"/>
              </a:lnSpc>
            </a:pPr>
            <a:r>
              <a:rPr b="1" lang="ru" sz="1400" spc="-1" strike="noStrike">
                <a:solidFill>
                  <a:srgbClr val="0070c0"/>
                </a:solidFill>
                <a:highlight>
                  <a:srgbClr val="ffffff"/>
                </a:highlight>
                <a:latin typeface="Times New Roman"/>
                <a:ea typeface="Times New Roman"/>
              </a:rPr>
              <a:t>Инструкция по проведению: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ru" sz="1400" spc="-1" strike="noStrike">
                <a:solidFill>
                  <a:srgbClr val="0070c0"/>
                </a:solidFill>
                <a:highlight>
                  <a:srgbClr val="ffffff"/>
                </a:highlight>
                <a:latin typeface="Times New Roman"/>
                <a:ea typeface="Times New Roman"/>
              </a:rPr>
              <a:t>✏️</a:t>
            </a:r>
            <a:r>
              <a:rPr b="0" lang="ru" sz="1400" spc="-1" strike="noStrike">
                <a:solidFill>
                  <a:srgbClr val="0070c0"/>
                </a:solidFill>
                <a:highlight>
                  <a:srgbClr val="ffffff"/>
                </a:highlight>
                <a:latin typeface="Times New Roman"/>
                <a:ea typeface="Times New Roman"/>
              </a:rPr>
              <a:t>перейдите в Предмет </a:t>
            </a:r>
            <a:r>
              <a:rPr b="1" lang="ru" sz="1200" spc="-1" strike="noStrike">
                <a:solidFill>
                  <a:srgbClr val="0070c0"/>
                </a:solidFill>
                <a:highlight>
                  <a:srgbClr val="ffffff"/>
                </a:highlight>
                <a:latin typeface="Times New Roman"/>
                <a:ea typeface="Times New Roman"/>
              </a:rPr>
              <a:t>«Итоговый контроль. Биология»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ru" sz="1400" spc="-1" strike="noStrike">
                <a:solidFill>
                  <a:srgbClr val="0070c0"/>
                </a:solidFill>
                <a:highlight>
                  <a:srgbClr val="ffffff"/>
                </a:highlight>
                <a:latin typeface="Times New Roman"/>
                <a:ea typeface="Times New Roman"/>
              </a:rPr>
              <a:t>✏️ </a:t>
            </a:r>
            <a:r>
              <a:rPr b="0" lang="ru" sz="1400" spc="-1" strike="noStrike">
                <a:solidFill>
                  <a:srgbClr val="0070c0"/>
                </a:solidFill>
                <a:highlight>
                  <a:srgbClr val="ffffff"/>
                </a:highlight>
                <a:latin typeface="Times New Roman"/>
                <a:ea typeface="Times New Roman"/>
              </a:rPr>
              <a:t>выберите работу для выдачи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ru" sz="1400" spc="-1" strike="noStrike">
                <a:solidFill>
                  <a:srgbClr val="0070c0"/>
                </a:solidFill>
                <a:highlight>
                  <a:srgbClr val="ffffff"/>
                </a:highlight>
                <a:latin typeface="Times New Roman"/>
                <a:ea typeface="Times New Roman"/>
              </a:rPr>
              <a:t>✏️</a:t>
            </a:r>
            <a:r>
              <a:rPr b="0" lang="ru" sz="1400" spc="-1" strike="noStrike">
                <a:solidFill>
                  <a:srgbClr val="0070c0"/>
                </a:solidFill>
                <a:highlight>
                  <a:srgbClr val="ffffff"/>
                </a:highlight>
                <a:latin typeface="Times New Roman"/>
                <a:ea typeface="Times New Roman"/>
              </a:rPr>
              <a:t>удалите ненужные задания/оставьте без изменений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ru" sz="1400" spc="-1" strike="noStrike">
                <a:solidFill>
                  <a:srgbClr val="0070c0"/>
                </a:solidFill>
                <a:highlight>
                  <a:srgbClr val="ffffff"/>
                </a:highlight>
                <a:latin typeface="Times New Roman"/>
                <a:ea typeface="Times New Roman"/>
              </a:rPr>
              <a:t>✏️</a:t>
            </a:r>
            <a:r>
              <a:rPr b="0" lang="ru" sz="1400" spc="-1" strike="noStrike">
                <a:solidFill>
                  <a:srgbClr val="0070c0"/>
                </a:solidFill>
                <a:highlight>
                  <a:srgbClr val="ffffff"/>
                </a:highlight>
                <a:latin typeface="Times New Roman"/>
                <a:ea typeface="Times New Roman"/>
              </a:rPr>
              <a:t>выдайте работу вашему классу для прохождения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ru" sz="1400" spc="-1" strike="noStrike">
                <a:solidFill>
                  <a:srgbClr val="0070c0"/>
                </a:solidFill>
                <a:highlight>
                  <a:srgbClr val="ffffff"/>
                </a:highlight>
                <a:latin typeface="Times New Roman"/>
                <a:ea typeface="Times New Roman"/>
              </a:rPr>
              <a:t>✏️</a:t>
            </a:r>
            <a:r>
              <a:rPr b="0" lang="ru" sz="1400" spc="-1" strike="noStrike">
                <a:solidFill>
                  <a:srgbClr val="0070c0"/>
                </a:solidFill>
                <a:highlight>
                  <a:srgbClr val="ffffff"/>
                </a:highlight>
                <a:latin typeface="Times New Roman"/>
                <a:ea typeface="Times New Roman"/>
              </a:rPr>
              <a:t>просмотрите результаты в отчете, наградите ваших учеников сертификатами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001"/>
              </a:spcBef>
              <a:spcAft>
                <a:spcPts val="2100"/>
              </a:spcAft>
            </a:pPr>
            <a:r>
              <a:rPr b="1" lang="ru" sz="1400" spc="-1" strike="noStrike">
                <a:solidFill>
                  <a:srgbClr val="0070c0"/>
                </a:solidFill>
                <a:latin typeface="Times New Roman"/>
                <a:ea typeface="Times New Roman"/>
              </a:rPr>
              <a:t>Наградите сертификатами</a:t>
            </a:r>
            <a:r>
              <a:rPr b="0" lang="ru" sz="1400" spc="-1" strike="noStrike">
                <a:solidFill>
                  <a:srgbClr val="0070c0"/>
                </a:solidFill>
                <a:latin typeface="Times New Roman"/>
                <a:ea typeface="Times New Roman"/>
              </a:rPr>
              <a:t> учеников/классы с лучшими результатами.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PlaceHolder 1"/>
          <p:cNvSpPr>
            <a:spLocks noGrp="1"/>
          </p:cNvSpPr>
          <p:nvPr>
            <p:ph type="sldNum" idx="51"/>
          </p:nvPr>
        </p:nvSpPr>
        <p:spPr>
          <a:xfrm>
            <a:off x="95040" y="532440"/>
            <a:ext cx="454320" cy="392760"/>
          </a:xfrm>
          <a:prstGeom prst="rect">
            <a:avLst/>
          </a:prstGeom>
          <a:noFill/>
          <a:ln w="0">
            <a:noFill/>
          </a:ln>
        </p:spPr>
        <p:txBody>
          <a:bodyPr lIns="87480" rIns="87480" tIns="87480" bIns="87480" anchor="ctr">
            <a:norm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000" spc="-1" strike="noStrike">
                <a:solidFill>
                  <a:schemeClr val="lt2"/>
                </a:solidFill>
                <a:latin typeface="Exo 2"/>
                <a:ea typeface="Exo 2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0CB113EF-1765-44EB-8AA5-A8B019C17FA5}" type="slidenum">
              <a:rPr b="0" lang="ru-RU" sz="1000" spc="-1" strike="noStrike">
                <a:solidFill>
                  <a:schemeClr val="lt2"/>
                </a:solidFill>
                <a:latin typeface="Exo 2"/>
                <a:ea typeface="Exo 2"/>
              </a:rPr>
              <a:t>&lt;номер&gt;</a:t>
            </a:fld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160" name="Picture 2" descr=""/>
          <p:cNvPicPr/>
          <p:nvPr/>
        </p:nvPicPr>
        <p:blipFill>
          <a:blip r:embed="rId1"/>
          <a:stretch/>
        </p:blipFill>
        <p:spPr>
          <a:xfrm>
            <a:off x="504360" y="964440"/>
            <a:ext cx="5940360" cy="4178520"/>
          </a:xfrm>
          <a:prstGeom prst="rect">
            <a:avLst/>
          </a:prstGeom>
          <a:ln w="9525">
            <a:noFill/>
          </a:ln>
        </p:spPr>
      </p:pic>
      <p:sp>
        <p:nvSpPr>
          <p:cNvPr id="1161" name="Прямоугольник 6"/>
          <p:cNvSpPr/>
          <p:nvPr/>
        </p:nvSpPr>
        <p:spPr>
          <a:xfrm>
            <a:off x="6445440" y="1018080"/>
            <a:ext cx="2499480" cy="347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marL="457200" indent="-324000">
              <a:lnSpc>
                <a:spcPct val="90000"/>
              </a:lnSpc>
              <a:tabLst>
                <a:tab algn="l" pos="0"/>
              </a:tabLst>
            </a:pPr>
            <a:r>
              <a:rPr b="1" lang="ru-RU" sz="1400" spc="-1" strike="noStrike">
                <a:solidFill>
                  <a:srgbClr val="000000"/>
                </a:solidFill>
                <a:latin typeface="Prosto One"/>
                <a:ea typeface="Prosto One"/>
              </a:rPr>
              <a:t>Особенности работы для учителя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457200" indent="-324000">
              <a:lnSpc>
                <a:spcPct val="90000"/>
              </a:lnSpc>
              <a:tabLst>
                <a:tab algn="l" pos="0"/>
              </a:tabLst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457200" indent="-324000">
              <a:lnSpc>
                <a:spcPct val="90000"/>
              </a:lnSpc>
              <a:buClr>
                <a:srgbClr val="0f9d58"/>
              </a:buClr>
              <a:buFont typeface="Exo 2"/>
              <a:buChar char="▬"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Exo 2"/>
                <a:ea typeface="Exo 2"/>
              </a:rPr>
              <a:t>Обозначьте </a:t>
            </a:r>
            <a:r>
              <a:rPr b="1" lang="ru-RU" sz="1400" spc="-1" strike="noStrike">
                <a:solidFill>
                  <a:srgbClr val="000000"/>
                </a:solidFill>
                <a:latin typeface="Exo 2"/>
                <a:ea typeface="Exo 2"/>
              </a:rPr>
              <a:t>критерии: </a:t>
            </a:r>
            <a:r>
              <a:rPr b="0" lang="ru-RU" sz="1400" spc="-1" strike="noStrike">
                <a:solidFill>
                  <a:srgbClr val="000000"/>
                </a:solidFill>
                <a:latin typeface="Exo 2"/>
                <a:ea typeface="Exo 2"/>
              </a:rPr>
              <a:t>период соревнования, награждение класса-победителя.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457200" indent="-324000">
              <a:lnSpc>
                <a:spcPct val="100000"/>
              </a:lnSpc>
              <a:buClr>
                <a:srgbClr val="0f9d58"/>
              </a:buClr>
              <a:buFont typeface="Exo 2"/>
              <a:buChar char="▬"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Exo 2"/>
                <a:ea typeface="Exo 2"/>
              </a:rPr>
              <a:t>Используйте раздел </a:t>
            </a:r>
            <a:r>
              <a:rPr b="1" lang="ru-RU" sz="1400" spc="-1" strike="noStrike">
                <a:solidFill>
                  <a:srgbClr val="000000"/>
                </a:solidFill>
                <a:latin typeface="Exo 2"/>
                <a:ea typeface="Exo 2"/>
              </a:rPr>
              <a:t>“ТОП класса”</a:t>
            </a:r>
            <a:r>
              <a:rPr b="0" lang="ru-RU" sz="1400" spc="-1" strike="noStrike">
                <a:solidFill>
                  <a:srgbClr val="000000"/>
                </a:solidFill>
                <a:latin typeface="Exo 2"/>
                <a:ea typeface="Exo 2"/>
              </a:rPr>
              <a:t> для отслеживания динамики работы с </a:t>
            </a:r>
            <a:r>
              <a:rPr b="1" lang="ru-RU" sz="1400" spc="-1" strike="noStrike">
                <a:solidFill>
                  <a:srgbClr val="000000"/>
                </a:solidFill>
                <a:latin typeface="Exo 2"/>
                <a:ea typeface="Exo 2"/>
              </a:rPr>
              <a:t>вашим предметом</a:t>
            </a:r>
            <a:r>
              <a:rPr b="0" lang="ru-RU" sz="1400" spc="-1" strike="noStrike">
                <a:solidFill>
                  <a:srgbClr val="000000"/>
                </a:solidFill>
                <a:latin typeface="Exo 2"/>
                <a:ea typeface="Exo 2"/>
              </a:rPr>
              <a:t> всех классов параллели.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457200" indent="-330120">
              <a:lnSpc>
                <a:spcPct val="90000"/>
              </a:lnSpc>
              <a:buClr>
                <a:srgbClr val="0f9d58"/>
              </a:buClr>
              <a:buFont typeface="Exo 2"/>
              <a:buChar char="▬"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Exo 2"/>
                <a:ea typeface="Exo 2"/>
              </a:rPr>
              <a:t>Награждение класса-победителя.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2" name="Прямоугольник 11"/>
          <p:cNvSpPr/>
          <p:nvPr/>
        </p:nvSpPr>
        <p:spPr>
          <a:xfrm>
            <a:off x="857520" y="136800"/>
            <a:ext cx="8040960" cy="38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68400" rIns="68400" tIns="34200" bIns="34200" anchor="t">
            <a:spAutoFit/>
          </a:bodyPr>
          <a:p>
            <a:pPr>
              <a:lnSpc>
                <a:spcPct val="100000"/>
              </a:lnSpc>
            </a:pPr>
            <a:r>
              <a:rPr b="1" lang="ru" sz="2100" spc="-1" strike="noStrike">
                <a:solidFill>
                  <a:srgbClr val="000000"/>
                </a:solidFill>
                <a:latin typeface="Times New Roman"/>
                <a:ea typeface="Montserrat"/>
              </a:rPr>
              <a:t>Устройте соревнование между классами по предмету «Биология»</a:t>
            </a:r>
            <a:endParaRPr b="0" lang="ru-RU" sz="2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PlaceHolder 1"/>
          <p:cNvSpPr>
            <a:spLocks noGrp="1"/>
          </p:cNvSpPr>
          <p:nvPr>
            <p:ph type="sldNum" idx="52"/>
          </p:nvPr>
        </p:nvSpPr>
        <p:spPr>
          <a:xfrm>
            <a:off x="95040" y="532440"/>
            <a:ext cx="454320" cy="392760"/>
          </a:xfrm>
          <a:prstGeom prst="rect">
            <a:avLst/>
          </a:prstGeom>
          <a:noFill/>
          <a:ln w="0">
            <a:noFill/>
          </a:ln>
        </p:spPr>
        <p:txBody>
          <a:bodyPr lIns="87480" rIns="87480" tIns="87480" bIns="87480" anchor="ctr">
            <a:norm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000" spc="-1" strike="noStrike">
                <a:solidFill>
                  <a:schemeClr val="lt2"/>
                </a:solidFill>
                <a:latin typeface="Exo 2"/>
                <a:ea typeface="Exo 2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AC576642-9A15-41AA-B488-ACCE0CC653B4}" type="slidenum">
              <a:rPr b="0" lang="ru-RU" sz="1000" spc="-1" strike="noStrike">
                <a:solidFill>
                  <a:schemeClr val="lt2"/>
                </a:solidFill>
                <a:latin typeface="Exo 2"/>
                <a:ea typeface="Exo 2"/>
              </a:rPr>
              <a:t>&lt;номер&gt;</a:t>
            </a:fld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64" name="Прямоугольник 11"/>
          <p:cNvSpPr/>
          <p:nvPr/>
        </p:nvSpPr>
        <p:spPr>
          <a:xfrm>
            <a:off x="765360" y="292320"/>
            <a:ext cx="7810920" cy="38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68400" rIns="68400" tIns="34200" bIns="34200" anchor="t">
            <a:spAutoFit/>
          </a:bodyPr>
          <a:p>
            <a:pPr>
              <a:lnSpc>
                <a:spcPct val="100000"/>
              </a:lnSpc>
            </a:pPr>
            <a:r>
              <a:rPr b="1" lang="ru" sz="2100" spc="-1" strike="noStrike">
                <a:solidFill>
                  <a:srgbClr val="000000"/>
                </a:solidFill>
                <a:latin typeface="Times New Roman"/>
                <a:ea typeface="Montserrat"/>
              </a:rPr>
              <a:t>Устройте соревнование внутри класса по предмету «Биология»</a:t>
            </a:r>
            <a:endParaRPr b="0" lang="ru-RU" sz="2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65" name="Picture 2" descr=""/>
          <p:cNvPicPr/>
          <p:nvPr/>
        </p:nvPicPr>
        <p:blipFill>
          <a:blip r:embed="rId1"/>
          <a:stretch/>
        </p:blipFill>
        <p:spPr>
          <a:xfrm>
            <a:off x="183240" y="1285920"/>
            <a:ext cx="6398640" cy="3660120"/>
          </a:xfrm>
          <a:prstGeom prst="rect">
            <a:avLst/>
          </a:prstGeom>
          <a:ln w="9525">
            <a:noFill/>
          </a:ln>
        </p:spPr>
      </p:pic>
      <p:sp>
        <p:nvSpPr>
          <p:cNvPr id="1166" name="Прямоугольник 8"/>
          <p:cNvSpPr/>
          <p:nvPr/>
        </p:nvSpPr>
        <p:spPr>
          <a:xfrm>
            <a:off x="6845760" y="808560"/>
            <a:ext cx="2124720" cy="449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marL="457200" indent="-324000">
              <a:lnSpc>
                <a:spcPct val="90000"/>
              </a:lnSpc>
              <a:tabLst>
                <a:tab algn="l" pos="0"/>
              </a:tabLst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457200" indent="-324000">
              <a:lnSpc>
                <a:spcPct val="90000"/>
              </a:lnSpc>
              <a:tabLst>
                <a:tab algn="l" pos="0"/>
              </a:tabLst>
            </a:pPr>
            <a:r>
              <a:rPr b="1" lang="ru-RU" sz="1400" spc="-1" strike="noStrike">
                <a:solidFill>
                  <a:srgbClr val="000000"/>
                </a:solidFill>
                <a:latin typeface="Prosto One"/>
                <a:ea typeface="Prosto One"/>
              </a:rPr>
              <a:t>Особенности работы для учителя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457200" indent="-324000">
              <a:lnSpc>
                <a:spcPct val="90000"/>
              </a:lnSpc>
              <a:tabLst>
                <a:tab algn="l" pos="0"/>
              </a:tabLst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457200" indent="-324000">
              <a:lnSpc>
                <a:spcPct val="90000"/>
              </a:lnSpc>
              <a:buClr>
                <a:srgbClr val="0f9d58"/>
              </a:buClr>
              <a:buFont typeface="Exo 2"/>
              <a:buChar char="▬"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Exo 2"/>
                <a:ea typeface="Exo 2"/>
              </a:rPr>
              <a:t>Обозначьте </a:t>
            </a:r>
            <a:r>
              <a:rPr b="1" lang="ru-RU" sz="1400" spc="-1" strike="noStrike">
                <a:solidFill>
                  <a:srgbClr val="000000"/>
                </a:solidFill>
                <a:latin typeface="Exo 2"/>
                <a:ea typeface="Exo 2"/>
              </a:rPr>
              <a:t>критерии: </a:t>
            </a:r>
            <a:r>
              <a:rPr b="0" lang="ru-RU" sz="1400" spc="-1" strike="noStrike">
                <a:solidFill>
                  <a:srgbClr val="000000"/>
                </a:solidFill>
                <a:latin typeface="Exo 2"/>
                <a:ea typeface="Exo 2"/>
              </a:rPr>
              <a:t>период соревнования, награждение победителей.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457200" indent="-324000">
              <a:lnSpc>
                <a:spcPct val="90000"/>
              </a:lnSpc>
              <a:buClr>
                <a:srgbClr val="0f9d58"/>
              </a:buClr>
              <a:buFont typeface="Exo 2"/>
              <a:buChar char="▬"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Exo 2"/>
                <a:ea typeface="Exo 2"/>
              </a:rPr>
              <a:t>Используйте раздел </a:t>
            </a:r>
            <a:r>
              <a:rPr b="1" lang="ru-RU" sz="1400" spc="-1" strike="noStrike">
                <a:solidFill>
                  <a:srgbClr val="000000"/>
                </a:solidFill>
                <a:latin typeface="Exo 2"/>
                <a:ea typeface="Exo 2"/>
              </a:rPr>
              <a:t>“ТОП одноклассников”</a:t>
            </a:r>
            <a:r>
              <a:rPr b="0" lang="ru-RU" sz="1400" spc="-1" strike="noStrike">
                <a:solidFill>
                  <a:srgbClr val="000000"/>
                </a:solidFill>
                <a:latin typeface="Exo 2"/>
                <a:ea typeface="Exo 2"/>
              </a:rPr>
              <a:t> для отслеживания динамики работы с </a:t>
            </a:r>
            <a:r>
              <a:rPr b="1" lang="ru-RU" sz="1400" spc="-1" strike="noStrike">
                <a:solidFill>
                  <a:srgbClr val="000000"/>
                </a:solidFill>
                <a:latin typeface="Exo 2"/>
                <a:ea typeface="Exo 2"/>
              </a:rPr>
              <a:t>вашим предметом</a:t>
            </a:r>
            <a:r>
              <a:rPr b="0" lang="ru-RU" sz="1400" spc="-1" strike="noStrike">
                <a:solidFill>
                  <a:srgbClr val="000000"/>
                </a:solidFill>
                <a:latin typeface="Exo 2"/>
                <a:ea typeface="Exo 2"/>
              </a:rPr>
              <a:t> по конкретному классу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457200" indent="-330120">
              <a:lnSpc>
                <a:spcPct val="90000"/>
              </a:lnSpc>
              <a:buClr>
                <a:srgbClr val="0f9d58"/>
              </a:buClr>
              <a:buFont typeface="Exo 2"/>
              <a:buChar char="▬"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Exo 2"/>
                <a:ea typeface="Exo 2"/>
              </a:rPr>
              <a:t>Награждение победителя.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PlaceHolder 1"/>
          <p:cNvSpPr>
            <a:spLocks noGrp="1"/>
          </p:cNvSpPr>
          <p:nvPr>
            <p:ph type="sldNum" idx="53"/>
          </p:nvPr>
        </p:nvSpPr>
        <p:spPr>
          <a:xfrm>
            <a:off x="95040" y="532440"/>
            <a:ext cx="454320" cy="392760"/>
          </a:xfrm>
          <a:prstGeom prst="rect">
            <a:avLst/>
          </a:prstGeom>
          <a:noFill/>
          <a:ln w="0">
            <a:noFill/>
          </a:ln>
        </p:spPr>
        <p:txBody>
          <a:bodyPr lIns="87480" rIns="87480" tIns="87480" bIns="87480" anchor="ctr">
            <a:norm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000" spc="-1" strike="noStrike">
                <a:solidFill>
                  <a:schemeClr val="lt2"/>
                </a:solidFill>
                <a:latin typeface="Exo 2"/>
                <a:ea typeface="Exo 2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3E22CDAB-A5DE-4008-BC31-86131F04CFAF}" type="slidenum">
              <a:rPr b="0" lang="ru-RU" sz="1000" spc="-1" strike="noStrike">
                <a:solidFill>
                  <a:schemeClr val="lt2"/>
                </a:solidFill>
                <a:latin typeface="Exo 2"/>
                <a:ea typeface="Exo 2"/>
              </a:rPr>
              <a:t>&lt;номер&gt;</a:t>
            </a:fld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68" name="Прямоугольник 11"/>
          <p:cNvSpPr/>
          <p:nvPr/>
        </p:nvSpPr>
        <p:spPr>
          <a:xfrm>
            <a:off x="1644120" y="0"/>
            <a:ext cx="7267680" cy="70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>
              <a:lnSpc>
                <a:spcPct val="100000"/>
              </a:lnSpc>
            </a:pPr>
            <a:r>
              <a:rPr b="1" lang="ru" sz="2100" spc="-1" strike="noStrike">
                <a:solidFill>
                  <a:srgbClr val="000000"/>
                </a:solidFill>
                <a:latin typeface="Times New Roman"/>
                <a:ea typeface="Montserrat"/>
              </a:rPr>
              <a:t>По итогам соревнований выдайте сертификат, </a:t>
            </a:r>
            <a:endParaRPr b="0" lang="ru-RU" sz="21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" sz="2100" spc="-1" strike="noStrike">
                <a:solidFill>
                  <a:srgbClr val="000000"/>
                </a:solidFill>
                <a:latin typeface="Times New Roman"/>
                <a:ea typeface="Montserrat"/>
              </a:rPr>
              <a:t>диплом или грамоту</a:t>
            </a:r>
            <a:endParaRPr b="0" lang="ru-RU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9" name="Прямоугольник 12"/>
          <p:cNvSpPr/>
          <p:nvPr/>
        </p:nvSpPr>
        <p:spPr>
          <a:xfrm>
            <a:off x="6819840" y="964440"/>
            <a:ext cx="2124720" cy="26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marL="457200" indent="-324000">
              <a:lnSpc>
                <a:spcPct val="90000"/>
              </a:lnSpc>
              <a:tabLst>
                <a:tab algn="l" pos="0"/>
              </a:tabLst>
            </a:pPr>
            <a:endParaRPr b="1" lang="ru-RU" sz="1400" spc="-1" strike="noStrike">
              <a:solidFill>
                <a:srgbClr val="000000"/>
              </a:solidFill>
              <a:latin typeface="Prosto One"/>
              <a:ea typeface="Prosto One"/>
            </a:endParaRPr>
          </a:p>
        </p:txBody>
      </p:sp>
      <p:pic>
        <p:nvPicPr>
          <p:cNvPr id="1170" name="Google Shape;770;p71" descr=""/>
          <p:cNvPicPr/>
          <p:nvPr/>
        </p:nvPicPr>
        <p:blipFill>
          <a:blip r:embed="rId1"/>
          <a:stretch/>
        </p:blipFill>
        <p:spPr>
          <a:xfrm>
            <a:off x="183240" y="1901520"/>
            <a:ext cx="2148120" cy="1931760"/>
          </a:xfrm>
          <a:prstGeom prst="rect">
            <a:avLst/>
          </a:prstGeom>
          <a:ln w="0">
            <a:noFill/>
          </a:ln>
        </p:spPr>
      </p:pic>
      <p:sp>
        <p:nvSpPr>
          <p:cNvPr id="1171" name="Прямоугольник 14"/>
          <p:cNvSpPr/>
          <p:nvPr/>
        </p:nvSpPr>
        <p:spPr>
          <a:xfrm>
            <a:off x="319680" y="4030920"/>
            <a:ext cx="165852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 u="sng">
                <a:solidFill>
                  <a:srgbClr val="4fc3f7"/>
                </a:solidFill>
                <a:uFillTx/>
                <a:latin typeface="Exo 2"/>
                <a:ea typeface="Exo 2"/>
                <a:hlinkClick r:id="rId2"/>
              </a:rPr>
              <a:t>Сертификаты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72" name="Google Shape;767;p71" descr="">
            <a:hlinkClick r:id="rId3"/>
          </p:cNvPr>
          <p:cNvPicPr/>
          <p:nvPr/>
        </p:nvPicPr>
        <p:blipFill>
          <a:blip r:embed="rId4"/>
          <a:stretch/>
        </p:blipFill>
        <p:spPr>
          <a:xfrm>
            <a:off x="2591640" y="803520"/>
            <a:ext cx="3036600" cy="4194000"/>
          </a:xfrm>
          <a:prstGeom prst="rect">
            <a:avLst/>
          </a:prstGeom>
          <a:ln w="9525">
            <a:solidFill>
              <a:srgbClr val="888888"/>
            </a:solidFill>
            <a:round/>
          </a:ln>
        </p:spPr>
      </p:pic>
      <p:pic>
        <p:nvPicPr>
          <p:cNvPr id="1173" name="Google Shape;768;p71" descr="">
            <a:hlinkClick r:id="rId5"/>
          </p:cNvPr>
          <p:cNvPicPr/>
          <p:nvPr/>
        </p:nvPicPr>
        <p:blipFill>
          <a:blip r:embed="rId6"/>
          <a:stretch/>
        </p:blipFill>
        <p:spPr>
          <a:xfrm>
            <a:off x="5642280" y="803520"/>
            <a:ext cx="3036600" cy="4194000"/>
          </a:xfrm>
          <a:prstGeom prst="rect">
            <a:avLst/>
          </a:prstGeom>
          <a:ln w="9525">
            <a:solidFill>
              <a:srgbClr val="888888"/>
            </a:solidFill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PlaceHolder 1"/>
          <p:cNvSpPr>
            <a:spLocks noGrp="1"/>
          </p:cNvSpPr>
          <p:nvPr>
            <p:ph type="subTitle"/>
          </p:nvPr>
        </p:nvSpPr>
        <p:spPr>
          <a:xfrm>
            <a:off x="958320" y="4396680"/>
            <a:ext cx="8083800" cy="801360"/>
          </a:xfrm>
          <a:prstGeom prst="rect">
            <a:avLst/>
          </a:prstGeom>
          <a:noFill/>
          <a:ln w="0">
            <a:noFill/>
          </a:ln>
        </p:spPr>
        <p:txBody>
          <a:bodyPr lIns="90720" rIns="90720" tIns="90720" bIns="90720" anchor="t">
            <a:normAutofit/>
          </a:bodyPr>
          <a:p>
            <a:pPr algn="ctr">
              <a:lnSpc>
                <a:spcPct val="100000"/>
              </a:lnSpc>
              <a:spcAft>
                <a:spcPts val="1168"/>
              </a:spcAft>
              <a:tabLst>
                <a:tab algn="l" pos="0"/>
              </a:tabLst>
            </a:pPr>
            <a:r>
              <a:rPr b="1" lang="en" sz="1100" spc="-1" strike="noStrike">
                <a:solidFill>
                  <a:srgbClr val="000000"/>
                </a:solidFill>
                <a:latin typeface="Montserrat"/>
                <a:ea typeface="Montserrat"/>
              </a:rPr>
              <a:t>Обучающиеся повысили свои образовательные результаты за счёт использования инновационного функционала Genexis (многовариантность заданий), изучения теоретических материалов и алгоритмов выполнения заданий в «Шагах решения» к каждому варианту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7" name="PlaceHolder 2"/>
          <p:cNvSpPr>
            <a:spLocks noGrp="1"/>
          </p:cNvSpPr>
          <p:nvPr>
            <p:ph type="subTitle"/>
          </p:nvPr>
        </p:nvSpPr>
        <p:spPr>
          <a:xfrm>
            <a:off x="-3023640" y="1031760"/>
            <a:ext cx="3394080" cy="1924200"/>
          </a:xfrm>
          <a:prstGeom prst="rect">
            <a:avLst/>
          </a:prstGeom>
          <a:noFill/>
          <a:ln w="0">
            <a:noFill/>
          </a:ln>
        </p:spPr>
        <p:txBody>
          <a:bodyPr lIns="90720" rIns="90720" tIns="90720" bIns="9072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8" name="PlaceHolder 3"/>
          <p:cNvSpPr>
            <a:spLocks noGrp="1"/>
          </p:cNvSpPr>
          <p:nvPr>
            <p:ph type="sldNum" idx="31"/>
          </p:nvPr>
        </p:nvSpPr>
        <p:spPr>
          <a:xfrm>
            <a:off x="95040" y="532440"/>
            <a:ext cx="454320" cy="392760"/>
          </a:xfrm>
          <a:prstGeom prst="rect">
            <a:avLst/>
          </a:prstGeom>
          <a:noFill/>
          <a:ln w="0">
            <a:noFill/>
          </a:ln>
        </p:spPr>
        <p:txBody>
          <a:bodyPr lIns="90720" rIns="90720" tIns="90720" bIns="90720" anchor="ctr">
            <a:norm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" sz="1000" spc="-1" strike="noStrike">
                <a:solidFill>
                  <a:schemeClr val="lt2"/>
                </a:solidFill>
                <a:latin typeface="Exo 2"/>
                <a:ea typeface="Exo 2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E25DC0C9-8001-4281-AD65-430335BF6EB2}" type="slidenum">
              <a:rPr b="0" lang="en" sz="1000" spc="-1" strike="noStrike">
                <a:solidFill>
                  <a:schemeClr val="lt2"/>
                </a:solidFill>
                <a:latin typeface="Exo 2"/>
                <a:ea typeface="Exo 2"/>
              </a:rPr>
              <a:t>&lt;номер&gt;</a:t>
            </a:fld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79" name="Google Shape;3737;p257"/>
          <p:cNvSpPr/>
          <p:nvPr/>
        </p:nvSpPr>
        <p:spPr>
          <a:xfrm>
            <a:off x="1378440" y="3061800"/>
            <a:ext cx="2539440" cy="4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t">
            <a:spAutoFit/>
          </a:bodyPr>
          <a:p>
            <a:pPr>
              <a:lnSpc>
                <a:spcPct val="100000"/>
              </a:lnSpc>
            </a:pPr>
            <a:endParaRPr b="1" lang="ru-RU" sz="1900" spc="-1" strike="noStrike">
              <a:solidFill>
                <a:schemeClr val="dk1"/>
              </a:solidFill>
              <a:latin typeface="Montserrat"/>
              <a:ea typeface="Montserrat"/>
            </a:endParaRPr>
          </a:p>
        </p:txBody>
      </p:sp>
      <p:sp>
        <p:nvSpPr>
          <p:cNvPr id="780" name="Google Shape;3739;p257"/>
          <p:cNvSpPr/>
          <p:nvPr/>
        </p:nvSpPr>
        <p:spPr>
          <a:xfrm>
            <a:off x="603000" y="377640"/>
            <a:ext cx="8442720" cy="67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t">
            <a:noAutofit/>
          </a:bodyPr>
          <a:p>
            <a:pPr algn="ctr">
              <a:lnSpc>
                <a:spcPct val="100000"/>
              </a:lnSpc>
            </a:pPr>
            <a:r>
              <a:rPr b="1" lang="en" sz="1600" spc="-1" strike="noStrike">
                <a:solidFill>
                  <a:srgbClr val="002060"/>
                </a:solidFill>
                <a:latin typeface="Montserrat SemiBold"/>
                <a:ea typeface="Montserrat SemiBold"/>
              </a:rPr>
              <a:t>Самые активные муниципалитеты Красноярского края по количеству решённых заданий школьниками в режиме самоподготовки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81" name="Google Shape;3740;p257" descr=""/>
          <p:cNvPicPr/>
          <p:nvPr/>
        </p:nvPicPr>
        <p:blipFill>
          <a:blip r:embed="rId1"/>
          <a:stretch/>
        </p:blipFill>
        <p:spPr>
          <a:xfrm>
            <a:off x="397080" y="1002600"/>
            <a:ext cx="753480" cy="68328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782" name="Google Shape;3742;p257"/>
          <p:cNvGraphicFramePr/>
          <p:nvPr/>
        </p:nvGraphicFramePr>
        <p:xfrm>
          <a:off x="1451160" y="1239120"/>
          <a:ext cx="7072200" cy="3041280"/>
        </p:xfrm>
        <a:graphic>
          <a:graphicData uri="http://schemas.openxmlformats.org/drawingml/2006/table">
            <a:tbl>
              <a:tblPr/>
              <a:tblGrid>
                <a:gridCol w="3536280"/>
                <a:gridCol w="3536280"/>
              </a:tblGrid>
              <a:tr h="276480">
                <a:tc>
                  <a:txBody>
                    <a:bodyPr lIns="77400" rIns="77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" sz="1000" spc="-1" strike="noStrike">
                          <a:solidFill>
                            <a:srgbClr val="424242"/>
                          </a:solidFill>
                          <a:latin typeface="Montserrat"/>
                          <a:ea typeface="Montserrat"/>
                        </a:rPr>
                        <a:t>Муниципалитет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77400" marR="77400">
                    <a:lnL w="18720">
                      <a:solidFill>
                        <a:srgbClr val="00c57b"/>
                      </a:solidFill>
                      <a:prstDash val="solid"/>
                    </a:lnL>
                    <a:lnR w="18720">
                      <a:solidFill>
                        <a:srgbClr val="00c57b"/>
                      </a:solidFill>
                      <a:prstDash val="solid"/>
                    </a:lnR>
                    <a:lnT w="18720">
                      <a:solidFill>
                        <a:srgbClr val="00c57b"/>
                      </a:solidFill>
                      <a:prstDash val="solid"/>
                    </a:lnT>
                    <a:lnB w="18720">
                      <a:solidFill>
                        <a:srgbClr val="00c57b"/>
                      </a:solidFill>
                      <a:prstDash val="solid"/>
                    </a:lnB>
                    <a:solidFill>
                      <a:srgbClr val="fbe295"/>
                    </a:solidFill>
                  </a:tcPr>
                </a:tc>
                <a:tc>
                  <a:txBody>
                    <a:bodyPr lIns="77400" rIns="77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" sz="1000" spc="-1" strike="noStrike">
                          <a:solidFill>
                            <a:srgbClr val="424242"/>
                          </a:solidFill>
                          <a:latin typeface="Montserrat"/>
                          <a:ea typeface="Montserrat"/>
                        </a:rPr>
                        <a:t>Набранные баллы за решённые задания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77400" marR="77400">
                    <a:lnL w="18720">
                      <a:solidFill>
                        <a:srgbClr val="00c57b"/>
                      </a:solidFill>
                      <a:prstDash val="solid"/>
                    </a:lnL>
                    <a:lnR w="18720">
                      <a:solidFill>
                        <a:srgbClr val="00c57b"/>
                      </a:solidFill>
                      <a:prstDash val="solid"/>
                    </a:lnR>
                    <a:lnT w="18720">
                      <a:solidFill>
                        <a:srgbClr val="00c57b"/>
                      </a:solidFill>
                      <a:prstDash val="solid"/>
                    </a:lnT>
                    <a:lnB w="18720">
                      <a:solidFill>
                        <a:srgbClr val="00c57b"/>
                      </a:solidFill>
                      <a:prstDash val="solid"/>
                    </a:lnB>
                    <a:solidFill>
                      <a:srgbClr val="ff6525"/>
                    </a:solidFill>
                  </a:tcPr>
                </a:tc>
              </a:tr>
              <a:tr h="276480">
                <a:tc>
                  <a:txBody>
                    <a:bodyPr lIns="77400" rIns="77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</a:rPr>
                        <a:t>Красноярский край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77400" marR="77400">
                    <a:lnL w="18720">
                      <a:solidFill>
                        <a:srgbClr val="00c57b"/>
                      </a:solidFill>
                      <a:prstDash val="solid"/>
                    </a:lnL>
                    <a:lnR w="18720">
                      <a:solidFill>
                        <a:srgbClr val="00c57b"/>
                      </a:solidFill>
                      <a:prstDash val="solid"/>
                    </a:lnR>
                    <a:lnT w="18720">
                      <a:solidFill>
                        <a:srgbClr val="00c57b"/>
                      </a:solidFill>
                      <a:prstDash val="solid"/>
                    </a:lnT>
                    <a:lnB w="18720">
                      <a:solidFill>
                        <a:srgbClr val="00c57b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7400" rIns="77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</a:rPr>
                        <a:t>2 325 113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77400" marR="77400">
                    <a:lnL w="18720">
                      <a:solidFill>
                        <a:srgbClr val="00c57b"/>
                      </a:solidFill>
                      <a:prstDash val="solid"/>
                    </a:lnL>
                    <a:lnR w="18720">
                      <a:solidFill>
                        <a:srgbClr val="00c57b"/>
                      </a:solidFill>
                      <a:prstDash val="solid"/>
                    </a:lnR>
                    <a:lnT w="18720">
                      <a:solidFill>
                        <a:srgbClr val="00c57b"/>
                      </a:solidFill>
                      <a:prstDash val="solid"/>
                    </a:lnT>
                    <a:lnB w="18720">
                      <a:solidFill>
                        <a:srgbClr val="00c57b"/>
                      </a:solidFill>
                      <a:prstDash val="solid"/>
                    </a:lnB>
                    <a:noFill/>
                  </a:tcPr>
                </a:tc>
              </a:tr>
              <a:tr h="276480">
                <a:tc>
                  <a:txBody>
                    <a:bodyPr lIns="77400" rIns="77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" sz="1000" spc="-1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</a:rPr>
                        <a:t>город Красноярск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77400" marR="77400">
                    <a:lnL w="18720">
                      <a:solidFill>
                        <a:srgbClr val="00c57b"/>
                      </a:solidFill>
                      <a:prstDash val="solid"/>
                    </a:lnL>
                    <a:lnR w="18720">
                      <a:solidFill>
                        <a:srgbClr val="00c57b"/>
                      </a:solidFill>
                      <a:prstDash val="solid"/>
                    </a:lnR>
                    <a:lnT w="18720">
                      <a:solidFill>
                        <a:srgbClr val="00c57b"/>
                      </a:solidFill>
                      <a:prstDash val="solid"/>
                    </a:lnT>
                    <a:lnB w="18720">
                      <a:solidFill>
                        <a:srgbClr val="00c57b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7400" rIns="77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</a:rPr>
                        <a:t>934</a:t>
                      </a:r>
                      <a:r>
                        <a:rPr b="1" lang="en" sz="1000" spc="-1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</a:rPr>
                        <a:t> </a:t>
                      </a: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</a:rPr>
                        <a:t>195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77400" marR="77400">
                    <a:lnL w="18720">
                      <a:solidFill>
                        <a:srgbClr val="00c57b"/>
                      </a:solidFill>
                      <a:prstDash val="solid"/>
                    </a:lnL>
                    <a:lnR w="18720">
                      <a:solidFill>
                        <a:srgbClr val="00c57b"/>
                      </a:solidFill>
                      <a:prstDash val="solid"/>
                    </a:lnR>
                    <a:lnT w="18720">
                      <a:solidFill>
                        <a:srgbClr val="00c57b"/>
                      </a:solidFill>
                      <a:prstDash val="solid"/>
                    </a:lnT>
                    <a:lnB w="18720">
                      <a:solidFill>
                        <a:srgbClr val="00c57b"/>
                      </a:solidFill>
                      <a:prstDash val="solid"/>
                    </a:lnB>
                    <a:noFill/>
                  </a:tcPr>
                </a:tc>
              </a:tr>
              <a:tr h="276480">
                <a:tc>
                  <a:txBody>
                    <a:bodyPr lIns="77400" rIns="77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</a:rPr>
                        <a:t>город Дивногорск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77400" marR="77400">
                    <a:lnL w="18720">
                      <a:solidFill>
                        <a:srgbClr val="00c57b"/>
                      </a:solidFill>
                      <a:prstDash val="solid"/>
                    </a:lnL>
                    <a:lnR w="18720">
                      <a:solidFill>
                        <a:srgbClr val="00c57b"/>
                      </a:solidFill>
                      <a:prstDash val="solid"/>
                    </a:lnR>
                    <a:lnT w="18720">
                      <a:solidFill>
                        <a:srgbClr val="00c57b"/>
                      </a:solidFill>
                      <a:prstDash val="solid"/>
                    </a:lnT>
                    <a:lnB w="18720">
                      <a:solidFill>
                        <a:srgbClr val="00c57b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7400" rIns="77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" sz="1000" spc="-1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</a:rPr>
                        <a:t>13</a:t>
                      </a: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</a:rPr>
                        <a:t>4 379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77400" marR="77400">
                    <a:lnL w="18720">
                      <a:solidFill>
                        <a:srgbClr val="00c57b"/>
                      </a:solidFill>
                      <a:prstDash val="solid"/>
                    </a:lnL>
                    <a:lnR w="18720">
                      <a:solidFill>
                        <a:srgbClr val="00c57b"/>
                      </a:solidFill>
                      <a:prstDash val="solid"/>
                    </a:lnR>
                    <a:lnT w="18720">
                      <a:solidFill>
                        <a:srgbClr val="00c57b"/>
                      </a:solidFill>
                      <a:prstDash val="solid"/>
                    </a:lnT>
                    <a:lnB w="18720">
                      <a:solidFill>
                        <a:srgbClr val="00c57b"/>
                      </a:solidFill>
                      <a:prstDash val="solid"/>
                    </a:lnB>
                    <a:noFill/>
                  </a:tcPr>
                </a:tc>
              </a:tr>
              <a:tr h="276480">
                <a:tc>
                  <a:txBody>
                    <a:bodyPr lIns="77400" rIns="77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" sz="1000" spc="-1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</a:rPr>
                        <a:t>город Норильск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77400" marR="77400">
                    <a:lnL w="18720">
                      <a:solidFill>
                        <a:srgbClr val="00c57b"/>
                      </a:solidFill>
                      <a:prstDash val="solid"/>
                    </a:lnL>
                    <a:lnR w="18720">
                      <a:solidFill>
                        <a:srgbClr val="00c57b"/>
                      </a:solidFill>
                      <a:prstDash val="solid"/>
                    </a:lnR>
                    <a:lnT w="18720">
                      <a:solidFill>
                        <a:srgbClr val="00c57b"/>
                      </a:solidFill>
                      <a:prstDash val="solid"/>
                    </a:lnT>
                    <a:lnB w="18720">
                      <a:solidFill>
                        <a:srgbClr val="00c57b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7400" rIns="77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</a:rPr>
                        <a:t>114 107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77400" marR="77400">
                    <a:lnL w="18720">
                      <a:solidFill>
                        <a:srgbClr val="00c57b"/>
                      </a:solidFill>
                      <a:prstDash val="solid"/>
                    </a:lnL>
                    <a:lnR w="18720">
                      <a:solidFill>
                        <a:srgbClr val="00c57b"/>
                      </a:solidFill>
                      <a:prstDash val="solid"/>
                    </a:lnR>
                    <a:lnT w="18720">
                      <a:solidFill>
                        <a:srgbClr val="00c57b"/>
                      </a:solidFill>
                      <a:prstDash val="solid"/>
                    </a:lnT>
                    <a:lnB w="18720">
                      <a:solidFill>
                        <a:srgbClr val="00c57b"/>
                      </a:solidFill>
                      <a:prstDash val="solid"/>
                    </a:lnB>
                    <a:noFill/>
                  </a:tcPr>
                </a:tc>
              </a:tr>
              <a:tr h="276480">
                <a:tc>
                  <a:txBody>
                    <a:bodyPr lIns="77400" rIns="77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</a:rPr>
                        <a:t>ЗАТО город Зеленогорск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77400" marR="77400">
                    <a:lnL w="18720">
                      <a:solidFill>
                        <a:srgbClr val="00c57b"/>
                      </a:solidFill>
                      <a:prstDash val="solid"/>
                    </a:lnL>
                    <a:lnR w="18720">
                      <a:solidFill>
                        <a:srgbClr val="00c57b"/>
                      </a:solidFill>
                      <a:prstDash val="solid"/>
                    </a:lnR>
                    <a:lnT w="18720">
                      <a:solidFill>
                        <a:srgbClr val="00c57b"/>
                      </a:solidFill>
                      <a:prstDash val="solid"/>
                    </a:lnT>
                    <a:lnB w="18720">
                      <a:solidFill>
                        <a:srgbClr val="00c57b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7400" rIns="77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</a:rPr>
                        <a:t>70 665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77400" marR="77400">
                    <a:lnL w="18720">
                      <a:solidFill>
                        <a:srgbClr val="00c57b"/>
                      </a:solidFill>
                      <a:prstDash val="solid"/>
                    </a:lnL>
                    <a:lnR w="18720">
                      <a:solidFill>
                        <a:srgbClr val="00c57b"/>
                      </a:solidFill>
                      <a:prstDash val="solid"/>
                    </a:lnR>
                    <a:lnT w="18720">
                      <a:solidFill>
                        <a:srgbClr val="00c57b"/>
                      </a:solidFill>
                      <a:prstDash val="solid"/>
                    </a:lnT>
                    <a:lnB w="18720">
                      <a:solidFill>
                        <a:srgbClr val="00c57b"/>
                      </a:solidFill>
                      <a:prstDash val="solid"/>
                    </a:lnB>
                    <a:noFill/>
                  </a:tcPr>
                </a:tc>
              </a:tr>
              <a:tr h="276480">
                <a:tc>
                  <a:txBody>
                    <a:bodyPr lIns="77400" rIns="77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</a:rPr>
                        <a:t>Курагинский муниципальный район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77400" marR="77400">
                    <a:lnL w="18720">
                      <a:solidFill>
                        <a:srgbClr val="00c57b"/>
                      </a:solidFill>
                      <a:prstDash val="solid"/>
                    </a:lnL>
                    <a:lnR w="18720">
                      <a:solidFill>
                        <a:srgbClr val="00c57b"/>
                      </a:solidFill>
                      <a:prstDash val="solid"/>
                    </a:lnR>
                    <a:lnT w="18720">
                      <a:solidFill>
                        <a:srgbClr val="00c57b"/>
                      </a:solidFill>
                      <a:prstDash val="solid"/>
                    </a:lnT>
                    <a:lnB w="18720">
                      <a:solidFill>
                        <a:srgbClr val="00c57b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7400" rIns="77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</a:rPr>
                        <a:t>68 838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77400" marR="77400">
                    <a:lnL w="18720">
                      <a:solidFill>
                        <a:srgbClr val="00c57b"/>
                      </a:solidFill>
                      <a:prstDash val="solid"/>
                    </a:lnL>
                    <a:lnR w="18720">
                      <a:solidFill>
                        <a:srgbClr val="00c57b"/>
                      </a:solidFill>
                      <a:prstDash val="solid"/>
                    </a:lnR>
                    <a:lnT w="18720">
                      <a:solidFill>
                        <a:srgbClr val="00c57b"/>
                      </a:solidFill>
                      <a:prstDash val="solid"/>
                    </a:lnT>
                    <a:lnB w="18720">
                      <a:solidFill>
                        <a:srgbClr val="00c57b"/>
                      </a:solidFill>
                      <a:prstDash val="solid"/>
                    </a:lnB>
                    <a:noFill/>
                  </a:tcPr>
                </a:tc>
              </a:tr>
              <a:tr h="276480">
                <a:tc>
                  <a:txBody>
                    <a:bodyPr lIns="77400" rIns="77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</a:rPr>
                        <a:t>Иланский муниципальный район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77400" marR="77400">
                    <a:lnL w="18720">
                      <a:solidFill>
                        <a:srgbClr val="00c57b"/>
                      </a:solidFill>
                      <a:prstDash val="solid"/>
                    </a:lnL>
                    <a:lnR w="18720">
                      <a:solidFill>
                        <a:srgbClr val="00c57b"/>
                      </a:solidFill>
                      <a:prstDash val="solid"/>
                    </a:lnR>
                    <a:lnT w="18720">
                      <a:solidFill>
                        <a:srgbClr val="00c57b"/>
                      </a:solidFill>
                      <a:prstDash val="solid"/>
                    </a:lnT>
                    <a:lnB w="18720">
                      <a:solidFill>
                        <a:srgbClr val="00c57b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7400" rIns="77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</a:rPr>
                        <a:t>61 950 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77400" marR="77400">
                    <a:lnL w="18720">
                      <a:solidFill>
                        <a:srgbClr val="00c57b"/>
                      </a:solidFill>
                      <a:prstDash val="solid"/>
                    </a:lnL>
                    <a:lnR w="18720">
                      <a:solidFill>
                        <a:srgbClr val="00c57b"/>
                      </a:solidFill>
                      <a:prstDash val="solid"/>
                    </a:lnR>
                    <a:lnT w="18720">
                      <a:solidFill>
                        <a:srgbClr val="00c57b"/>
                      </a:solidFill>
                      <a:prstDash val="solid"/>
                    </a:lnT>
                    <a:lnB w="18720">
                      <a:solidFill>
                        <a:srgbClr val="00c57b"/>
                      </a:solidFill>
                      <a:prstDash val="solid"/>
                    </a:lnB>
                    <a:noFill/>
                  </a:tcPr>
                </a:tc>
              </a:tr>
              <a:tr h="276480">
                <a:tc>
                  <a:txBody>
                    <a:bodyPr lIns="77400" rIns="77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</a:rPr>
                        <a:t>Город Ачинск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77400" marR="77400">
                    <a:lnL w="18720">
                      <a:solidFill>
                        <a:srgbClr val="00c57b"/>
                      </a:solidFill>
                      <a:prstDash val="solid"/>
                    </a:lnL>
                    <a:lnR w="18720">
                      <a:solidFill>
                        <a:srgbClr val="00c57b"/>
                      </a:solidFill>
                      <a:prstDash val="solid"/>
                    </a:lnR>
                    <a:lnT w="18720">
                      <a:solidFill>
                        <a:srgbClr val="00c57b"/>
                      </a:solidFill>
                      <a:prstDash val="solid"/>
                    </a:lnT>
                    <a:lnB w="18720">
                      <a:solidFill>
                        <a:srgbClr val="00c57b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7400" rIns="77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</a:rPr>
                        <a:t>58 714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77400" marR="77400">
                    <a:lnL w="18720">
                      <a:solidFill>
                        <a:srgbClr val="00c57b"/>
                      </a:solidFill>
                      <a:prstDash val="solid"/>
                    </a:lnL>
                    <a:lnR w="18720">
                      <a:solidFill>
                        <a:srgbClr val="00c57b"/>
                      </a:solidFill>
                      <a:prstDash val="solid"/>
                    </a:lnR>
                    <a:lnT w="18720">
                      <a:solidFill>
                        <a:srgbClr val="00c57b"/>
                      </a:solidFill>
                      <a:prstDash val="solid"/>
                    </a:lnT>
                    <a:lnB w="18720">
                      <a:solidFill>
                        <a:srgbClr val="00c57b"/>
                      </a:solidFill>
                      <a:prstDash val="solid"/>
                    </a:lnB>
                    <a:noFill/>
                  </a:tcPr>
                </a:tc>
              </a:tr>
              <a:tr h="276480">
                <a:tc>
                  <a:txBody>
                    <a:bodyPr lIns="77400" rIns="77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</a:rPr>
                        <a:t>ЗАТО город Железногорск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77400" marR="77400">
                    <a:lnL w="18720">
                      <a:solidFill>
                        <a:srgbClr val="00c57b"/>
                      </a:solidFill>
                      <a:prstDash val="solid"/>
                    </a:lnL>
                    <a:lnR w="18720">
                      <a:solidFill>
                        <a:srgbClr val="00c57b"/>
                      </a:solidFill>
                      <a:prstDash val="solid"/>
                    </a:lnR>
                    <a:lnT w="18720">
                      <a:solidFill>
                        <a:srgbClr val="00c57b"/>
                      </a:solidFill>
                      <a:prstDash val="solid"/>
                    </a:lnT>
                    <a:lnB w="18720">
                      <a:solidFill>
                        <a:srgbClr val="00c57b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7400" rIns="77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</a:rPr>
                        <a:t>57 721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77400" marR="77400">
                    <a:lnL w="18720">
                      <a:solidFill>
                        <a:srgbClr val="00c57b"/>
                      </a:solidFill>
                      <a:prstDash val="solid"/>
                    </a:lnL>
                    <a:lnR w="18720">
                      <a:solidFill>
                        <a:srgbClr val="00c57b"/>
                      </a:solidFill>
                      <a:prstDash val="solid"/>
                    </a:lnR>
                    <a:lnT w="18720">
                      <a:solidFill>
                        <a:srgbClr val="00c57b"/>
                      </a:solidFill>
                      <a:prstDash val="solid"/>
                    </a:lnT>
                    <a:lnB w="18720">
                      <a:solidFill>
                        <a:srgbClr val="00c57b"/>
                      </a:solidFill>
                      <a:prstDash val="solid"/>
                    </a:lnB>
                    <a:noFill/>
                  </a:tcPr>
                </a:tc>
              </a:tr>
              <a:tr h="276480">
                <a:tc>
                  <a:txBody>
                    <a:bodyPr lIns="77400" rIns="774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</a:rPr>
                        <a:t>город Минусинск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77400" marR="77400">
                    <a:lnL w="18720">
                      <a:solidFill>
                        <a:srgbClr val="00c57b"/>
                      </a:solidFill>
                      <a:prstDash val="solid"/>
                    </a:lnL>
                    <a:lnR w="18720">
                      <a:solidFill>
                        <a:srgbClr val="00c57b"/>
                      </a:solidFill>
                      <a:prstDash val="solid"/>
                    </a:lnR>
                    <a:lnT w="18720">
                      <a:solidFill>
                        <a:srgbClr val="00c57b"/>
                      </a:solidFill>
                      <a:prstDash val="solid"/>
                    </a:lnT>
                    <a:lnB w="18720">
                      <a:solidFill>
                        <a:srgbClr val="00c57b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7400" rIns="77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</a:rPr>
                        <a:t>49 983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77400" marR="77400">
                    <a:lnL w="18720">
                      <a:solidFill>
                        <a:srgbClr val="00c57b"/>
                      </a:solidFill>
                      <a:prstDash val="solid"/>
                    </a:lnL>
                    <a:lnR w="18720">
                      <a:solidFill>
                        <a:srgbClr val="00c57b"/>
                      </a:solidFill>
                      <a:prstDash val="solid"/>
                    </a:lnR>
                    <a:lnT w="18720">
                      <a:solidFill>
                        <a:srgbClr val="00c57b"/>
                      </a:solidFill>
                      <a:prstDash val="solid"/>
                    </a:lnT>
                    <a:lnB w="18720">
                      <a:solidFill>
                        <a:srgbClr val="00c57b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83" name="Google Shape;3743;p257"/>
          <p:cNvSpPr/>
          <p:nvPr/>
        </p:nvSpPr>
        <p:spPr>
          <a:xfrm>
            <a:off x="958320" y="0"/>
            <a:ext cx="6021360" cy="39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t">
            <a:noAutofit/>
          </a:bodyPr>
          <a:p>
            <a:pPr>
              <a:lnSpc>
                <a:spcPct val="100000"/>
              </a:lnSpc>
            </a:pPr>
            <a:r>
              <a:rPr b="1" lang="en" sz="1800" spc="-1" strike="noStrike">
                <a:solidFill>
                  <a:srgbClr val="002060"/>
                </a:solidFill>
                <a:latin typeface="Montserrat"/>
                <a:ea typeface="Montserrat"/>
              </a:rPr>
              <a:t>ЯКласс в Красноярском крае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4" name="Прямоугольник 9"/>
          <p:cNvSpPr/>
          <p:nvPr/>
        </p:nvSpPr>
        <p:spPr>
          <a:xfrm>
            <a:off x="4456080" y="2417760"/>
            <a:ext cx="23148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Arial"/>
              </a:rPr>
              <a:t> 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PlaceHolder 1"/>
          <p:cNvSpPr>
            <a:spLocks noGrp="1"/>
          </p:cNvSpPr>
          <p:nvPr>
            <p:ph type="sldNum" idx="54"/>
          </p:nvPr>
        </p:nvSpPr>
        <p:spPr>
          <a:xfrm>
            <a:off x="95040" y="532440"/>
            <a:ext cx="454320" cy="392760"/>
          </a:xfrm>
          <a:prstGeom prst="rect">
            <a:avLst/>
          </a:prstGeom>
          <a:noFill/>
          <a:ln w="0">
            <a:noFill/>
          </a:ln>
        </p:spPr>
        <p:txBody>
          <a:bodyPr lIns="87480" rIns="87480" tIns="87480" bIns="87480" anchor="ctr">
            <a:norm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000" spc="-1" strike="noStrike">
                <a:solidFill>
                  <a:schemeClr val="lt2"/>
                </a:solidFill>
                <a:latin typeface="Exo 2"/>
                <a:ea typeface="Exo 2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24C32724-E768-43CF-ABA7-F530AEF990C7}" type="slidenum">
              <a:rPr b="0" lang="ru-RU" sz="1000" spc="-1" strike="noStrike">
                <a:solidFill>
                  <a:schemeClr val="lt2"/>
                </a:solidFill>
                <a:latin typeface="Exo 2"/>
                <a:ea typeface="Exo 2"/>
              </a:rPr>
              <a:t>&lt;номер&gt;</a:t>
            </a:fld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75" name="Прямоугольник 9"/>
          <p:cNvSpPr/>
          <p:nvPr/>
        </p:nvSpPr>
        <p:spPr>
          <a:xfrm>
            <a:off x="1205280" y="428760"/>
            <a:ext cx="4545000" cy="28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68400" rIns="68400" tIns="34200" bIns="34200" anchor="t">
            <a:spAutoFit/>
          </a:bodyPr>
          <a:p>
            <a:pPr>
              <a:lnSpc>
                <a:spcPct val="100000"/>
              </a:lnSpc>
            </a:pPr>
            <a:r>
              <a:rPr b="1" lang="ru" sz="1400" spc="-1" strike="noStrike">
                <a:solidFill>
                  <a:srgbClr val="ffffff"/>
                </a:solidFill>
                <a:latin typeface="Montserrat"/>
                <a:ea typeface="Montserrat"/>
              </a:rPr>
              <a:t>Устройте УУсоревнование между классами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6" name="Прямоугольник 10"/>
          <p:cNvSpPr/>
          <p:nvPr/>
        </p:nvSpPr>
        <p:spPr>
          <a:xfrm>
            <a:off x="1200240" y="428760"/>
            <a:ext cx="4923360" cy="28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>
              <a:lnSpc>
                <a:spcPct val="100000"/>
              </a:lnSpc>
            </a:pPr>
            <a:r>
              <a:rPr b="1" lang="ru" sz="1400" spc="-1" strike="noStrike">
                <a:solidFill>
                  <a:srgbClr val="ffffff"/>
                </a:solidFill>
                <a:latin typeface="Montserrat"/>
                <a:ea typeface="Montserrat"/>
              </a:rPr>
              <a:t>Устройте соревУнование между классами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7" name="Прямоугольник 12"/>
          <p:cNvSpPr/>
          <p:nvPr/>
        </p:nvSpPr>
        <p:spPr>
          <a:xfrm>
            <a:off x="6819840" y="964440"/>
            <a:ext cx="2124720" cy="26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marL="457200" indent="-324000">
              <a:lnSpc>
                <a:spcPct val="90000"/>
              </a:lnSpc>
              <a:tabLst>
                <a:tab algn="l" pos="0"/>
              </a:tabLst>
            </a:pPr>
            <a:endParaRPr b="1" lang="ru-RU" sz="1400" spc="-1" strike="noStrike">
              <a:solidFill>
                <a:srgbClr val="000000"/>
              </a:solidFill>
              <a:latin typeface="Prosto One"/>
              <a:ea typeface="Prosto One"/>
            </a:endParaRPr>
          </a:p>
        </p:txBody>
      </p:sp>
      <p:pic>
        <p:nvPicPr>
          <p:cNvPr id="1178" name="Google Shape;770;p71" descr=""/>
          <p:cNvPicPr/>
          <p:nvPr/>
        </p:nvPicPr>
        <p:blipFill>
          <a:blip r:embed="rId1"/>
          <a:stretch/>
        </p:blipFill>
        <p:spPr>
          <a:xfrm>
            <a:off x="181440" y="1689120"/>
            <a:ext cx="1791360" cy="1721160"/>
          </a:xfrm>
          <a:prstGeom prst="rect">
            <a:avLst/>
          </a:prstGeom>
          <a:ln w="0">
            <a:noFill/>
          </a:ln>
        </p:spPr>
      </p:pic>
      <p:sp>
        <p:nvSpPr>
          <p:cNvPr id="1179" name="Прямоугольник 14"/>
          <p:cNvSpPr/>
          <p:nvPr/>
        </p:nvSpPr>
        <p:spPr>
          <a:xfrm>
            <a:off x="274320" y="3681000"/>
            <a:ext cx="1658520" cy="49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 u="sng">
                <a:solidFill>
                  <a:srgbClr val="002060"/>
                </a:solidFill>
                <a:uFillTx/>
                <a:latin typeface="Exo 2"/>
                <a:ea typeface="Exo 2"/>
              </a:rPr>
              <a:t>Дипломы и грамоты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80" name="Google Shape;558;p40" descr=""/>
          <p:cNvPicPr/>
          <p:nvPr/>
        </p:nvPicPr>
        <p:blipFill>
          <a:blip r:embed="rId2"/>
          <a:stretch/>
        </p:blipFill>
        <p:spPr>
          <a:xfrm>
            <a:off x="2056320" y="428760"/>
            <a:ext cx="6957360" cy="4599720"/>
          </a:xfrm>
          <a:prstGeom prst="rect">
            <a:avLst/>
          </a:prstGeom>
          <a:ln w="0">
            <a:noFill/>
          </a:ln>
        </p:spPr>
      </p:pic>
      <p:sp>
        <p:nvSpPr>
          <p:cNvPr id="1181" name="Прямоугольник 8"/>
          <p:cNvSpPr/>
          <p:nvPr/>
        </p:nvSpPr>
        <p:spPr>
          <a:xfrm>
            <a:off x="4456080" y="2417760"/>
            <a:ext cx="23112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Arial"/>
              </a:rPr>
              <a:t> 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PlaceHolder 1"/>
          <p:cNvSpPr>
            <a:spLocks noGrp="1"/>
          </p:cNvSpPr>
          <p:nvPr>
            <p:ph type="sldNum" idx="55"/>
          </p:nvPr>
        </p:nvSpPr>
        <p:spPr>
          <a:xfrm>
            <a:off x="95040" y="456120"/>
            <a:ext cx="454320" cy="392760"/>
          </a:xfrm>
          <a:prstGeom prst="rect">
            <a:avLst/>
          </a:prstGeom>
          <a:noFill/>
          <a:ln w="0">
            <a:noFill/>
          </a:ln>
        </p:spPr>
        <p:txBody>
          <a:bodyPr lIns="92520" rIns="92520" tIns="92520" bIns="92520" anchor="ctr">
            <a:norm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" sz="1000" spc="-1" strike="noStrike">
                <a:solidFill>
                  <a:schemeClr val="lt2"/>
                </a:solidFill>
                <a:latin typeface="Exo 2"/>
                <a:ea typeface="Exo 2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C073E425-1979-48D6-B06E-9C57F24E7856}" type="slidenum">
              <a:rPr b="0" lang="en" sz="1000" spc="-1" strike="noStrike">
                <a:solidFill>
                  <a:schemeClr val="lt2"/>
                </a:solidFill>
                <a:latin typeface="Exo 2"/>
                <a:ea typeface="Exo 2"/>
              </a:rPr>
              <a:t>&lt;номер&gt;</a:t>
            </a:fld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183" name="Google Shape;8172;p577" descr=""/>
          <p:cNvPicPr/>
          <p:nvPr/>
        </p:nvPicPr>
        <p:blipFill>
          <a:blip r:embed="rId1"/>
          <a:stretch/>
        </p:blipFill>
        <p:spPr>
          <a:xfrm rot="10800000">
            <a:off x="395640" y="4052520"/>
            <a:ext cx="757800" cy="766440"/>
          </a:xfrm>
          <a:prstGeom prst="rect">
            <a:avLst/>
          </a:prstGeom>
          <a:ln w="0">
            <a:noFill/>
          </a:ln>
        </p:spPr>
      </p:pic>
      <p:sp>
        <p:nvSpPr>
          <p:cNvPr id="1184" name="Google Shape;8173;p577"/>
          <p:cNvSpPr/>
          <p:nvPr/>
        </p:nvSpPr>
        <p:spPr>
          <a:xfrm>
            <a:off x="1186920" y="648000"/>
            <a:ext cx="4228200" cy="50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2720" rIns="72720" tIns="36360" bIns="3636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1900" spc="-1" strike="noStrike">
                <a:solidFill>
                  <a:srgbClr val="000000"/>
                </a:solidFill>
                <a:latin typeface="Montserrat"/>
                <a:ea typeface="Montserrat"/>
              </a:rPr>
              <a:t>ЯКласс. Предмет </a:t>
            </a:r>
            <a:br>
              <a:rPr sz="1900"/>
            </a:br>
            <a:r>
              <a:rPr b="1" lang="en" sz="1900" spc="-1" strike="noStrike">
                <a:solidFill>
                  <a:srgbClr val="000000"/>
                </a:solidFill>
                <a:latin typeface="Montserrat"/>
                <a:ea typeface="Montserrat"/>
              </a:rPr>
              <a:t>«Воспитательная работа» </a:t>
            </a: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85" name="Google Shape;8174;p577" descr="">
            <a:hlinkClick r:id="rId2"/>
          </p:cNvPr>
          <p:cNvPicPr/>
          <p:nvPr/>
        </p:nvPicPr>
        <p:blipFill>
          <a:blip r:embed="rId3"/>
          <a:stretch/>
        </p:blipFill>
        <p:spPr>
          <a:xfrm>
            <a:off x="1701000" y="1692000"/>
            <a:ext cx="2493720" cy="2893680"/>
          </a:xfrm>
          <a:prstGeom prst="rect">
            <a:avLst/>
          </a:prstGeom>
          <a:ln w="0">
            <a:noFill/>
          </a:ln>
        </p:spPr>
      </p:pic>
      <p:sp>
        <p:nvSpPr>
          <p:cNvPr id="1186" name="Google Shape;8175;p577"/>
          <p:cNvSpPr/>
          <p:nvPr/>
        </p:nvSpPr>
        <p:spPr>
          <a:xfrm>
            <a:off x="5149440" y="1924560"/>
            <a:ext cx="3869640" cy="252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91440" bIns="91440" anchor="t">
            <a:noAutofit/>
          </a:bodyPr>
          <a:p>
            <a:pPr algn="ctr">
              <a:lnSpc>
                <a:spcPct val="100000"/>
              </a:lnSpc>
              <a:spcAft>
                <a:spcPts val="1599"/>
              </a:spcAft>
              <a:tabLst>
                <a:tab algn="l" pos="0"/>
              </a:tabLst>
            </a:pPr>
            <a:r>
              <a:rPr b="0" lang="en" sz="1700" spc="-1" strike="noStrike">
                <a:solidFill>
                  <a:srgbClr val="000000"/>
                </a:solidFill>
                <a:latin typeface="Montserrat"/>
                <a:ea typeface="Montserrat"/>
              </a:rPr>
              <a:t>Предмет включает </a:t>
            </a:r>
            <a:r>
              <a:rPr b="1" lang="en" sz="1700" spc="-1" strike="noStrike">
                <a:solidFill>
                  <a:schemeClr val="dk2"/>
                </a:solidFill>
                <a:latin typeface="Montserrat"/>
                <a:ea typeface="Montserrat"/>
              </a:rPr>
              <a:t>материалы</a:t>
            </a:r>
            <a:r>
              <a:rPr b="0" lang="en" sz="1700" spc="-1" strike="noStrike">
                <a:solidFill>
                  <a:srgbClr val="000000"/>
                </a:solidFill>
                <a:latin typeface="Montserrat"/>
                <a:ea typeface="Montserrat"/>
              </a:rPr>
              <a:t> согласно календарному плану воспитательных мероприятий </a:t>
            </a:r>
            <a:br>
              <a:rPr sz="1700"/>
            </a:br>
            <a:r>
              <a:rPr b="0" lang="en" sz="1700" spc="-1" strike="noStrike">
                <a:solidFill>
                  <a:srgbClr val="000000"/>
                </a:solidFill>
                <a:latin typeface="Montserrat"/>
                <a:ea typeface="Montserrat"/>
              </a:rPr>
              <a:t>и календарю обязательных классных часов</a:t>
            </a:r>
            <a:br>
              <a:rPr sz="1700"/>
            </a:br>
            <a:r>
              <a:rPr b="0" lang="en" sz="1700" spc="-1" strike="noStrike">
                <a:solidFill>
                  <a:schemeClr val="dk2"/>
                </a:solidFill>
                <a:latin typeface="Montserrat"/>
                <a:ea typeface="Montserrat"/>
              </a:rPr>
              <a:t> </a:t>
            </a:r>
            <a:r>
              <a:rPr b="1" lang="en" sz="1700" spc="-1" strike="noStrike">
                <a:solidFill>
                  <a:schemeClr val="dk2"/>
                </a:solidFill>
                <a:latin typeface="Montserrat"/>
                <a:ea typeface="Montserrat"/>
              </a:rPr>
              <a:t>"Разговоры о важном"</a:t>
            </a:r>
            <a:br>
              <a:rPr sz="1700"/>
            </a:br>
            <a:r>
              <a:rPr b="1" lang="en" sz="1700" spc="-1" strike="noStrike">
                <a:solidFill>
                  <a:schemeClr val="dk2"/>
                </a:solidFill>
                <a:latin typeface="Montserrat"/>
                <a:ea typeface="Montserrat"/>
              </a:rPr>
              <a:t>+</a:t>
            </a:r>
            <a:br>
              <a:rPr sz="1700"/>
            </a:br>
            <a:r>
              <a:rPr b="1" lang="en" sz="1700" spc="-1" strike="noStrike">
                <a:solidFill>
                  <a:schemeClr val="dk2"/>
                </a:solidFill>
                <a:latin typeface="Montserrat"/>
                <a:ea typeface="Montserrat"/>
              </a:rPr>
              <a:t>наградные материалы для проведения викторин и конкурсов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7" name="Google Shape;8176;p577"/>
          <p:cNvSpPr/>
          <p:nvPr/>
        </p:nvSpPr>
        <p:spPr>
          <a:xfrm>
            <a:off x="5454360" y="374760"/>
            <a:ext cx="3688920" cy="774720"/>
          </a:xfrm>
          <a:prstGeom prst="rect">
            <a:avLst/>
          </a:prstGeom>
          <a:solidFill>
            <a:srgbClr val="f8ce4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" sz="2000" spc="-1" strike="noStrike">
                <a:solidFill>
                  <a:srgbClr val="030b34"/>
                </a:solidFill>
                <a:latin typeface="Montserrat"/>
                <a:ea typeface="Montserrat"/>
              </a:rPr>
              <a:t>«Классное руководство»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PlaceHolder 1"/>
          <p:cNvSpPr>
            <a:spLocks noGrp="1"/>
          </p:cNvSpPr>
          <p:nvPr>
            <p:ph type="subTitle"/>
          </p:nvPr>
        </p:nvSpPr>
        <p:spPr>
          <a:xfrm>
            <a:off x="465120" y="580320"/>
            <a:ext cx="4106160" cy="569160"/>
          </a:xfrm>
          <a:prstGeom prst="rect">
            <a:avLst/>
          </a:prstGeom>
          <a:noFill/>
          <a:ln w="0">
            <a:noFill/>
          </a:ln>
        </p:spPr>
        <p:txBody>
          <a:bodyPr lIns="92520" rIns="92520" tIns="92520" bIns="9252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1600" spc="-1" strike="noStrike">
                <a:solidFill>
                  <a:srgbClr val="000000"/>
                </a:solidFill>
                <a:latin typeface="Montserrat"/>
                <a:ea typeface="Montserrat"/>
              </a:rPr>
              <a:t>Познавательные мультфильмы </a:t>
            </a:r>
            <a:br>
              <a:rPr sz="1600"/>
            </a:br>
            <a:r>
              <a:rPr b="1" lang="en" sz="1600" spc="-1" strike="noStrike">
                <a:solidFill>
                  <a:srgbClr val="000000"/>
                </a:solidFill>
                <a:latin typeface="Montserrat"/>
                <a:ea typeface="Montserrat"/>
              </a:rPr>
              <a:t>«А ты знаешь?»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9" name="PlaceHolder 2"/>
          <p:cNvSpPr>
            <a:spLocks noGrp="1"/>
          </p:cNvSpPr>
          <p:nvPr>
            <p:ph type="subTitle"/>
          </p:nvPr>
        </p:nvSpPr>
        <p:spPr>
          <a:xfrm>
            <a:off x="4191480" y="2520000"/>
            <a:ext cx="717120" cy="447840"/>
          </a:xfrm>
          <a:prstGeom prst="rect">
            <a:avLst/>
          </a:prstGeom>
          <a:noFill/>
          <a:ln w="0">
            <a:noFill/>
          </a:ln>
        </p:spPr>
        <p:txBody>
          <a:bodyPr lIns="92520" rIns="92520" tIns="92520" bIns="92520" anchor="t">
            <a:norm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1100" spc="-1" strike="noStrike">
                <a:solidFill>
                  <a:schemeClr val="lt1"/>
                </a:solidFill>
                <a:latin typeface="Montserrat"/>
                <a:ea typeface="Montserrat"/>
              </a:rPr>
              <a:t>Фото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0" name="PlaceHolder 3"/>
          <p:cNvSpPr>
            <a:spLocks noGrp="1"/>
          </p:cNvSpPr>
          <p:nvPr>
            <p:ph type="sldNum" idx="56"/>
          </p:nvPr>
        </p:nvSpPr>
        <p:spPr>
          <a:xfrm>
            <a:off x="8556840" y="4749840"/>
            <a:ext cx="547920" cy="392760"/>
          </a:xfrm>
          <a:prstGeom prst="rect">
            <a:avLst/>
          </a:prstGeom>
          <a:noFill/>
          <a:ln w="0">
            <a:noFill/>
          </a:ln>
        </p:spPr>
        <p:txBody>
          <a:bodyPr lIns="92520" rIns="92520" tIns="92520" bIns="92520" anchor="t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" sz="1000" spc="-1" strike="noStrike">
                <a:solidFill>
                  <a:schemeClr val="lt2"/>
                </a:solidFill>
                <a:latin typeface="Exo 2"/>
                <a:ea typeface="Exo 2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3EB49A5-B025-43A6-AE39-323F1C1FEAED}" type="slidenum">
              <a:rPr b="0" lang="en" sz="1000" spc="-1" strike="noStrike">
                <a:solidFill>
                  <a:schemeClr val="lt2"/>
                </a:solidFill>
                <a:latin typeface="Exo 2"/>
                <a:ea typeface="Exo 2"/>
              </a:rPr>
              <a:t>&lt;номер&gt;</a:t>
            </a:fld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191" name="Google Shape;8220;p581" descr="">
            <a:hlinkClick r:id="rId1"/>
          </p:cNvPr>
          <p:cNvPicPr/>
          <p:nvPr/>
        </p:nvPicPr>
        <p:blipFill>
          <a:blip r:embed="rId2"/>
          <a:stretch/>
        </p:blipFill>
        <p:spPr>
          <a:xfrm>
            <a:off x="2791800" y="1639440"/>
            <a:ext cx="3222720" cy="2416680"/>
          </a:xfrm>
          <a:prstGeom prst="rect">
            <a:avLst/>
          </a:prstGeom>
          <a:ln w="0">
            <a:noFill/>
          </a:ln>
        </p:spPr>
      </p:pic>
      <p:pic>
        <p:nvPicPr>
          <p:cNvPr id="1192" name="Google Shape;8221;p581" descr="">
            <a:hlinkClick r:id="rId3"/>
          </p:cNvPr>
          <p:cNvPicPr/>
          <p:nvPr/>
        </p:nvPicPr>
        <p:blipFill>
          <a:blip r:embed="rId4"/>
          <a:stretch/>
        </p:blipFill>
        <p:spPr>
          <a:xfrm>
            <a:off x="5298480" y="1335240"/>
            <a:ext cx="3756240" cy="2817000"/>
          </a:xfrm>
          <a:prstGeom prst="rect">
            <a:avLst/>
          </a:prstGeom>
          <a:ln w="0">
            <a:noFill/>
          </a:ln>
        </p:spPr>
      </p:pic>
      <p:pic>
        <p:nvPicPr>
          <p:cNvPr id="1193" name="Google Shape;8222;p581" descr="">
            <a:hlinkClick r:id="rId5"/>
          </p:cNvPr>
          <p:cNvPicPr/>
          <p:nvPr/>
        </p:nvPicPr>
        <p:blipFill>
          <a:blip r:embed="rId6"/>
          <a:stretch/>
        </p:blipFill>
        <p:spPr>
          <a:xfrm>
            <a:off x="0" y="1639800"/>
            <a:ext cx="3222720" cy="2416680"/>
          </a:xfrm>
          <a:prstGeom prst="rect">
            <a:avLst/>
          </a:prstGeom>
          <a:ln w="0">
            <a:noFill/>
          </a:ln>
        </p:spPr>
      </p:pic>
      <p:sp>
        <p:nvSpPr>
          <p:cNvPr id="1194" name="Google Shape;8223;p581"/>
          <p:cNvSpPr/>
          <p:nvPr/>
        </p:nvSpPr>
        <p:spPr>
          <a:xfrm>
            <a:off x="621720" y="4113720"/>
            <a:ext cx="2521800" cy="837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16640" rIns="116640" tIns="116640" bIns="116640" anchor="t">
            <a:norm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" sz="1800" spc="-1" strike="noStrike" u="sng">
                <a:solidFill>
                  <a:schemeClr val="hlink"/>
                </a:solidFill>
                <a:uFillTx/>
                <a:latin typeface="Montserrat SemiBold"/>
                <a:ea typeface="Montserrat SemiBold"/>
                <a:hlinkClick r:id="rId7"/>
              </a:rPr>
              <a:t>День волонтёра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5" name="Google Shape;8224;p581"/>
          <p:cNvSpPr/>
          <p:nvPr/>
        </p:nvSpPr>
        <p:spPr>
          <a:xfrm>
            <a:off x="3268800" y="4113720"/>
            <a:ext cx="2521800" cy="837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16640" rIns="116640" tIns="116640" bIns="116640" anchor="t">
            <a:norm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" sz="1800" spc="-1" strike="noStrike" u="sng">
                <a:solidFill>
                  <a:schemeClr val="hlink"/>
                </a:solidFill>
                <a:uFillTx/>
                <a:latin typeface="Montserrat SemiBold"/>
                <a:ea typeface="Montserrat SemiBold"/>
                <a:hlinkClick r:id="rId8"/>
              </a:rPr>
              <a:t>Время первых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6" name="Google Shape;8225;p581"/>
          <p:cNvSpPr/>
          <p:nvPr/>
        </p:nvSpPr>
        <p:spPr>
          <a:xfrm>
            <a:off x="5915520" y="4113720"/>
            <a:ext cx="2521800" cy="837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16640" rIns="116640" tIns="116640" bIns="116640" anchor="t">
            <a:norm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" sz="1800" spc="-1" strike="noStrike" u="sng">
                <a:solidFill>
                  <a:schemeClr val="hlink"/>
                </a:solidFill>
                <a:uFillTx/>
                <a:latin typeface="Montserrat SemiBold"/>
                <a:ea typeface="Montserrat SemiBold"/>
                <a:hlinkClick r:id="rId9"/>
              </a:rPr>
              <a:t>Мир, труд, май!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7" name="Google Shape;8226;p581"/>
          <p:cNvSpPr/>
          <p:nvPr/>
        </p:nvSpPr>
        <p:spPr>
          <a:xfrm>
            <a:off x="5454360" y="374760"/>
            <a:ext cx="3688920" cy="774720"/>
          </a:xfrm>
          <a:prstGeom prst="rect">
            <a:avLst/>
          </a:prstGeom>
          <a:solidFill>
            <a:srgbClr val="f8ce4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" sz="2000" spc="-1" strike="noStrike">
                <a:solidFill>
                  <a:srgbClr val="030b34"/>
                </a:solidFill>
                <a:latin typeface="Montserrat"/>
                <a:ea typeface="Montserrat"/>
              </a:rPr>
              <a:t>«Классное руководство»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PlaceHolder 1"/>
          <p:cNvSpPr>
            <a:spLocks noGrp="1"/>
          </p:cNvSpPr>
          <p:nvPr>
            <p:ph type="subTitle"/>
          </p:nvPr>
        </p:nvSpPr>
        <p:spPr>
          <a:xfrm>
            <a:off x="3889080" y="2652120"/>
            <a:ext cx="1708200" cy="447840"/>
          </a:xfrm>
          <a:prstGeom prst="rect">
            <a:avLst/>
          </a:prstGeom>
          <a:noFill/>
          <a:ln w="0">
            <a:noFill/>
          </a:ln>
        </p:spPr>
        <p:txBody>
          <a:bodyPr lIns="92520" rIns="92520" tIns="92520" bIns="92520" anchor="t">
            <a:norm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" sz="1100" spc="-1" strike="noStrike">
                <a:solidFill>
                  <a:schemeClr val="lt1"/>
                </a:solidFill>
                <a:latin typeface="Montserrat"/>
                <a:ea typeface="Montserrat"/>
              </a:rPr>
              <a:t>Фото или текст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9" name="PlaceHolder 2"/>
          <p:cNvSpPr>
            <a:spLocks noGrp="1"/>
          </p:cNvSpPr>
          <p:nvPr>
            <p:ph type="sldNum" idx="57"/>
          </p:nvPr>
        </p:nvSpPr>
        <p:spPr>
          <a:xfrm>
            <a:off x="95040" y="532440"/>
            <a:ext cx="454320" cy="392760"/>
          </a:xfrm>
          <a:prstGeom prst="rect">
            <a:avLst/>
          </a:prstGeom>
          <a:noFill/>
          <a:ln w="0">
            <a:noFill/>
          </a:ln>
        </p:spPr>
        <p:txBody>
          <a:bodyPr lIns="92520" rIns="92520" tIns="92520" bIns="92520" anchor="ctr">
            <a:norm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" sz="1000" spc="-1" strike="noStrike">
                <a:solidFill>
                  <a:schemeClr val="lt2"/>
                </a:solidFill>
                <a:latin typeface="Exo 2"/>
                <a:ea typeface="Exo 2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7C2E70B6-5E97-44F2-A141-474A55C8A00C}" type="slidenum">
              <a:rPr b="0" lang="en" sz="1000" spc="-1" strike="noStrike">
                <a:solidFill>
                  <a:schemeClr val="lt2"/>
                </a:solidFill>
                <a:latin typeface="Exo 2"/>
                <a:ea typeface="Exo 2"/>
              </a:rPr>
              <a:t>&lt;номер&gt;</a:t>
            </a:fld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200" name="Google Shape;8233;p582" descr="">
            <a:hlinkClick r:id="rId1"/>
          </p:cNvPr>
          <p:cNvPicPr/>
          <p:nvPr/>
        </p:nvPicPr>
        <p:blipFill>
          <a:blip r:embed="rId2"/>
          <a:stretch/>
        </p:blipFill>
        <p:spPr>
          <a:xfrm>
            <a:off x="3484080" y="1766880"/>
            <a:ext cx="2352240" cy="2384640"/>
          </a:xfrm>
          <a:prstGeom prst="rect">
            <a:avLst/>
          </a:prstGeom>
          <a:ln w="0">
            <a:noFill/>
          </a:ln>
        </p:spPr>
      </p:pic>
      <p:sp>
        <p:nvSpPr>
          <p:cNvPr id="1201" name="PlaceHolder 3"/>
          <p:cNvSpPr>
            <a:spLocks noGrp="1"/>
          </p:cNvSpPr>
          <p:nvPr>
            <p:ph type="subTitle"/>
          </p:nvPr>
        </p:nvSpPr>
        <p:spPr>
          <a:xfrm>
            <a:off x="1152000" y="532440"/>
            <a:ext cx="5407920" cy="762120"/>
          </a:xfrm>
          <a:prstGeom prst="rect">
            <a:avLst/>
          </a:prstGeom>
          <a:noFill/>
          <a:ln w="0">
            <a:noFill/>
          </a:ln>
        </p:spPr>
        <p:txBody>
          <a:bodyPr lIns="92520" rIns="92520" tIns="92520" bIns="92520" anchor="t">
            <a:norm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1900" spc="-1" strike="noStrike">
                <a:solidFill>
                  <a:schemeClr val="dk1"/>
                </a:solidFill>
                <a:latin typeface="Montserrat"/>
                <a:ea typeface="Montserrat"/>
              </a:rPr>
              <a:t>Правила дорожного движения</a:t>
            </a: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2" name="Google Shape;8235;p582"/>
          <p:cNvSpPr/>
          <p:nvPr/>
        </p:nvSpPr>
        <p:spPr>
          <a:xfrm>
            <a:off x="6458040" y="1549800"/>
            <a:ext cx="2534760" cy="346284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1100" spc="-1" strike="noStrike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</a:rPr>
              <a:t>Предмет направлен на 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marL="457200" indent="-298440">
              <a:lnSpc>
                <a:spcPct val="100000"/>
              </a:lnSpc>
              <a:buClr>
                <a:srgbClr val="424242"/>
              </a:buClr>
              <a:buFont typeface="Montserrat"/>
              <a:buChar char="●"/>
              <a:tabLst>
                <a:tab algn="l" pos="0"/>
              </a:tabLst>
            </a:pPr>
            <a:r>
              <a:rPr b="0" lang="en" sz="1100" spc="-1" strike="noStrike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</a:rPr>
              <a:t>углубление знаний учащихся о правилах дорожного движения; </a:t>
            </a:r>
            <a:br>
              <a:rPr sz="1100"/>
            </a:br>
            <a:r>
              <a:rPr b="0" lang="en" sz="1100" spc="-1" strike="noStrike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DejaVu Sans"/>
              </a:rPr>
              <a:t> 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marL="457200" indent="-298440">
              <a:lnSpc>
                <a:spcPct val="100000"/>
              </a:lnSpc>
              <a:buClr>
                <a:srgbClr val="424242"/>
              </a:buClr>
              <a:buFont typeface="Montserrat"/>
              <a:buChar char="●"/>
              <a:tabLst>
                <a:tab algn="l" pos="0"/>
              </a:tabLst>
            </a:pPr>
            <a:r>
              <a:rPr b="0" lang="en" sz="1100" spc="-1" strike="noStrike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</a:rPr>
              <a:t>активизацию знаний детей в области правил дорожного движения, развитие внимания, сообразительности; </a:t>
            </a:r>
            <a:br>
              <a:rPr sz="1100"/>
            </a:br>
            <a:r>
              <a:rPr b="0" lang="en" sz="1100" spc="-1" strike="noStrike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DejaVu Sans"/>
              </a:rPr>
              <a:t> 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marL="457200" indent="-298440">
              <a:lnSpc>
                <a:spcPct val="100000"/>
              </a:lnSpc>
              <a:buClr>
                <a:srgbClr val="424242"/>
              </a:buClr>
              <a:buFont typeface="Montserrat"/>
              <a:buChar char="●"/>
              <a:tabLst>
                <a:tab algn="l" pos="0"/>
              </a:tabLst>
            </a:pPr>
            <a:r>
              <a:rPr b="0" lang="en" sz="1100" spc="-1" strike="noStrike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</a:rPr>
              <a:t>воспитание навыков выполнения основных правил поведения учащихся на улице, дороге, с целью предупреждения детского дорожно-транспортного травматизма.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3" name="Google Shape;8236;p582"/>
          <p:cNvSpPr/>
          <p:nvPr/>
        </p:nvSpPr>
        <p:spPr>
          <a:xfrm>
            <a:off x="5454360" y="374760"/>
            <a:ext cx="3688920" cy="774720"/>
          </a:xfrm>
          <a:prstGeom prst="rect">
            <a:avLst/>
          </a:prstGeom>
          <a:solidFill>
            <a:srgbClr val="f8ce4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" sz="2000" spc="-1" strike="noStrike">
                <a:solidFill>
                  <a:srgbClr val="030b34"/>
                </a:solidFill>
                <a:latin typeface="Montserrat"/>
                <a:ea typeface="Montserrat"/>
              </a:rPr>
              <a:t>«Классное руководство»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PlaceHolder 1"/>
          <p:cNvSpPr>
            <a:spLocks noGrp="1"/>
          </p:cNvSpPr>
          <p:nvPr>
            <p:ph type="sldNum" idx="58"/>
          </p:nvPr>
        </p:nvSpPr>
        <p:spPr>
          <a:xfrm>
            <a:off x="95040" y="456120"/>
            <a:ext cx="454320" cy="392760"/>
          </a:xfrm>
          <a:prstGeom prst="rect">
            <a:avLst/>
          </a:prstGeom>
          <a:noFill/>
          <a:ln w="0">
            <a:noFill/>
          </a:ln>
        </p:spPr>
        <p:txBody>
          <a:bodyPr lIns="92520" rIns="92520" tIns="92520" bIns="92520" anchor="ctr">
            <a:norm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" sz="1000" spc="-1" strike="noStrike">
                <a:solidFill>
                  <a:schemeClr val="lt2"/>
                </a:solidFill>
                <a:latin typeface="Exo 2"/>
                <a:ea typeface="Exo 2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3975BFA4-C76D-4FEB-9C8B-4E60D343A0E2}" type="slidenum">
              <a:rPr b="0" lang="en" sz="1000" spc="-1" strike="noStrike">
                <a:solidFill>
                  <a:schemeClr val="lt2"/>
                </a:solidFill>
                <a:latin typeface="Exo 2"/>
                <a:ea typeface="Exo 2"/>
              </a:rPr>
              <a:t>&lt;номер&gt;</a:t>
            </a:fld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205" name="Google Shape;8253;p584" descr=""/>
          <p:cNvPicPr/>
          <p:nvPr/>
        </p:nvPicPr>
        <p:blipFill>
          <a:blip r:embed="rId1"/>
          <a:stretch/>
        </p:blipFill>
        <p:spPr>
          <a:xfrm rot="10800000">
            <a:off x="395640" y="3671640"/>
            <a:ext cx="757800" cy="766440"/>
          </a:xfrm>
          <a:prstGeom prst="rect">
            <a:avLst/>
          </a:prstGeom>
          <a:ln w="0">
            <a:noFill/>
          </a:ln>
        </p:spPr>
      </p:pic>
      <p:sp>
        <p:nvSpPr>
          <p:cNvPr id="1206" name="Google Shape;8254;p584"/>
          <p:cNvSpPr/>
          <p:nvPr/>
        </p:nvSpPr>
        <p:spPr>
          <a:xfrm>
            <a:off x="5931720" y="374760"/>
            <a:ext cx="3211560" cy="774720"/>
          </a:xfrm>
          <a:prstGeom prst="rect">
            <a:avLst/>
          </a:prstGeom>
          <a:solidFill>
            <a:srgbClr val="f8ce4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" sz="2000" spc="-1" strike="noStrike">
                <a:solidFill>
                  <a:srgbClr val="030b34"/>
                </a:solidFill>
                <a:latin typeface="Montserrat"/>
                <a:ea typeface="Montserrat"/>
              </a:rPr>
              <a:t>Школьный урок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7" name="Google Shape;8255;p584"/>
          <p:cNvSpPr/>
          <p:nvPr/>
        </p:nvSpPr>
        <p:spPr>
          <a:xfrm>
            <a:off x="999360" y="570960"/>
            <a:ext cx="4754160" cy="50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2720" rIns="72720" tIns="36360" bIns="3636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1900" spc="-1" strike="noStrike">
                <a:solidFill>
                  <a:srgbClr val="000000"/>
                </a:solidFill>
                <a:latin typeface="Montserrat"/>
                <a:ea typeface="Montserrat"/>
              </a:rPr>
              <a:t>Используйте ЯКласс </a:t>
            </a: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1900" spc="-1" strike="noStrike">
                <a:solidFill>
                  <a:srgbClr val="000000"/>
                </a:solidFill>
                <a:latin typeface="Montserrat"/>
                <a:ea typeface="Montserrat"/>
              </a:rPr>
              <a:t>для уроков-событий</a:t>
            </a: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8" name="Google Shape;8256;p584"/>
          <p:cNvSpPr/>
          <p:nvPr/>
        </p:nvSpPr>
        <p:spPr>
          <a:xfrm>
            <a:off x="3764880" y="1300320"/>
            <a:ext cx="2268000" cy="536400"/>
          </a:xfrm>
          <a:prstGeom prst="roundRect">
            <a:avLst>
              <a:gd name="adj" fmla="val 16667"/>
            </a:avLst>
          </a:prstGeom>
          <a:solidFill>
            <a:srgbClr val="00448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" sz="1800" spc="-1" strike="noStrike">
                <a:solidFill>
                  <a:schemeClr val="lt1"/>
                </a:solidFill>
                <a:latin typeface="Montserrat"/>
                <a:ea typeface="Montserrat"/>
              </a:rPr>
              <a:t>Создавайте</a:t>
            </a: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09" name="Google Shape;8257;p584"/>
          <p:cNvSpPr/>
          <p:nvPr/>
        </p:nvSpPr>
        <p:spPr>
          <a:xfrm>
            <a:off x="1258200" y="2273400"/>
            <a:ext cx="1920960" cy="536400"/>
          </a:xfrm>
          <a:prstGeom prst="roundRect">
            <a:avLst>
              <a:gd name="adj" fmla="val 16667"/>
            </a:avLst>
          </a:prstGeom>
          <a:solidFill>
            <a:srgbClr val="c7e7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" sz="1600" spc="-1" strike="noStrike">
                <a:solidFill>
                  <a:srgbClr val="000000"/>
                </a:solidFill>
                <a:latin typeface="Montserrat"/>
                <a:ea typeface="Montserrat"/>
              </a:rPr>
              <a:t>квест-уроки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0" name="Google Shape;8258;p584"/>
          <p:cNvSpPr/>
          <p:nvPr/>
        </p:nvSpPr>
        <p:spPr>
          <a:xfrm>
            <a:off x="3866760" y="2282400"/>
            <a:ext cx="2124720" cy="536400"/>
          </a:xfrm>
          <a:prstGeom prst="roundRect">
            <a:avLst>
              <a:gd name="adj" fmla="val 16667"/>
            </a:avLst>
          </a:prstGeom>
          <a:solidFill>
            <a:srgbClr val="c7e7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" sz="1600" spc="-1" strike="noStrike">
                <a:solidFill>
                  <a:srgbClr val="000000"/>
                </a:solidFill>
                <a:latin typeface="Montserrat"/>
                <a:ea typeface="Montserrat"/>
              </a:rPr>
              <a:t>викторины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1" name="Google Shape;8259;p584"/>
          <p:cNvSpPr/>
          <p:nvPr/>
        </p:nvSpPr>
        <p:spPr>
          <a:xfrm>
            <a:off x="6679440" y="2257920"/>
            <a:ext cx="2268000" cy="536400"/>
          </a:xfrm>
          <a:prstGeom prst="roundRect">
            <a:avLst>
              <a:gd name="adj" fmla="val 16667"/>
            </a:avLst>
          </a:prstGeom>
          <a:solidFill>
            <a:srgbClr val="c7e7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" sz="1600" spc="-1" strike="noStrike">
                <a:solidFill>
                  <a:srgbClr val="000000"/>
                </a:solidFill>
                <a:latin typeface="Montserrat"/>
                <a:ea typeface="Montserrat"/>
              </a:rPr>
              <a:t>онлайн-экскурсии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212" name="Google Shape;8260;p584"/>
          <p:cNvCxnSpPr>
            <a:stCxn id="1208" idx="2"/>
            <a:endCxn id="1209" idx="0"/>
          </p:cNvCxnSpPr>
          <p:nvPr/>
        </p:nvCxnSpPr>
        <p:spPr>
          <a:xfrm flipH="1">
            <a:off x="2218680" y="1837440"/>
            <a:ext cx="2680920" cy="436320"/>
          </a:xfrm>
          <a:prstGeom prst="straightConnector1">
            <a:avLst/>
          </a:prstGeom>
          <a:ln w="19050">
            <a:solidFill>
              <a:srgbClr val="79aeef"/>
            </a:solidFill>
            <a:round/>
          </a:ln>
        </p:spPr>
      </p:cxnSp>
      <p:cxnSp>
        <p:nvCxnSpPr>
          <p:cNvPr id="1213" name="Google Shape;8261;p584"/>
          <p:cNvCxnSpPr>
            <a:endCxn id="1210" idx="0"/>
          </p:cNvCxnSpPr>
          <p:nvPr/>
        </p:nvCxnSpPr>
        <p:spPr>
          <a:xfrm>
            <a:off x="4929120" y="1846080"/>
            <a:ext cx="720" cy="436680"/>
          </a:xfrm>
          <a:prstGeom prst="straightConnector1">
            <a:avLst/>
          </a:prstGeom>
          <a:ln w="19050">
            <a:solidFill>
              <a:srgbClr val="79aeef"/>
            </a:solidFill>
            <a:round/>
          </a:ln>
        </p:spPr>
      </p:cxnSp>
      <p:cxnSp>
        <p:nvCxnSpPr>
          <p:cNvPr id="1214" name="Google Shape;8262;p584"/>
          <p:cNvCxnSpPr>
            <a:stCxn id="1208" idx="2"/>
            <a:endCxn id="1211" idx="0"/>
          </p:cNvCxnSpPr>
          <p:nvPr/>
        </p:nvCxnSpPr>
        <p:spPr>
          <a:xfrm>
            <a:off x="4898880" y="1837440"/>
            <a:ext cx="2915280" cy="421200"/>
          </a:xfrm>
          <a:prstGeom prst="straightConnector1">
            <a:avLst/>
          </a:prstGeom>
          <a:ln w="19050">
            <a:solidFill>
              <a:srgbClr val="79aeef"/>
            </a:solidFill>
            <a:round/>
          </a:ln>
        </p:spPr>
      </p:cxnSp>
      <p:sp>
        <p:nvSpPr>
          <p:cNvPr id="1215" name="Google Shape;8263;p584"/>
          <p:cNvSpPr/>
          <p:nvPr/>
        </p:nvSpPr>
        <p:spPr>
          <a:xfrm>
            <a:off x="3771000" y="3179160"/>
            <a:ext cx="2268000" cy="536400"/>
          </a:xfrm>
          <a:prstGeom prst="roundRect">
            <a:avLst>
              <a:gd name="adj" fmla="val 16667"/>
            </a:avLst>
          </a:prstGeom>
          <a:solidFill>
            <a:srgbClr val="00448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" sz="1800" spc="-1" strike="noStrike">
                <a:solidFill>
                  <a:schemeClr val="lt1"/>
                </a:solidFill>
                <a:latin typeface="Montserrat"/>
                <a:ea typeface="Montserrat"/>
              </a:rPr>
              <a:t>Проводите</a:t>
            </a: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16" name="Google Shape;8264;p584"/>
          <p:cNvSpPr/>
          <p:nvPr/>
        </p:nvSpPr>
        <p:spPr>
          <a:xfrm>
            <a:off x="1149840" y="4059360"/>
            <a:ext cx="2620800" cy="536400"/>
          </a:xfrm>
          <a:prstGeom prst="roundRect">
            <a:avLst>
              <a:gd name="adj" fmla="val 16667"/>
            </a:avLst>
          </a:prstGeom>
          <a:solidFill>
            <a:srgbClr val="c7e7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" sz="1600" spc="-1" strike="noStrike">
                <a:solidFill>
                  <a:srgbClr val="000000"/>
                </a:solidFill>
                <a:latin typeface="Montserrat"/>
                <a:ea typeface="Montserrat"/>
              </a:rPr>
              <a:t>тематические дни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7" name="Google Shape;8265;p584"/>
          <p:cNvSpPr/>
          <p:nvPr/>
        </p:nvSpPr>
        <p:spPr>
          <a:xfrm>
            <a:off x="6087960" y="4059360"/>
            <a:ext cx="2620800" cy="536400"/>
          </a:xfrm>
          <a:prstGeom prst="roundRect">
            <a:avLst>
              <a:gd name="adj" fmla="val 16667"/>
            </a:avLst>
          </a:prstGeom>
          <a:solidFill>
            <a:srgbClr val="c7e7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" sz="1600" spc="-1" strike="noStrike">
                <a:solidFill>
                  <a:srgbClr val="000000"/>
                </a:solidFill>
                <a:latin typeface="Montserrat"/>
                <a:ea typeface="Montserrat"/>
              </a:rPr>
              <a:t>тематические недели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218" name="Google Shape;8266;p584"/>
          <p:cNvCxnSpPr>
            <a:stCxn id="1215" idx="2"/>
            <a:endCxn id="1216" idx="0"/>
          </p:cNvCxnSpPr>
          <p:nvPr/>
        </p:nvCxnSpPr>
        <p:spPr>
          <a:xfrm flipH="1">
            <a:off x="2460240" y="3715920"/>
            <a:ext cx="2445840" cy="344160"/>
          </a:xfrm>
          <a:prstGeom prst="straightConnector1">
            <a:avLst/>
          </a:prstGeom>
          <a:ln w="19050">
            <a:solidFill>
              <a:srgbClr val="79aeef"/>
            </a:solidFill>
            <a:round/>
          </a:ln>
        </p:spPr>
      </p:cxnSp>
      <p:cxnSp>
        <p:nvCxnSpPr>
          <p:cNvPr id="1219" name="Google Shape;8267;p584"/>
          <p:cNvCxnSpPr>
            <a:stCxn id="1215" idx="2"/>
            <a:endCxn id="1217" idx="0"/>
          </p:cNvCxnSpPr>
          <p:nvPr/>
        </p:nvCxnSpPr>
        <p:spPr>
          <a:xfrm>
            <a:off x="4905360" y="3715920"/>
            <a:ext cx="2493720" cy="344160"/>
          </a:xfrm>
          <a:prstGeom prst="straightConnector1">
            <a:avLst/>
          </a:prstGeom>
          <a:ln w="19050">
            <a:solidFill>
              <a:srgbClr val="79aeef"/>
            </a:solidFill>
            <a:round/>
          </a:ln>
        </p:spPr>
      </p:cxnSp>
      <p:sp>
        <p:nvSpPr>
          <p:cNvPr id="1220" name="Google Shape;8268;p584"/>
          <p:cNvSpPr/>
          <p:nvPr/>
        </p:nvSpPr>
        <p:spPr>
          <a:xfrm>
            <a:off x="3601440" y="4797720"/>
            <a:ext cx="192240" cy="2077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400" spc="-1" strike="noStrike">
              <a:solidFill>
                <a:srgbClr val="000000"/>
              </a:solidFill>
              <a:latin typeface="Arial"/>
              <a:ea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PlaceHolder 1"/>
          <p:cNvSpPr>
            <a:spLocks noGrp="1"/>
          </p:cNvSpPr>
          <p:nvPr>
            <p:ph type="sldNum" idx="59"/>
          </p:nvPr>
        </p:nvSpPr>
        <p:spPr>
          <a:xfrm>
            <a:off x="95040" y="532440"/>
            <a:ext cx="454320" cy="392760"/>
          </a:xfrm>
          <a:prstGeom prst="rect">
            <a:avLst/>
          </a:prstGeom>
          <a:noFill/>
          <a:ln w="0">
            <a:noFill/>
          </a:ln>
        </p:spPr>
        <p:txBody>
          <a:bodyPr lIns="92520" rIns="92520" tIns="92520" bIns="92520" anchor="ctr">
            <a:norm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" sz="1000" spc="-1" strike="noStrike">
                <a:solidFill>
                  <a:schemeClr val="lt2"/>
                </a:solidFill>
                <a:latin typeface="Exo 2"/>
                <a:ea typeface="Exo 2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C2045A1B-0EAD-495E-B3FA-63DE7B6F7E28}" type="slidenum">
              <a:rPr b="0" lang="en" sz="1000" spc="-1" strike="noStrike">
                <a:solidFill>
                  <a:schemeClr val="lt2"/>
                </a:solidFill>
                <a:latin typeface="Exo 2"/>
                <a:ea typeface="Exo 2"/>
              </a:rPr>
              <a:t>&lt;номер&gt;</a:t>
            </a:fld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22" name="Google Shape;8274;p585"/>
          <p:cNvSpPr/>
          <p:nvPr/>
        </p:nvSpPr>
        <p:spPr>
          <a:xfrm>
            <a:off x="5005080" y="1329120"/>
            <a:ext cx="3744000" cy="3539160"/>
          </a:xfrm>
          <a:prstGeom prst="roundRect">
            <a:avLst>
              <a:gd name="adj" fmla="val 16667"/>
            </a:avLst>
          </a:prstGeom>
          <a:solidFill>
            <a:srgbClr val="35c075"/>
          </a:solidFill>
          <a:ln w="9525">
            <a:solidFill>
              <a:srgbClr val="42424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72360" rIns="72360" tIns="72360" bIns="72360" anchor="ctr">
            <a:noAutofit/>
          </a:bodyPr>
          <a:p>
            <a:pPr>
              <a:lnSpc>
                <a:spcPct val="115000"/>
              </a:lnSpc>
              <a:tabLst>
                <a:tab algn="l" pos="0"/>
              </a:tabLst>
            </a:pPr>
            <a:r>
              <a:rPr b="1" lang="en" sz="1400" spc="-1" strike="noStrike">
                <a:solidFill>
                  <a:schemeClr val="lt1"/>
                </a:solidFill>
                <a:latin typeface="Montserrat"/>
                <a:ea typeface="Montserrat"/>
              </a:rPr>
              <a:t>С ЯКласс: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355680" indent="-266760">
              <a:lnSpc>
                <a:spcPct val="115000"/>
              </a:lnSpc>
              <a:buClr>
                <a:srgbClr val="ffffff"/>
              </a:buClr>
              <a:buFont typeface="Montserrat"/>
              <a:buAutoNum type="arabicPeriod"/>
              <a:tabLst>
                <a:tab algn="l" pos="0"/>
              </a:tabLst>
            </a:pPr>
            <a:r>
              <a:rPr b="0" lang="en" sz="1400" spc="-1" strike="noStrike">
                <a:solidFill>
                  <a:schemeClr val="lt1"/>
                </a:solidFill>
                <a:latin typeface="Montserrat"/>
                <a:ea typeface="Montserrat"/>
              </a:rPr>
              <a:t>Разработка заданий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355680" indent="-266760">
              <a:lnSpc>
                <a:spcPct val="115000"/>
              </a:lnSpc>
              <a:buClr>
                <a:srgbClr val="ffffff"/>
              </a:buClr>
              <a:buFont typeface="Montserrat"/>
              <a:buAutoNum type="arabicPeriod"/>
              <a:tabLst>
                <a:tab algn="l" pos="0"/>
              </a:tabLst>
            </a:pPr>
            <a:r>
              <a:rPr b="0" lang="en" sz="1400" spc="-1" strike="noStrike">
                <a:solidFill>
                  <a:schemeClr val="lt1"/>
                </a:solidFill>
                <a:latin typeface="Montserrat"/>
                <a:ea typeface="Montserrat"/>
              </a:rPr>
              <a:t>Выдача работы занимает несколько минут. Возможность участия любого кол-во детей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355680" indent="-266760">
              <a:lnSpc>
                <a:spcPct val="115000"/>
              </a:lnSpc>
              <a:buClr>
                <a:srgbClr val="ffffff"/>
              </a:buClr>
              <a:buFont typeface="Montserrat"/>
              <a:buAutoNum type="arabicPeriod"/>
              <a:tabLst>
                <a:tab algn="l" pos="0"/>
              </a:tabLst>
            </a:pPr>
            <a:r>
              <a:rPr b="0" lang="en" sz="1400" spc="-1" strike="noStrike">
                <a:solidFill>
                  <a:schemeClr val="lt1"/>
                </a:solidFill>
                <a:latin typeface="Montserrat"/>
                <a:ea typeface="Montserrat"/>
              </a:rPr>
              <a:t>Мгновенная автоматическая проверка.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355680">
              <a:lnSpc>
                <a:spcPct val="115000"/>
              </a:lnSpc>
              <a:tabLst>
                <a:tab algn="l" pos="0"/>
              </a:tabLst>
            </a:pPr>
            <a:r>
              <a:rPr b="0" lang="en" sz="1400" spc="-1" strike="noStrike">
                <a:solidFill>
                  <a:schemeClr val="lt1"/>
                </a:solidFill>
                <a:latin typeface="Montserrat"/>
                <a:ea typeface="Montserrat"/>
              </a:rPr>
              <a:t>Автоматическое составление отчета с результатами.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355680" indent="-266760">
              <a:lnSpc>
                <a:spcPct val="115000"/>
              </a:lnSpc>
              <a:buClr>
                <a:srgbClr val="ffffff"/>
              </a:buClr>
              <a:buFont typeface="Montserrat"/>
              <a:buAutoNum type="arabicPeriod"/>
              <a:tabLst>
                <a:tab algn="l" pos="0"/>
              </a:tabLst>
            </a:pPr>
            <a:r>
              <a:rPr b="0" lang="en" sz="1400" spc="-1" strike="noStrike">
                <a:solidFill>
                  <a:schemeClr val="lt1"/>
                </a:solidFill>
                <a:latin typeface="Montserrat"/>
                <a:ea typeface="Montserrat"/>
              </a:rPr>
              <a:t>Возможность проведения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355680">
              <a:lnSpc>
                <a:spcPct val="115000"/>
              </a:lnSpc>
              <a:tabLst>
                <a:tab algn="l" pos="0"/>
              </a:tabLst>
            </a:pPr>
            <a:r>
              <a:rPr b="0" lang="en" sz="1400" spc="-1" strike="noStrike">
                <a:solidFill>
                  <a:schemeClr val="lt1"/>
                </a:solidFill>
                <a:latin typeface="Montserrat"/>
                <a:ea typeface="Montserrat"/>
              </a:rPr>
              <a:t>в школе и/ или онлайн.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3" name="Google Shape;8275;p585"/>
          <p:cNvSpPr/>
          <p:nvPr/>
        </p:nvSpPr>
        <p:spPr>
          <a:xfrm>
            <a:off x="905400" y="1329120"/>
            <a:ext cx="3744000" cy="353916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35c07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72360" rIns="72360" tIns="72360" bIns="72360" anchor="ctr">
            <a:noAutofit/>
          </a:bodyPr>
          <a:p>
            <a:pPr>
              <a:lnSpc>
                <a:spcPct val="115000"/>
              </a:lnSpc>
              <a:tabLst>
                <a:tab algn="l" pos="0"/>
              </a:tabLst>
            </a:pPr>
            <a:r>
              <a:rPr b="0" lang="en" sz="1100" spc="-1" strike="noStrike">
                <a:solidFill>
                  <a:srgbClr val="000000"/>
                </a:solidFill>
                <a:latin typeface="Roboto Condensed"/>
                <a:ea typeface="Roboto Condensed"/>
              </a:rPr>
              <a:t> </a:t>
            </a:r>
            <a:r>
              <a:rPr b="0" lang="en" sz="1400" spc="-1" strike="noStrike">
                <a:solidFill>
                  <a:srgbClr val="000000"/>
                </a:solidFill>
                <a:latin typeface="Montserrat"/>
                <a:ea typeface="Montserrat"/>
              </a:rPr>
              <a:t>Обычно: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355680" indent="-266760">
              <a:lnSpc>
                <a:spcPct val="115000"/>
              </a:lnSpc>
              <a:buClr>
                <a:srgbClr val="000000"/>
              </a:buClr>
              <a:buFont typeface="Montserrat"/>
              <a:buAutoNum type="arabicPeriod"/>
              <a:tabLst>
                <a:tab algn="l" pos="0"/>
              </a:tabLst>
            </a:pPr>
            <a:r>
              <a:rPr b="0" lang="en" sz="1400" spc="-1" strike="noStrike">
                <a:solidFill>
                  <a:srgbClr val="000000"/>
                </a:solidFill>
                <a:latin typeface="Montserrat"/>
                <a:ea typeface="Montserrat"/>
              </a:rPr>
              <a:t>Разработка заданий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355680" indent="-266760">
              <a:lnSpc>
                <a:spcPct val="115000"/>
              </a:lnSpc>
              <a:buClr>
                <a:srgbClr val="000000"/>
              </a:buClr>
              <a:buFont typeface="Montserrat"/>
              <a:buAutoNum type="arabicPeriod"/>
              <a:tabLst>
                <a:tab algn="l" pos="0"/>
              </a:tabLst>
            </a:pPr>
            <a:r>
              <a:rPr b="0" lang="en" sz="1400" spc="-1" strike="noStrike">
                <a:solidFill>
                  <a:srgbClr val="000000"/>
                </a:solidFill>
                <a:latin typeface="Montserrat"/>
                <a:ea typeface="Montserrat"/>
              </a:rPr>
              <a:t>Выдача заданий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tabLst>
                <a:tab algn="l" pos="0"/>
              </a:tabLst>
            </a:pPr>
            <a:r>
              <a:rPr b="0" lang="en" sz="1400" spc="-1" strike="noStrike">
                <a:solidFill>
                  <a:srgbClr val="000000"/>
                </a:solidFill>
                <a:latin typeface="Montserrat"/>
                <a:ea typeface="Montserrat"/>
              </a:rPr>
              <a:t>Много времени  занимает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355680">
              <a:lnSpc>
                <a:spcPct val="115000"/>
              </a:lnSpc>
              <a:tabLst>
                <a:tab algn="l" pos="0"/>
              </a:tabLst>
            </a:pPr>
            <a:r>
              <a:rPr b="0" lang="en" sz="1400" spc="-1" strike="noStrike">
                <a:solidFill>
                  <a:srgbClr val="000000"/>
                </a:solidFill>
                <a:latin typeface="Montserrat"/>
                <a:ea typeface="Montserrat"/>
              </a:rPr>
              <a:t>подготовка бланков с заданиями + затраты на печать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355680" indent="-266760">
              <a:lnSpc>
                <a:spcPct val="115000"/>
              </a:lnSpc>
              <a:buClr>
                <a:srgbClr val="000000"/>
              </a:buClr>
              <a:buFont typeface="Montserrat"/>
              <a:buAutoNum type="arabicPeriod"/>
              <a:tabLst>
                <a:tab algn="l" pos="0"/>
              </a:tabLst>
            </a:pPr>
            <a:r>
              <a:rPr b="0" lang="en" sz="1400" spc="-1" strike="noStrike">
                <a:solidFill>
                  <a:srgbClr val="000000"/>
                </a:solidFill>
                <a:latin typeface="Montserrat"/>
                <a:ea typeface="Montserrat"/>
              </a:rPr>
              <a:t>Огромные временные затраты на проверку и подведение итогов.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355680" indent="-266760">
              <a:lnSpc>
                <a:spcPct val="115000"/>
              </a:lnSpc>
              <a:buClr>
                <a:srgbClr val="000000"/>
              </a:buClr>
              <a:buFont typeface="Montserrat"/>
              <a:buAutoNum type="arabicPeriod"/>
              <a:tabLst>
                <a:tab algn="l" pos="0"/>
              </a:tabLst>
            </a:pPr>
            <a:r>
              <a:rPr b="0" lang="en" sz="1400" spc="-1" strike="noStrike">
                <a:solidFill>
                  <a:srgbClr val="000000"/>
                </a:solidFill>
                <a:latin typeface="Montserrat"/>
                <a:ea typeface="Montserrat"/>
              </a:rPr>
              <a:t>Проведение исключительно в школе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4" name="Google Shape;8276;p585"/>
          <p:cNvSpPr/>
          <p:nvPr/>
        </p:nvSpPr>
        <p:spPr>
          <a:xfrm>
            <a:off x="1659600" y="925920"/>
            <a:ext cx="6240960" cy="38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2360" rIns="72360" tIns="72360" bIns="72360" anchor="t">
            <a:spAutoFit/>
          </a:bodyPr>
          <a:p>
            <a:pPr algn="ctr">
              <a:lnSpc>
                <a:spcPct val="115000"/>
              </a:lnSpc>
              <a:tabLst>
                <a:tab algn="l" pos="0"/>
              </a:tabLst>
            </a:pPr>
            <a:r>
              <a:rPr b="1" lang="en" sz="1400" spc="-1" strike="noStrike">
                <a:solidFill>
                  <a:srgbClr val="000000"/>
                </a:solidFill>
                <a:latin typeface="Montserrat"/>
                <a:ea typeface="Montserrat"/>
              </a:rPr>
              <a:t>Сравнение эффективности решений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5" name="Google Shape;8277;p585"/>
          <p:cNvSpPr/>
          <p:nvPr/>
        </p:nvSpPr>
        <p:spPr>
          <a:xfrm>
            <a:off x="2016720" y="558360"/>
            <a:ext cx="257760" cy="27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2360" rIns="72360" tIns="72360" bIns="7236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100" spc="-1" strike="noStrike">
              <a:solidFill>
                <a:srgbClr val="000000"/>
              </a:solidFill>
              <a:latin typeface="Montserrat SemiBold"/>
              <a:ea typeface="Montserrat SemiBold"/>
            </a:endParaRPr>
          </a:p>
        </p:txBody>
      </p:sp>
      <p:sp>
        <p:nvSpPr>
          <p:cNvPr id="1226" name="Google Shape;8278;p585"/>
          <p:cNvSpPr/>
          <p:nvPr/>
        </p:nvSpPr>
        <p:spPr>
          <a:xfrm>
            <a:off x="1445040" y="558360"/>
            <a:ext cx="7303680" cy="27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2360" rIns="72360" tIns="72360" bIns="7236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" sz="1400" spc="-1" strike="noStrike">
                <a:solidFill>
                  <a:srgbClr val="000000"/>
                </a:solidFill>
                <a:latin typeface="Montserrat"/>
                <a:ea typeface="Montserrat"/>
              </a:rPr>
              <a:t>Проведение олимпиад и конкурсов  использованием  ЯКласс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PlaceHolder 1"/>
          <p:cNvSpPr>
            <a:spLocks noGrp="1"/>
          </p:cNvSpPr>
          <p:nvPr>
            <p:ph type="sldNum" idx="60"/>
          </p:nvPr>
        </p:nvSpPr>
        <p:spPr>
          <a:xfrm>
            <a:off x="95040" y="532440"/>
            <a:ext cx="454320" cy="392760"/>
          </a:xfrm>
          <a:prstGeom prst="rect">
            <a:avLst/>
          </a:prstGeom>
          <a:noFill/>
          <a:ln w="0">
            <a:noFill/>
          </a:ln>
        </p:spPr>
        <p:txBody>
          <a:bodyPr lIns="92520" rIns="92520" tIns="92520" bIns="92520" anchor="ctr">
            <a:norm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" sz="1000" spc="-1" strike="noStrike">
                <a:solidFill>
                  <a:schemeClr val="lt2"/>
                </a:solidFill>
                <a:latin typeface="Exo 2"/>
                <a:ea typeface="Exo 2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FE21AF8E-2104-411A-A978-9BA9D76C0E5C}" type="slidenum">
              <a:rPr b="0" lang="en" sz="1000" spc="-1" strike="noStrike">
                <a:solidFill>
                  <a:schemeClr val="lt2"/>
                </a:solidFill>
                <a:latin typeface="Exo 2"/>
                <a:ea typeface="Exo 2"/>
              </a:rPr>
              <a:t>&lt;номер&gt;</a:t>
            </a:fld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28" name="Google Shape;8284;p586"/>
          <p:cNvSpPr/>
          <p:nvPr/>
        </p:nvSpPr>
        <p:spPr>
          <a:xfrm>
            <a:off x="774360" y="0"/>
            <a:ext cx="6295680" cy="46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2360" rIns="72360" tIns="72360" bIns="7236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2100" spc="-1" strike="noStrike">
                <a:solidFill>
                  <a:schemeClr val="lt1"/>
                </a:solidFill>
                <a:latin typeface="Montserrat"/>
                <a:ea typeface="Montserrat"/>
              </a:rPr>
              <a:t>Наставничество </a:t>
            </a:r>
            <a:endParaRPr b="0" lang="ru-RU" sz="2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29" name="Google Shape;8285;p586" descr=""/>
          <p:cNvPicPr/>
          <p:nvPr/>
        </p:nvPicPr>
        <p:blipFill>
          <a:blip r:embed="rId1"/>
          <a:stretch/>
        </p:blipFill>
        <p:spPr>
          <a:xfrm>
            <a:off x="1039680" y="141120"/>
            <a:ext cx="2723400" cy="2097720"/>
          </a:xfrm>
          <a:prstGeom prst="rect">
            <a:avLst/>
          </a:prstGeom>
          <a:ln w="0">
            <a:noFill/>
          </a:ln>
        </p:spPr>
      </p:pic>
      <p:sp>
        <p:nvSpPr>
          <p:cNvPr id="1230" name="Google Shape;8286;p586"/>
          <p:cNvSpPr/>
          <p:nvPr/>
        </p:nvSpPr>
        <p:spPr>
          <a:xfrm>
            <a:off x="1335240" y="1981800"/>
            <a:ext cx="2427840" cy="153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2360" rIns="72360" tIns="72360" bIns="7236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" sz="2100" spc="-1" strike="noStrike">
                <a:solidFill>
                  <a:srgbClr val="000000"/>
                </a:solidFill>
                <a:latin typeface="Montserrat SemiBold"/>
                <a:ea typeface="Montserrat SemiBold"/>
              </a:rPr>
              <a:t>Делитесь своими наработками </a:t>
            </a:r>
            <a:br>
              <a:rPr sz="2100"/>
            </a:br>
            <a:r>
              <a:rPr b="0" lang="en" sz="2100" spc="-1" strike="noStrike">
                <a:solidFill>
                  <a:srgbClr val="000000"/>
                </a:solidFill>
                <a:latin typeface="Montserrat SemiBold"/>
                <a:ea typeface="Montserrat SemiBold"/>
              </a:rPr>
              <a:t>с коллегами! </a:t>
            </a:r>
            <a:endParaRPr b="0" lang="ru-RU" sz="2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31" name="Google Shape;8287;p586" descr=""/>
          <p:cNvPicPr/>
          <p:nvPr/>
        </p:nvPicPr>
        <p:blipFill>
          <a:blip r:embed="rId2"/>
          <a:stretch/>
        </p:blipFill>
        <p:spPr>
          <a:xfrm>
            <a:off x="4234320" y="2084400"/>
            <a:ext cx="4540320" cy="1500840"/>
          </a:xfrm>
          <a:prstGeom prst="rect">
            <a:avLst/>
          </a:prstGeom>
          <a:ln w="0">
            <a:noFill/>
          </a:ln>
        </p:spPr>
      </p:pic>
      <p:pic>
        <p:nvPicPr>
          <p:cNvPr id="1232" name="Google Shape;8288;p586" descr=""/>
          <p:cNvPicPr/>
          <p:nvPr/>
        </p:nvPicPr>
        <p:blipFill>
          <a:blip r:embed="rId3"/>
          <a:stretch/>
        </p:blipFill>
        <p:spPr>
          <a:xfrm>
            <a:off x="4234320" y="545400"/>
            <a:ext cx="4540320" cy="1538280"/>
          </a:xfrm>
          <a:prstGeom prst="rect">
            <a:avLst/>
          </a:prstGeom>
          <a:ln w="0">
            <a:noFill/>
          </a:ln>
        </p:spPr>
      </p:pic>
      <p:sp>
        <p:nvSpPr>
          <p:cNvPr id="1233" name="Google Shape;8289;p586"/>
          <p:cNvSpPr/>
          <p:nvPr/>
        </p:nvSpPr>
        <p:spPr>
          <a:xfrm>
            <a:off x="4253040" y="532440"/>
            <a:ext cx="4539960" cy="305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400" spc="-1" strike="noStrik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1234" name="Google Shape;8290;p586"/>
          <p:cNvSpPr/>
          <p:nvPr/>
        </p:nvSpPr>
        <p:spPr>
          <a:xfrm>
            <a:off x="4374720" y="2119320"/>
            <a:ext cx="3071520" cy="273240"/>
          </a:xfrm>
          <a:prstGeom prst="rect">
            <a:avLst/>
          </a:prstGeom>
          <a:noFill/>
          <a:ln w="28575">
            <a:solidFill>
              <a:srgbClr val="00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400" spc="-1" strike="noStrike">
              <a:solidFill>
                <a:srgbClr val="000000"/>
              </a:solidFill>
              <a:latin typeface="Arial"/>
              <a:ea typeface="Arial"/>
            </a:endParaRPr>
          </a:p>
        </p:txBody>
      </p:sp>
      <p:pic>
        <p:nvPicPr>
          <p:cNvPr id="1235" name="Google Shape;8291;p586" descr=""/>
          <p:cNvPicPr/>
          <p:nvPr/>
        </p:nvPicPr>
        <p:blipFill>
          <a:blip r:embed="rId4"/>
          <a:stretch/>
        </p:blipFill>
        <p:spPr>
          <a:xfrm>
            <a:off x="1668600" y="3896280"/>
            <a:ext cx="7106040" cy="1033200"/>
          </a:xfrm>
          <a:prstGeom prst="rect">
            <a:avLst/>
          </a:prstGeom>
          <a:ln w="0">
            <a:noFill/>
          </a:ln>
        </p:spPr>
      </p:pic>
      <p:sp>
        <p:nvSpPr>
          <p:cNvPr id="1236" name="Google Shape;8292;p586"/>
          <p:cNvSpPr/>
          <p:nvPr/>
        </p:nvSpPr>
        <p:spPr>
          <a:xfrm>
            <a:off x="5258880" y="4074840"/>
            <a:ext cx="1679760" cy="622800"/>
          </a:xfrm>
          <a:prstGeom prst="rect">
            <a:avLst/>
          </a:prstGeom>
          <a:noFill/>
          <a:ln w="38100">
            <a:solidFill>
              <a:srgbClr val="00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72360" rIns="72360" tIns="72360" bIns="7236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400" spc="-1" strike="noStrik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1237" name="Google Shape;8293;p586"/>
          <p:cNvSpPr/>
          <p:nvPr/>
        </p:nvSpPr>
        <p:spPr>
          <a:xfrm>
            <a:off x="4092840" y="493200"/>
            <a:ext cx="4802760" cy="622800"/>
          </a:xfrm>
          <a:prstGeom prst="rect">
            <a:avLst/>
          </a:prstGeom>
          <a:solidFill>
            <a:srgbClr val="00aee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" sz="1600" spc="-1" strike="noStrike">
                <a:solidFill>
                  <a:schemeClr val="lt1"/>
                </a:solidFill>
                <a:latin typeface="Montserrat"/>
                <a:ea typeface="Montserrat"/>
              </a:rPr>
              <a:t>Совместная работа на уровне школы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8" name="Google Shape;2104;p314"/>
          <p:cNvCxnSpPr>
            <a:stCxn id="1239" idx="3"/>
          </p:cNvCxnSpPr>
          <p:nvPr/>
        </p:nvCxnSpPr>
        <p:spPr>
          <a:xfrm>
            <a:off x="2666880" y="1869480"/>
            <a:ext cx="1481760" cy="720"/>
          </a:xfrm>
          <a:prstGeom prst="straightConnector1">
            <a:avLst/>
          </a:prstGeom>
          <a:ln w="19050">
            <a:solidFill>
              <a:srgbClr val="db4437"/>
            </a:solidFill>
            <a:round/>
          </a:ln>
        </p:spPr>
      </p:cxnSp>
      <p:cxnSp>
        <p:nvCxnSpPr>
          <p:cNvPr id="1240" name="Google Shape;2106;p314"/>
          <p:cNvCxnSpPr>
            <a:stCxn id="1241" idx="1"/>
          </p:cNvCxnSpPr>
          <p:nvPr/>
        </p:nvCxnSpPr>
        <p:spPr>
          <a:xfrm flipH="1">
            <a:off x="5200560" y="2371680"/>
            <a:ext cx="1419480" cy="720"/>
          </a:xfrm>
          <a:prstGeom prst="straightConnector1">
            <a:avLst/>
          </a:prstGeom>
          <a:ln w="19050">
            <a:solidFill>
              <a:srgbClr val="0277bd"/>
            </a:solidFill>
            <a:round/>
          </a:ln>
        </p:spPr>
      </p:cxnSp>
      <p:cxnSp>
        <p:nvCxnSpPr>
          <p:cNvPr id="1242" name="Google Shape;2108;p314"/>
          <p:cNvCxnSpPr>
            <a:stCxn id="1243" idx="3"/>
          </p:cNvCxnSpPr>
          <p:nvPr/>
        </p:nvCxnSpPr>
        <p:spPr>
          <a:xfrm flipV="1">
            <a:off x="2526120" y="2624400"/>
            <a:ext cx="1494720" cy="863280"/>
          </a:xfrm>
          <a:prstGeom prst="straightConnector1">
            <a:avLst/>
          </a:prstGeom>
          <a:ln w="19050">
            <a:solidFill>
              <a:srgbClr val="f4b400"/>
            </a:solidFill>
            <a:round/>
          </a:ln>
        </p:spPr>
      </p:cxnSp>
      <p:cxnSp>
        <p:nvCxnSpPr>
          <p:cNvPr id="1244" name="Google Shape;2110;p314"/>
          <p:cNvCxnSpPr>
            <a:stCxn id="1245" idx="1"/>
          </p:cNvCxnSpPr>
          <p:nvPr/>
        </p:nvCxnSpPr>
        <p:spPr>
          <a:xfrm flipH="1" flipV="1">
            <a:off x="5544720" y="2867760"/>
            <a:ext cx="1073160" cy="619920"/>
          </a:xfrm>
          <a:prstGeom prst="straightConnector1">
            <a:avLst/>
          </a:prstGeom>
          <a:ln w="19050">
            <a:solidFill>
              <a:srgbClr val="fafafa"/>
            </a:solidFill>
            <a:round/>
          </a:ln>
        </p:spPr>
      </p:cxnSp>
      <p:sp>
        <p:nvSpPr>
          <p:cNvPr id="1246" name="Google Shape;2112;p314"/>
          <p:cNvSpPr/>
          <p:nvPr/>
        </p:nvSpPr>
        <p:spPr>
          <a:xfrm>
            <a:off x="533520" y="1516320"/>
            <a:ext cx="2133000" cy="133056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3aceb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400" spc="-1" strike="noStrike">
              <a:solidFill>
                <a:srgbClr val="ffffff"/>
              </a:solidFill>
              <a:latin typeface="Arial"/>
              <a:ea typeface="Arial"/>
            </a:endParaRPr>
          </a:p>
        </p:txBody>
      </p:sp>
      <p:sp>
        <p:nvSpPr>
          <p:cNvPr id="1247" name="Google Shape;2113;p314"/>
          <p:cNvSpPr/>
          <p:nvPr/>
        </p:nvSpPr>
        <p:spPr>
          <a:xfrm>
            <a:off x="533520" y="3145320"/>
            <a:ext cx="2133000" cy="133056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400" spc="-1" strike="noStrike">
              <a:solidFill>
                <a:srgbClr val="ffffff"/>
              </a:solidFill>
              <a:latin typeface="Arial"/>
              <a:ea typeface="Arial"/>
            </a:endParaRPr>
          </a:p>
        </p:txBody>
      </p:sp>
      <p:sp>
        <p:nvSpPr>
          <p:cNvPr id="1248" name="Google Shape;2114;p314"/>
          <p:cNvSpPr/>
          <p:nvPr/>
        </p:nvSpPr>
        <p:spPr>
          <a:xfrm flipH="1">
            <a:off x="6466680" y="1516320"/>
            <a:ext cx="2133000" cy="133056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89bdd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400" spc="-1" strike="noStrike">
              <a:solidFill>
                <a:srgbClr val="ffffff"/>
              </a:solidFill>
              <a:latin typeface="Arial"/>
              <a:ea typeface="Arial"/>
            </a:endParaRPr>
          </a:p>
        </p:txBody>
      </p:sp>
      <p:sp>
        <p:nvSpPr>
          <p:cNvPr id="1249" name="Google Shape;2115;p314"/>
          <p:cNvSpPr/>
          <p:nvPr/>
        </p:nvSpPr>
        <p:spPr>
          <a:xfrm flipH="1">
            <a:off x="6466680" y="3145320"/>
            <a:ext cx="2133000" cy="133056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1b6fa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400" spc="-1" strike="noStrike">
              <a:solidFill>
                <a:srgbClr val="ffffff"/>
              </a:solidFill>
              <a:latin typeface="Arial"/>
              <a:ea typeface="Arial"/>
            </a:endParaRPr>
          </a:p>
        </p:txBody>
      </p:sp>
      <p:sp>
        <p:nvSpPr>
          <p:cNvPr id="1250" name="PlaceHolder 1"/>
          <p:cNvSpPr>
            <a:spLocks noGrp="1"/>
          </p:cNvSpPr>
          <p:nvPr>
            <p:ph type="title"/>
          </p:nvPr>
        </p:nvSpPr>
        <p:spPr>
          <a:xfrm>
            <a:off x="0" y="450720"/>
            <a:ext cx="9143280" cy="41688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ctr">
            <a:noAutofit/>
          </a:bodyPr>
          <a:p>
            <a:pPr indent="0" algn="ctr">
              <a:lnSpc>
                <a:spcPct val="80000"/>
              </a:lnSpc>
              <a:buNone/>
              <a:tabLst>
                <a:tab algn="l" pos="0"/>
              </a:tabLst>
            </a:pPr>
            <a:r>
              <a:rPr b="1" lang="ru" sz="2500" spc="-1" strike="noStrike">
                <a:solidFill>
                  <a:srgbClr val="000000"/>
                </a:solidFill>
                <a:latin typeface="Prosto One"/>
                <a:ea typeface="Prosto One"/>
              </a:rPr>
              <a:t>Возможности для учеников </a:t>
            </a:r>
            <a:endParaRPr b="0" lang="ru-RU" sz="25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80000"/>
              </a:lnSpc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251" name="Google Shape;2117;p314"/>
          <p:cNvGrpSpPr/>
          <p:nvPr/>
        </p:nvGrpSpPr>
        <p:grpSpPr>
          <a:xfrm>
            <a:off x="3169080" y="1519200"/>
            <a:ext cx="2937240" cy="3186360"/>
            <a:chOff x="3169080" y="1519200"/>
            <a:chExt cx="2937240" cy="3186360"/>
          </a:xfrm>
        </p:grpSpPr>
        <p:sp>
          <p:nvSpPr>
            <p:cNvPr id="1252" name="Google Shape;2118;p314"/>
            <p:cNvSpPr/>
            <p:nvPr/>
          </p:nvSpPr>
          <p:spPr>
            <a:xfrm>
              <a:off x="3860280" y="2060280"/>
              <a:ext cx="69120" cy="559440"/>
            </a:xfrm>
            <a:custGeom>
              <a:avLst/>
              <a:gdLst>
                <a:gd name="textAreaLeft" fmla="*/ 0 w 69120"/>
                <a:gd name="textAreaRight" fmla="*/ 69840 w 69120"/>
                <a:gd name="textAreaTop" fmla="*/ 0 h 559440"/>
                <a:gd name="textAreaBottom" fmla="*/ 560160 h 559440"/>
              </a:gdLst>
              <a:ahLst/>
              <a:rect l="textAreaLeft" t="textAreaTop" r="textAreaRight" b="textAreaBottom"/>
              <a:pathLst>
                <a:path w="4538" h="36427">
                  <a:moveTo>
                    <a:pt x="2269" y="0"/>
                  </a:moveTo>
                  <a:cubicBezTo>
                    <a:pt x="1035" y="0"/>
                    <a:pt x="34" y="1001"/>
                    <a:pt x="34" y="2235"/>
                  </a:cubicBezTo>
                  <a:lnTo>
                    <a:pt x="1" y="34191"/>
                  </a:lnTo>
                  <a:cubicBezTo>
                    <a:pt x="1" y="35426"/>
                    <a:pt x="1001" y="36426"/>
                    <a:pt x="2236" y="36426"/>
                  </a:cubicBezTo>
                  <a:cubicBezTo>
                    <a:pt x="3503" y="36426"/>
                    <a:pt x="4504" y="35426"/>
                    <a:pt x="4504" y="34191"/>
                  </a:cubicBezTo>
                  <a:lnTo>
                    <a:pt x="4537" y="2235"/>
                  </a:lnTo>
                  <a:cubicBezTo>
                    <a:pt x="4537" y="1001"/>
                    <a:pt x="3536" y="0"/>
                    <a:pt x="226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253" name="Google Shape;2119;p314"/>
            <p:cNvSpPr/>
            <p:nvPr/>
          </p:nvSpPr>
          <p:spPr>
            <a:xfrm>
              <a:off x="5302800" y="2061000"/>
              <a:ext cx="68400" cy="280080"/>
            </a:xfrm>
            <a:custGeom>
              <a:avLst/>
              <a:gdLst>
                <a:gd name="textAreaLeft" fmla="*/ 0 w 68400"/>
                <a:gd name="textAreaRight" fmla="*/ 69120 w 68400"/>
                <a:gd name="textAreaTop" fmla="*/ 0 h 280080"/>
                <a:gd name="textAreaBottom" fmla="*/ 280800 h 280080"/>
              </a:gdLst>
              <a:ahLst/>
              <a:rect l="textAreaLeft" t="textAreaTop" r="textAreaRight" b="textAreaBottom"/>
              <a:pathLst>
                <a:path w="4505" h="18248">
                  <a:moveTo>
                    <a:pt x="2269" y="1"/>
                  </a:moveTo>
                  <a:cubicBezTo>
                    <a:pt x="1002" y="1"/>
                    <a:pt x="1" y="1035"/>
                    <a:pt x="1" y="2269"/>
                  </a:cubicBezTo>
                  <a:lnTo>
                    <a:pt x="1" y="15979"/>
                  </a:lnTo>
                  <a:cubicBezTo>
                    <a:pt x="1" y="17213"/>
                    <a:pt x="1002" y="18247"/>
                    <a:pt x="2236" y="18247"/>
                  </a:cubicBezTo>
                  <a:cubicBezTo>
                    <a:pt x="3470" y="18247"/>
                    <a:pt x="4504" y="17213"/>
                    <a:pt x="4504" y="15979"/>
                  </a:cubicBezTo>
                  <a:lnTo>
                    <a:pt x="4504" y="2269"/>
                  </a:lnTo>
                  <a:cubicBezTo>
                    <a:pt x="4504" y="1035"/>
                    <a:pt x="3503" y="1"/>
                    <a:pt x="2269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254" name="Google Shape;2120;p314"/>
            <p:cNvSpPr/>
            <p:nvPr/>
          </p:nvSpPr>
          <p:spPr>
            <a:xfrm>
              <a:off x="3884400" y="1519200"/>
              <a:ext cx="1461960" cy="2977560"/>
            </a:xfrm>
            <a:custGeom>
              <a:avLst/>
              <a:gdLst>
                <a:gd name="textAreaLeft" fmla="*/ 0 w 1461960"/>
                <a:gd name="textAreaRight" fmla="*/ 1462680 w 1461960"/>
                <a:gd name="textAreaTop" fmla="*/ 0 h 2977560"/>
                <a:gd name="textAreaBottom" fmla="*/ 2978280 h 2977560"/>
              </a:gdLst>
              <a:ahLst/>
              <a:rect l="textAreaLeft" t="textAreaTop" r="textAreaRight" b="textAreaBottom"/>
              <a:pathLst>
                <a:path w="95102" h="193640">
                  <a:moveTo>
                    <a:pt x="11876" y="1"/>
                  </a:moveTo>
                  <a:cubicBezTo>
                    <a:pt x="5404" y="1"/>
                    <a:pt x="167" y="5204"/>
                    <a:pt x="167" y="11676"/>
                  </a:cubicBezTo>
                  <a:lnTo>
                    <a:pt x="0" y="181864"/>
                  </a:lnTo>
                  <a:cubicBezTo>
                    <a:pt x="0" y="188336"/>
                    <a:pt x="5237" y="193573"/>
                    <a:pt x="11675" y="193573"/>
                  </a:cubicBezTo>
                  <a:lnTo>
                    <a:pt x="83226" y="193639"/>
                  </a:lnTo>
                  <a:cubicBezTo>
                    <a:pt x="89664" y="193639"/>
                    <a:pt x="94901" y="188436"/>
                    <a:pt x="94935" y="181964"/>
                  </a:cubicBezTo>
                  <a:lnTo>
                    <a:pt x="95102" y="11776"/>
                  </a:lnTo>
                  <a:cubicBezTo>
                    <a:pt x="95102" y="5305"/>
                    <a:pt x="89865" y="67"/>
                    <a:pt x="83393" y="67"/>
                  </a:cubicBezTo>
                  <a:lnTo>
                    <a:pt x="11876" y="1"/>
                  </a:lnTo>
                  <a:close/>
                </a:path>
              </a:pathLst>
            </a:custGeom>
            <a:solidFill>
              <a:srgbClr val="1d1d1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255" name="Google Shape;2121;p314"/>
            <p:cNvSpPr/>
            <p:nvPr/>
          </p:nvSpPr>
          <p:spPr>
            <a:xfrm>
              <a:off x="3927960" y="1563840"/>
              <a:ext cx="1374840" cy="2888280"/>
            </a:xfrm>
            <a:custGeom>
              <a:avLst/>
              <a:gdLst>
                <a:gd name="textAreaLeft" fmla="*/ 0 w 1374840"/>
                <a:gd name="textAreaRight" fmla="*/ 1375560 w 1374840"/>
                <a:gd name="textAreaTop" fmla="*/ 0 h 2888280"/>
                <a:gd name="textAreaBottom" fmla="*/ 2889000 h 2888280"/>
              </a:gdLst>
              <a:ahLst/>
              <a:rect l="textAreaLeft" t="textAreaTop" r="textAreaRight" b="textAreaBottom"/>
              <a:pathLst>
                <a:path w="89432" h="187836">
                  <a:moveTo>
                    <a:pt x="9407" y="1"/>
                  </a:moveTo>
                  <a:cubicBezTo>
                    <a:pt x="4304" y="1"/>
                    <a:pt x="168" y="4137"/>
                    <a:pt x="168" y="9241"/>
                  </a:cubicBezTo>
                  <a:lnTo>
                    <a:pt x="1" y="178529"/>
                  </a:lnTo>
                  <a:cubicBezTo>
                    <a:pt x="1" y="183632"/>
                    <a:pt x="4137" y="187769"/>
                    <a:pt x="9241" y="187769"/>
                  </a:cubicBezTo>
                  <a:lnTo>
                    <a:pt x="80025" y="187835"/>
                  </a:lnTo>
                  <a:cubicBezTo>
                    <a:pt x="85128" y="187835"/>
                    <a:pt x="89264" y="183699"/>
                    <a:pt x="89264" y="178595"/>
                  </a:cubicBezTo>
                  <a:lnTo>
                    <a:pt x="89431" y="9308"/>
                  </a:lnTo>
                  <a:cubicBezTo>
                    <a:pt x="89431" y="4204"/>
                    <a:pt x="85295" y="68"/>
                    <a:pt x="80191" y="68"/>
                  </a:cubicBezTo>
                  <a:lnTo>
                    <a:pt x="71218" y="68"/>
                  </a:lnTo>
                  <a:cubicBezTo>
                    <a:pt x="70384" y="68"/>
                    <a:pt x="69717" y="735"/>
                    <a:pt x="69717" y="1569"/>
                  </a:cubicBezTo>
                  <a:lnTo>
                    <a:pt x="69717" y="2302"/>
                  </a:lnTo>
                  <a:cubicBezTo>
                    <a:pt x="69717" y="5038"/>
                    <a:pt x="67516" y="7239"/>
                    <a:pt x="64780" y="7239"/>
                  </a:cubicBezTo>
                  <a:lnTo>
                    <a:pt x="24818" y="7206"/>
                  </a:lnTo>
                  <a:cubicBezTo>
                    <a:pt x="22083" y="7206"/>
                    <a:pt x="19882" y="4971"/>
                    <a:pt x="19882" y="2269"/>
                  </a:cubicBezTo>
                  <a:lnTo>
                    <a:pt x="19882" y="1535"/>
                  </a:lnTo>
                  <a:cubicBezTo>
                    <a:pt x="19882" y="668"/>
                    <a:pt x="19214" y="1"/>
                    <a:pt x="18381" y="1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256" name="Google Shape;2122;p314"/>
            <p:cNvSpPr/>
            <p:nvPr/>
          </p:nvSpPr>
          <p:spPr>
            <a:xfrm>
              <a:off x="4478040" y="1602360"/>
              <a:ext cx="193680" cy="36360"/>
            </a:xfrm>
            <a:custGeom>
              <a:avLst/>
              <a:gdLst>
                <a:gd name="textAreaLeft" fmla="*/ 0 w 193680"/>
                <a:gd name="textAreaRight" fmla="*/ 194400 w 193680"/>
                <a:gd name="textAreaTop" fmla="*/ 0 h 36360"/>
                <a:gd name="textAreaBottom" fmla="*/ 37080 h 36360"/>
              </a:gdLst>
              <a:ahLst/>
              <a:rect l="textAreaLeft" t="textAreaTop" r="textAreaRight" b="textAreaBottom"/>
              <a:pathLst>
                <a:path w="12643" h="2403">
                  <a:moveTo>
                    <a:pt x="1201" y="1"/>
                  </a:moveTo>
                  <a:cubicBezTo>
                    <a:pt x="534" y="1"/>
                    <a:pt x="1" y="534"/>
                    <a:pt x="1" y="1201"/>
                  </a:cubicBezTo>
                  <a:cubicBezTo>
                    <a:pt x="1" y="1869"/>
                    <a:pt x="534" y="2402"/>
                    <a:pt x="1201" y="2402"/>
                  </a:cubicBezTo>
                  <a:lnTo>
                    <a:pt x="11475" y="2402"/>
                  </a:lnTo>
                  <a:cubicBezTo>
                    <a:pt x="12109" y="2402"/>
                    <a:pt x="12643" y="1869"/>
                    <a:pt x="12643" y="1201"/>
                  </a:cubicBezTo>
                  <a:cubicBezTo>
                    <a:pt x="12643" y="534"/>
                    <a:pt x="12109" y="1"/>
                    <a:pt x="11475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360" bIns="1836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257" name="Google Shape;2123;p314"/>
            <p:cNvSpPr/>
            <p:nvPr/>
          </p:nvSpPr>
          <p:spPr>
            <a:xfrm>
              <a:off x="4718880" y="1603080"/>
              <a:ext cx="36360" cy="35640"/>
            </a:xfrm>
            <a:custGeom>
              <a:avLst/>
              <a:gdLst>
                <a:gd name="textAreaLeft" fmla="*/ 0 w 36360"/>
                <a:gd name="textAreaRight" fmla="*/ 37080 w 36360"/>
                <a:gd name="textAreaTop" fmla="*/ 0 h 35640"/>
                <a:gd name="textAreaBottom" fmla="*/ 36360 h 35640"/>
              </a:gdLst>
              <a:ahLst/>
              <a:rect l="textAreaLeft" t="textAreaTop" r="textAreaRight" b="textAreaBottom"/>
              <a:pathLst>
                <a:path w="2403" h="2370">
                  <a:moveTo>
                    <a:pt x="1201" y="1"/>
                  </a:moveTo>
                  <a:cubicBezTo>
                    <a:pt x="534" y="1"/>
                    <a:pt x="0" y="535"/>
                    <a:pt x="0" y="1168"/>
                  </a:cubicBezTo>
                  <a:cubicBezTo>
                    <a:pt x="0" y="1836"/>
                    <a:pt x="534" y="2369"/>
                    <a:pt x="1201" y="2369"/>
                  </a:cubicBezTo>
                  <a:cubicBezTo>
                    <a:pt x="1835" y="2369"/>
                    <a:pt x="2369" y="1836"/>
                    <a:pt x="2402" y="1168"/>
                  </a:cubicBezTo>
                  <a:cubicBezTo>
                    <a:pt x="2402" y="535"/>
                    <a:pt x="1868" y="1"/>
                    <a:pt x="1201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000" bIns="1800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258" name="Google Shape;2124;p314"/>
            <p:cNvSpPr/>
            <p:nvPr/>
          </p:nvSpPr>
          <p:spPr>
            <a:xfrm>
              <a:off x="4356360" y="4371840"/>
              <a:ext cx="519120" cy="21960"/>
            </a:xfrm>
            <a:custGeom>
              <a:avLst/>
              <a:gdLst>
                <a:gd name="textAreaLeft" fmla="*/ 0 w 519120"/>
                <a:gd name="textAreaRight" fmla="*/ 519840 w 519120"/>
                <a:gd name="textAreaTop" fmla="*/ 0 h 21960"/>
                <a:gd name="textAreaBottom" fmla="*/ 22680 h 21960"/>
              </a:gdLst>
              <a:ahLst/>
              <a:rect l="textAreaLeft" t="textAreaTop" r="textAreaRight" b="textAreaBottom"/>
              <a:pathLst>
                <a:path w="33792" h="1469">
                  <a:moveTo>
                    <a:pt x="735" y="1"/>
                  </a:moveTo>
                  <a:cubicBezTo>
                    <a:pt x="335" y="1"/>
                    <a:pt x="1" y="334"/>
                    <a:pt x="1" y="735"/>
                  </a:cubicBezTo>
                  <a:cubicBezTo>
                    <a:pt x="1" y="1168"/>
                    <a:pt x="335" y="1469"/>
                    <a:pt x="735" y="1469"/>
                  </a:cubicBezTo>
                  <a:lnTo>
                    <a:pt x="33058" y="1469"/>
                  </a:lnTo>
                  <a:cubicBezTo>
                    <a:pt x="33458" y="1469"/>
                    <a:pt x="33792" y="1135"/>
                    <a:pt x="33792" y="735"/>
                  </a:cubicBezTo>
                  <a:cubicBezTo>
                    <a:pt x="33792" y="334"/>
                    <a:pt x="33458" y="1"/>
                    <a:pt x="33058" y="1"/>
                  </a:cubicBezTo>
                  <a:close/>
                </a:path>
              </a:pathLst>
            </a:custGeom>
            <a:solidFill>
              <a:srgbClr val="4dc24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160" bIns="1116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259" name="Google Shape;2125;p314"/>
            <p:cNvSpPr/>
            <p:nvPr/>
          </p:nvSpPr>
          <p:spPr>
            <a:xfrm>
              <a:off x="3992400" y="3792600"/>
              <a:ext cx="65880" cy="105120"/>
            </a:xfrm>
            <a:custGeom>
              <a:avLst/>
              <a:gdLst>
                <a:gd name="textAreaLeft" fmla="*/ 0 w 65880"/>
                <a:gd name="textAreaRight" fmla="*/ 66600 w 65880"/>
                <a:gd name="textAreaTop" fmla="*/ 0 h 105120"/>
                <a:gd name="textAreaBottom" fmla="*/ 105840 h 105120"/>
              </a:gdLst>
              <a:ahLst/>
              <a:rect l="textAreaLeft" t="textAreaTop" r="textAreaRight" b="textAreaBottom"/>
              <a:pathLst>
                <a:path w="4338" h="6872">
                  <a:moveTo>
                    <a:pt x="1" y="1"/>
                  </a:moveTo>
                  <a:lnTo>
                    <a:pt x="1" y="6872"/>
                  </a:lnTo>
                  <a:lnTo>
                    <a:pt x="4337" y="6872"/>
                  </a:lnTo>
                  <a:lnTo>
                    <a:pt x="4337" y="1"/>
                  </a:lnTo>
                  <a:close/>
                </a:path>
              </a:pathLst>
            </a:custGeom>
            <a:solidFill>
              <a:srgbClr val="9e9b9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2920" bIns="5292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260" name="Google Shape;2126;p314"/>
            <p:cNvSpPr/>
            <p:nvPr/>
          </p:nvSpPr>
          <p:spPr>
            <a:xfrm>
              <a:off x="4083480" y="3792600"/>
              <a:ext cx="65880" cy="105120"/>
            </a:xfrm>
            <a:custGeom>
              <a:avLst/>
              <a:gdLst>
                <a:gd name="textAreaLeft" fmla="*/ 0 w 65880"/>
                <a:gd name="textAreaRight" fmla="*/ 66600 w 65880"/>
                <a:gd name="textAreaTop" fmla="*/ 0 h 105120"/>
                <a:gd name="textAreaBottom" fmla="*/ 105840 h 105120"/>
              </a:gdLst>
              <a:ahLst/>
              <a:rect l="textAreaLeft" t="textAreaTop" r="textAreaRight" b="textAreaBottom"/>
              <a:pathLst>
                <a:path w="4338" h="6872">
                  <a:moveTo>
                    <a:pt x="1" y="1"/>
                  </a:moveTo>
                  <a:lnTo>
                    <a:pt x="1" y="6872"/>
                  </a:lnTo>
                  <a:lnTo>
                    <a:pt x="4337" y="6872"/>
                  </a:lnTo>
                  <a:lnTo>
                    <a:pt x="4337" y="1"/>
                  </a:lnTo>
                  <a:close/>
                </a:path>
              </a:pathLst>
            </a:custGeom>
            <a:solidFill>
              <a:srgbClr val="9e9b9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2920" bIns="5292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261" name="Google Shape;2127;p314"/>
            <p:cNvSpPr/>
            <p:nvPr/>
          </p:nvSpPr>
          <p:spPr>
            <a:xfrm>
              <a:off x="4174200" y="3792600"/>
              <a:ext cx="65880" cy="105120"/>
            </a:xfrm>
            <a:custGeom>
              <a:avLst/>
              <a:gdLst>
                <a:gd name="textAreaLeft" fmla="*/ 0 w 65880"/>
                <a:gd name="textAreaRight" fmla="*/ 66600 w 65880"/>
                <a:gd name="textAreaTop" fmla="*/ 0 h 105120"/>
                <a:gd name="textAreaBottom" fmla="*/ 105840 h 105120"/>
              </a:gdLst>
              <a:ahLst/>
              <a:rect l="textAreaLeft" t="textAreaTop" r="textAreaRight" b="textAreaBottom"/>
              <a:pathLst>
                <a:path w="4337" h="6872">
                  <a:moveTo>
                    <a:pt x="0" y="1"/>
                  </a:moveTo>
                  <a:lnTo>
                    <a:pt x="0" y="6872"/>
                  </a:lnTo>
                  <a:lnTo>
                    <a:pt x="4337" y="6872"/>
                  </a:lnTo>
                  <a:lnTo>
                    <a:pt x="4337" y="1"/>
                  </a:lnTo>
                  <a:close/>
                </a:path>
              </a:pathLst>
            </a:custGeom>
            <a:solidFill>
              <a:srgbClr val="9e9b9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2920" bIns="5292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262" name="Google Shape;2128;p314"/>
            <p:cNvSpPr/>
            <p:nvPr/>
          </p:nvSpPr>
          <p:spPr>
            <a:xfrm>
              <a:off x="4264920" y="3792600"/>
              <a:ext cx="65880" cy="105120"/>
            </a:xfrm>
            <a:custGeom>
              <a:avLst/>
              <a:gdLst>
                <a:gd name="textAreaLeft" fmla="*/ 0 w 65880"/>
                <a:gd name="textAreaRight" fmla="*/ 66600 w 65880"/>
                <a:gd name="textAreaTop" fmla="*/ 0 h 105120"/>
                <a:gd name="textAreaBottom" fmla="*/ 105840 h 105120"/>
              </a:gdLst>
              <a:ahLst/>
              <a:rect l="textAreaLeft" t="textAreaTop" r="textAreaRight" b="textAreaBottom"/>
              <a:pathLst>
                <a:path w="4337" h="6872">
                  <a:moveTo>
                    <a:pt x="0" y="1"/>
                  </a:moveTo>
                  <a:lnTo>
                    <a:pt x="0" y="6872"/>
                  </a:lnTo>
                  <a:lnTo>
                    <a:pt x="4337" y="6872"/>
                  </a:lnTo>
                  <a:lnTo>
                    <a:pt x="4337" y="1"/>
                  </a:lnTo>
                  <a:close/>
                </a:path>
              </a:pathLst>
            </a:custGeom>
            <a:solidFill>
              <a:srgbClr val="9e9b9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2920" bIns="5292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263" name="Google Shape;2129;p314"/>
            <p:cNvSpPr/>
            <p:nvPr/>
          </p:nvSpPr>
          <p:spPr>
            <a:xfrm>
              <a:off x="4355640" y="3792600"/>
              <a:ext cx="65880" cy="105120"/>
            </a:xfrm>
            <a:custGeom>
              <a:avLst/>
              <a:gdLst>
                <a:gd name="textAreaLeft" fmla="*/ 0 w 65880"/>
                <a:gd name="textAreaRight" fmla="*/ 66600 w 65880"/>
                <a:gd name="textAreaTop" fmla="*/ 0 h 105120"/>
                <a:gd name="textAreaBottom" fmla="*/ 105840 h 105120"/>
              </a:gdLst>
              <a:ahLst/>
              <a:rect l="textAreaLeft" t="textAreaTop" r="textAreaRight" b="textAreaBottom"/>
              <a:pathLst>
                <a:path w="4337" h="6872">
                  <a:moveTo>
                    <a:pt x="1" y="1"/>
                  </a:moveTo>
                  <a:lnTo>
                    <a:pt x="1" y="6872"/>
                  </a:lnTo>
                  <a:lnTo>
                    <a:pt x="4337" y="6872"/>
                  </a:lnTo>
                  <a:lnTo>
                    <a:pt x="4337" y="1"/>
                  </a:lnTo>
                  <a:close/>
                </a:path>
              </a:pathLst>
            </a:custGeom>
            <a:solidFill>
              <a:srgbClr val="9e9b9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2920" bIns="5292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264" name="Google Shape;2130;p314"/>
            <p:cNvSpPr/>
            <p:nvPr/>
          </p:nvSpPr>
          <p:spPr>
            <a:xfrm>
              <a:off x="4446720" y="3792600"/>
              <a:ext cx="65880" cy="105120"/>
            </a:xfrm>
            <a:custGeom>
              <a:avLst/>
              <a:gdLst>
                <a:gd name="textAreaLeft" fmla="*/ 0 w 65880"/>
                <a:gd name="textAreaRight" fmla="*/ 66600 w 65880"/>
                <a:gd name="textAreaTop" fmla="*/ 0 h 105120"/>
                <a:gd name="textAreaBottom" fmla="*/ 105840 h 105120"/>
              </a:gdLst>
              <a:ahLst/>
              <a:rect l="textAreaLeft" t="textAreaTop" r="textAreaRight" b="textAreaBottom"/>
              <a:pathLst>
                <a:path w="4338" h="6872">
                  <a:moveTo>
                    <a:pt x="1" y="1"/>
                  </a:moveTo>
                  <a:lnTo>
                    <a:pt x="1" y="6872"/>
                  </a:lnTo>
                  <a:lnTo>
                    <a:pt x="4337" y="6872"/>
                  </a:lnTo>
                  <a:lnTo>
                    <a:pt x="4337" y="1"/>
                  </a:lnTo>
                  <a:close/>
                </a:path>
              </a:pathLst>
            </a:custGeom>
            <a:solidFill>
              <a:srgbClr val="9e9b9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2920" bIns="5292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265" name="Google Shape;2131;p314"/>
            <p:cNvSpPr/>
            <p:nvPr/>
          </p:nvSpPr>
          <p:spPr>
            <a:xfrm>
              <a:off x="4537440" y="3792600"/>
              <a:ext cx="65880" cy="105120"/>
            </a:xfrm>
            <a:custGeom>
              <a:avLst/>
              <a:gdLst>
                <a:gd name="textAreaLeft" fmla="*/ 0 w 65880"/>
                <a:gd name="textAreaRight" fmla="*/ 66600 w 65880"/>
                <a:gd name="textAreaTop" fmla="*/ 0 h 105120"/>
                <a:gd name="textAreaBottom" fmla="*/ 105840 h 105120"/>
              </a:gdLst>
              <a:ahLst/>
              <a:rect l="textAreaLeft" t="textAreaTop" r="textAreaRight" b="textAreaBottom"/>
              <a:pathLst>
                <a:path w="4337" h="6872">
                  <a:moveTo>
                    <a:pt x="0" y="1"/>
                  </a:moveTo>
                  <a:lnTo>
                    <a:pt x="0" y="6872"/>
                  </a:lnTo>
                  <a:lnTo>
                    <a:pt x="4336" y="6872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9e9b9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2920" bIns="5292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266" name="Google Shape;2132;p314"/>
            <p:cNvSpPr/>
            <p:nvPr/>
          </p:nvSpPr>
          <p:spPr>
            <a:xfrm>
              <a:off x="4628160" y="3792600"/>
              <a:ext cx="65880" cy="105120"/>
            </a:xfrm>
            <a:custGeom>
              <a:avLst/>
              <a:gdLst>
                <a:gd name="textAreaLeft" fmla="*/ 0 w 65880"/>
                <a:gd name="textAreaRight" fmla="*/ 66600 w 65880"/>
                <a:gd name="textAreaTop" fmla="*/ 0 h 105120"/>
                <a:gd name="textAreaBottom" fmla="*/ 105840 h 105120"/>
              </a:gdLst>
              <a:ahLst/>
              <a:rect l="textAreaLeft" t="textAreaTop" r="textAreaRight" b="textAreaBottom"/>
              <a:pathLst>
                <a:path w="4337" h="6872">
                  <a:moveTo>
                    <a:pt x="0" y="1"/>
                  </a:moveTo>
                  <a:lnTo>
                    <a:pt x="0" y="6872"/>
                  </a:lnTo>
                  <a:lnTo>
                    <a:pt x="4337" y="6872"/>
                  </a:lnTo>
                  <a:lnTo>
                    <a:pt x="4337" y="1"/>
                  </a:lnTo>
                  <a:close/>
                </a:path>
              </a:pathLst>
            </a:custGeom>
            <a:solidFill>
              <a:srgbClr val="9e9b9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2920" bIns="5292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267" name="Google Shape;2133;p314"/>
            <p:cNvSpPr/>
            <p:nvPr/>
          </p:nvSpPr>
          <p:spPr>
            <a:xfrm>
              <a:off x="4718880" y="3792600"/>
              <a:ext cx="65880" cy="105120"/>
            </a:xfrm>
            <a:custGeom>
              <a:avLst/>
              <a:gdLst>
                <a:gd name="textAreaLeft" fmla="*/ 0 w 65880"/>
                <a:gd name="textAreaRight" fmla="*/ 66600 w 65880"/>
                <a:gd name="textAreaTop" fmla="*/ 0 h 105120"/>
                <a:gd name="textAreaBottom" fmla="*/ 105840 h 105120"/>
              </a:gdLst>
              <a:ahLst/>
              <a:rect l="textAreaLeft" t="textAreaTop" r="textAreaRight" b="textAreaBottom"/>
              <a:pathLst>
                <a:path w="4337" h="6872">
                  <a:moveTo>
                    <a:pt x="0" y="1"/>
                  </a:moveTo>
                  <a:lnTo>
                    <a:pt x="0" y="6872"/>
                  </a:lnTo>
                  <a:lnTo>
                    <a:pt x="4337" y="6872"/>
                  </a:lnTo>
                  <a:lnTo>
                    <a:pt x="4337" y="1"/>
                  </a:lnTo>
                  <a:close/>
                </a:path>
              </a:pathLst>
            </a:custGeom>
            <a:solidFill>
              <a:srgbClr val="9e9b9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2920" bIns="5292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268" name="Google Shape;2134;p314"/>
            <p:cNvSpPr/>
            <p:nvPr/>
          </p:nvSpPr>
          <p:spPr>
            <a:xfrm>
              <a:off x="4809960" y="3792600"/>
              <a:ext cx="65880" cy="105120"/>
            </a:xfrm>
            <a:custGeom>
              <a:avLst/>
              <a:gdLst>
                <a:gd name="textAreaLeft" fmla="*/ 0 w 65880"/>
                <a:gd name="textAreaRight" fmla="*/ 66600 w 65880"/>
                <a:gd name="textAreaTop" fmla="*/ 0 h 105120"/>
                <a:gd name="textAreaBottom" fmla="*/ 105840 h 105120"/>
              </a:gdLst>
              <a:ahLst/>
              <a:rect l="textAreaLeft" t="textAreaTop" r="textAreaRight" b="textAreaBottom"/>
              <a:pathLst>
                <a:path w="4338" h="6872">
                  <a:moveTo>
                    <a:pt x="1" y="1"/>
                  </a:moveTo>
                  <a:lnTo>
                    <a:pt x="1" y="6872"/>
                  </a:lnTo>
                  <a:lnTo>
                    <a:pt x="4337" y="6872"/>
                  </a:lnTo>
                  <a:lnTo>
                    <a:pt x="4337" y="1"/>
                  </a:lnTo>
                  <a:close/>
                </a:path>
              </a:pathLst>
            </a:custGeom>
            <a:solidFill>
              <a:srgbClr val="9e9b9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2920" bIns="5292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269" name="Google Shape;2135;p314"/>
            <p:cNvSpPr/>
            <p:nvPr/>
          </p:nvSpPr>
          <p:spPr>
            <a:xfrm>
              <a:off x="4900680" y="3792600"/>
              <a:ext cx="65880" cy="105120"/>
            </a:xfrm>
            <a:custGeom>
              <a:avLst/>
              <a:gdLst>
                <a:gd name="textAreaLeft" fmla="*/ 0 w 65880"/>
                <a:gd name="textAreaRight" fmla="*/ 66600 w 65880"/>
                <a:gd name="textAreaTop" fmla="*/ 0 h 105120"/>
                <a:gd name="textAreaBottom" fmla="*/ 105840 h 105120"/>
              </a:gdLst>
              <a:ahLst/>
              <a:rect l="textAreaLeft" t="textAreaTop" r="textAreaRight" b="textAreaBottom"/>
              <a:pathLst>
                <a:path w="4338" h="6872">
                  <a:moveTo>
                    <a:pt x="1" y="1"/>
                  </a:moveTo>
                  <a:lnTo>
                    <a:pt x="1" y="6872"/>
                  </a:lnTo>
                  <a:lnTo>
                    <a:pt x="4337" y="6872"/>
                  </a:lnTo>
                  <a:lnTo>
                    <a:pt x="4337" y="1"/>
                  </a:lnTo>
                  <a:close/>
                </a:path>
              </a:pathLst>
            </a:custGeom>
            <a:solidFill>
              <a:srgbClr val="9e9b9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2920" bIns="5292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270" name="Google Shape;2136;p314"/>
            <p:cNvSpPr/>
            <p:nvPr/>
          </p:nvSpPr>
          <p:spPr>
            <a:xfrm>
              <a:off x="4991400" y="3792600"/>
              <a:ext cx="65880" cy="105120"/>
            </a:xfrm>
            <a:custGeom>
              <a:avLst/>
              <a:gdLst>
                <a:gd name="textAreaLeft" fmla="*/ 0 w 65880"/>
                <a:gd name="textAreaRight" fmla="*/ 66600 w 65880"/>
                <a:gd name="textAreaTop" fmla="*/ 0 h 105120"/>
                <a:gd name="textAreaBottom" fmla="*/ 105840 h 105120"/>
              </a:gdLst>
              <a:ahLst/>
              <a:rect l="textAreaLeft" t="textAreaTop" r="textAreaRight" b="textAreaBottom"/>
              <a:pathLst>
                <a:path w="4337" h="6872">
                  <a:moveTo>
                    <a:pt x="0" y="1"/>
                  </a:moveTo>
                  <a:lnTo>
                    <a:pt x="0" y="6872"/>
                  </a:lnTo>
                  <a:lnTo>
                    <a:pt x="4337" y="6872"/>
                  </a:lnTo>
                  <a:lnTo>
                    <a:pt x="4337" y="1"/>
                  </a:lnTo>
                  <a:close/>
                </a:path>
              </a:pathLst>
            </a:custGeom>
            <a:solidFill>
              <a:srgbClr val="9e9b9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2920" bIns="5292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271" name="Google Shape;2137;p314"/>
            <p:cNvSpPr/>
            <p:nvPr/>
          </p:nvSpPr>
          <p:spPr>
            <a:xfrm>
              <a:off x="3992400" y="4060080"/>
              <a:ext cx="65880" cy="105120"/>
            </a:xfrm>
            <a:custGeom>
              <a:avLst/>
              <a:gdLst>
                <a:gd name="textAreaLeft" fmla="*/ 0 w 65880"/>
                <a:gd name="textAreaRight" fmla="*/ 66600 w 65880"/>
                <a:gd name="textAreaTop" fmla="*/ 0 h 105120"/>
                <a:gd name="textAreaBottom" fmla="*/ 105840 h 105120"/>
              </a:gdLst>
              <a:ahLst/>
              <a:rect l="textAreaLeft" t="textAreaTop" r="textAreaRight" b="textAreaBottom"/>
              <a:pathLst>
                <a:path w="4338" h="6873">
                  <a:moveTo>
                    <a:pt x="1" y="1"/>
                  </a:moveTo>
                  <a:lnTo>
                    <a:pt x="1" y="6872"/>
                  </a:lnTo>
                  <a:lnTo>
                    <a:pt x="4337" y="6872"/>
                  </a:lnTo>
                  <a:lnTo>
                    <a:pt x="4337" y="1"/>
                  </a:lnTo>
                  <a:close/>
                </a:path>
              </a:pathLst>
            </a:custGeom>
            <a:solidFill>
              <a:srgbClr val="9e9b9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2920" bIns="5292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272" name="Google Shape;2138;p314"/>
            <p:cNvSpPr/>
            <p:nvPr/>
          </p:nvSpPr>
          <p:spPr>
            <a:xfrm>
              <a:off x="4083480" y="4060080"/>
              <a:ext cx="65880" cy="105120"/>
            </a:xfrm>
            <a:custGeom>
              <a:avLst/>
              <a:gdLst>
                <a:gd name="textAreaLeft" fmla="*/ 0 w 65880"/>
                <a:gd name="textAreaRight" fmla="*/ 66600 w 65880"/>
                <a:gd name="textAreaTop" fmla="*/ 0 h 105120"/>
                <a:gd name="textAreaBottom" fmla="*/ 105840 h 105120"/>
              </a:gdLst>
              <a:ahLst/>
              <a:rect l="textAreaLeft" t="textAreaTop" r="textAreaRight" b="textAreaBottom"/>
              <a:pathLst>
                <a:path w="4338" h="6873">
                  <a:moveTo>
                    <a:pt x="1" y="1"/>
                  </a:moveTo>
                  <a:lnTo>
                    <a:pt x="1" y="6872"/>
                  </a:lnTo>
                  <a:lnTo>
                    <a:pt x="4337" y="6872"/>
                  </a:lnTo>
                  <a:lnTo>
                    <a:pt x="4337" y="1"/>
                  </a:lnTo>
                  <a:close/>
                </a:path>
              </a:pathLst>
            </a:custGeom>
            <a:solidFill>
              <a:srgbClr val="9e9b9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2920" bIns="5292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273" name="Google Shape;2139;p314"/>
            <p:cNvSpPr/>
            <p:nvPr/>
          </p:nvSpPr>
          <p:spPr>
            <a:xfrm>
              <a:off x="4174200" y="4060080"/>
              <a:ext cx="65880" cy="105120"/>
            </a:xfrm>
            <a:custGeom>
              <a:avLst/>
              <a:gdLst>
                <a:gd name="textAreaLeft" fmla="*/ 0 w 65880"/>
                <a:gd name="textAreaRight" fmla="*/ 66600 w 65880"/>
                <a:gd name="textAreaTop" fmla="*/ 0 h 105120"/>
                <a:gd name="textAreaBottom" fmla="*/ 105840 h 105120"/>
              </a:gdLst>
              <a:ahLst/>
              <a:rect l="textAreaLeft" t="textAreaTop" r="textAreaRight" b="textAreaBottom"/>
              <a:pathLst>
                <a:path w="4337" h="6873">
                  <a:moveTo>
                    <a:pt x="0" y="1"/>
                  </a:moveTo>
                  <a:lnTo>
                    <a:pt x="0" y="6872"/>
                  </a:lnTo>
                  <a:lnTo>
                    <a:pt x="4337" y="6872"/>
                  </a:lnTo>
                  <a:lnTo>
                    <a:pt x="4337" y="1"/>
                  </a:lnTo>
                  <a:close/>
                </a:path>
              </a:pathLst>
            </a:custGeom>
            <a:solidFill>
              <a:srgbClr val="9e9b9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2920" bIns="5292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274" name="Google Shape;2140;p314"/>
            <p:cNvSpPr/>
            <p:nvPr/>
          </p:nvSpPr>
          <p:spPr>
            <a:xfrm>
              <a:off x="4264920" y="4060080"/>
              <a:ext cx="65880" cy="105120"/>
            </a:xfrm>
            <a:custGeom>
              <a:avLst/>
              <a:gdLst>
                <a:gd name="textAreaLeft" fmla="*/ 0 w 65880"/>
                <a:gd name="textAreaRight" fmla="*/ 66600 w 65880"/>
                <a:gd name="textAreaTop" fmla="*/ 0 h 105120"/>
                <a:gd name="textAreaBottom" fmla="*/ 105840 h 105120"/>
              </a:gdLst>
              <a:ahLst/>
              <a:rect l="textAreaLeft" t="textAreaTop" r="textAreaRight" b="textAreaBottom"/>
              <a:pathLst>
                <a:path w="4337" h="6873">
                  <a:moveTo>
                    <a:pt x="0" y="1"/>
                  </a:moveTo>
                  <a:lnTo>
                    <a:pt x="0" y="6872"/>
                  </a:lnTo>
                  <a:lnTo>
                    <a:pt x="4337" y="6872"/>
                  </a:lnTo>
                  <a:lnTo>
                    <a:pt x="4337" y="1"/>
                  </a:lnTo>
                  <a:close/>
                </a:path>
              </a:pathLst>
            </a:custGeom>
            <a:solidFill>
              <a:srgbClr val="9e9b9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2920" bIns="5292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275" name="Google Shape;2141;p314"/>
            <p:cNvSpPr/>
            <p:nvPr/>
          </p:nvSpPr>
          <p:spPr>
            <a:xfrm>
              <a:off x="3992400" y="4193640"/>
              <a:ext cx="65880" cy="105120"/>
            </a:xfrm>
            <a:custGeom>
              <a:avLst/>
              <a:gdLst>
                <a:gd name="textAreaLeft" fmla="*/ 0 w 65880"/>
                <a:gd name="textAreaRight" fmla="*/ 66600 w 65880"/>
                <a:gd name="textAreaTop" fmla="*/ 0 h 105120"/>
                <a:gd name="textAreaBottom" fmla="*/ 105840 h 105120"/>
              </a:gdLst>
              <a:ahLst/>
              <a:rect l="textAreaLeft" t="textAreaTop" r="textAreaRight" b="textAreaBottom"/>
              <a:pathLst>
                <a:path w="4338" h="6873">
                  <a:moveTo>
                    <a:pt x="1" y="1"/>
                  </a:moveTo>
                  <a:lnTo>
                    <a:pt x="1" y="6873"/>
                  </a:lnTo>
                  <a:lnTo>
                    <a:pt x="4337" y="6873"/>
                  </a:lnTo>
                  <a:lnTo>
                    <a:pt x="4337" y="1"/>
                  </a:lnTo>
                  <a:close/>
                </a:path>
              </a:pathLst>
            </a:custGeom>
            <a:solidFill>
              <a:srgbClr val="9e9b9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2920" bIns="5292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276" name="Google Shape;2142;p314"/>
            <p:cNvSpPr/>
            <p:nvPr/>
          </p:nvSpPr>
          <p:spPr>
            <a:xfrm>
              <a:off x="4083480" y="4193640"/>
              <a:ext cx="65880" cy="105120"/>
            </a:xfrm>
            <a:custGeom>
              <a:avLst/>
              <a:gdLst>
                <a:gd name="textAreaLeft" fmla="*/ 0 w 65880"/>
                <a:gd name="textAreaRight" fmla="*/ 66600 w 65880"/>
                <a:gd name="textAreaTop" fmla="*/ 0 h 105120"/>
                <a:gd name="textAreaBottom" fmla="*/ 105840 h 105120"/>
              </a:gdLst>
              <a:ahLst/>
              <a:rect l="textAreaLeft" t="textAreaTop" r="textAreaRight" b="textAreaBottom"/>
              <a:pathLst>
                <a:path w="4338" h="6873">
                  <a:moveTo>
                    <a:pt x="1" y="1"/>
                  </a:moveTo>
                  <a:lnTo>
                    <a:pt x="1" y="6873"/>
                  </a:lnTo>
                  <a:lnTo>
                    <a:pt x="4337" y="6873"/>
                  </a:lnTo>
                  <a:lnTo>
                    <a:pt x="4337" y="1"/>
                  </a:lnTo>
                  <a:close/>
                </a:path>
              </a:pathLst>
            </a:custGeom>
            <a:solidFill>
              <a:srgbClr val="9e9b9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2920" bIns="5292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277" name="Google Shape;2143;p314"/>
            <p:cNvSpPr/>
            <p:nvPr/>
          </p:nvSpPr>
          <p:spPr>
            <a:xfrm>
              <a:off x="4174200" y="4193640"/>
              <a:ext cx="65880" cy="105120"/>
            </a:xfrm>
            <a:custGeom>
              <a:avLst/>
              <a:gdLst>
                <a:gd name="textAreaLeft" fmla="*/ 0 w 65880"/>
                <a:gd name="textAreaRight" fmla="*/ 66600 w 65880"/>
                <a:gd name="textAreaTop" fmla="*/ 0 h 105120"/>
                <a:gd name="textAreaBottom" fmla="*/ 105840 h 105120"/>
              </a:gdLst>
              <a:ahLst/>
              <a:rect l="textAreaLeft" t="textAreaTop" r="textAreaRight" b="textAreaBottom"/>
              <a:pathLst>
                <a:path w="4337" h="6873">
                  <a:moveTo>
                    <a:pt x="0" y="1"/>
                  </a:moveTo>
                  <a:lnTo>
                    <a:pt x="0" y="6873"/>
                  </a:lnTo>
                  <a:lnTo>
                    <a:pt x="4337" y="6873"/>
                  </a:lnTo>
                  <a:lnTo>
                    <a:pt x="4337" y="1"/>
                  </a:lnTo>
                  <a:close/>
                </a:path>
              </a:pathLst>
            </a:custGeom>
            <a:solidFill>
              <a:srgbClr val="9e9b9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2920" bIns="5292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278" name="Google Shape;2144;p314"/>
            <p:cNvSpPr/>
            <p:nvPr/>
          </p:nvSpPr>
          <p:spPr>
            <a:xfrm>
              <a:off x="4264920" y="4193640"/>
              <a:ext cx="65880" cy="105120"/>
            </a:xfrm>
            <a:custGeom>
              <a:avLst/>
              <a:gdLst>
                <a:gd name="textAreaLeft" fmla="*/ 0 w 65880"/>
                <a:gd name="textAreaRight" fmla="*/ 66600 w 65880"/>
                <a:gd name="textAreaTop" fmla="*/ 0 h 105120"/>
                <a:gd name="textAreaBottom" fmla="*/ 105840 h 105120"/>
              </a:gdLst>
              <a:ahLst/>
              <a:rect l="textAreaLeft" t="textAreaTop" r="textAreaRight" b="textAreaBottom"/>
              <a:pathLst>
                <a:path w="4337" h="6873">
                  <a:moveTo>
                    <a:pt x="0" y="1"/>
                  </a:moveTo>
                  <a:lnTo>
                    <a:pt x="0" y="6873"/>
                  </a:lnTo>
                  <a:lnTo>
                    <a:pt x="4337" y="6873"/>
                  </a:lnTo>
                  <a:lnTo>
                    <a:pt x="4337" y="1"/>
                  </a:lnTo>
                  <a:close/>
                </a:path>
              </a:pathLst>
            </a:custGeom>
            <a:solidFill>
              <a:srgbClr val="9e9b9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2920" bIns="5292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279" name="Google Shape;2145;p314"/>
            <p:cNvSpPr/>
            <p:nvPr/>
          </p:nvSpPr>
          <p:spPr>
            <a:xfrm>
              <a:off x="4355640" y="4060080"/>
              <a:ext cx="65880" cy="105120"/>
            </a:xfrm>
            <a:custGeom>
              <a:avLst/>
              <a:gdLst>
                <a:gd name="textAreaLeft" fmla="*/ 0 w 65880"/>
                <a:gd name="textAreaRight" fmla="*/ 66600 w 65880"/>
                <a:gd name="textAreaTop" fmla="*/ 0 h 105120"/>
                <a:gd name="textAreaBottom" fmla="*/ 105840 h 105120"/>
              </a:gdLst>
              <a:ahLst/>
              <a:rect l="textAreaLeft" t="textAreaTop" r="textAreaRight" b="textAreaBottom"/>
              <a:pathLst>
                <a:path w="4337" h="6873">
                  <a:moveTo>
                    <a:pt x="1" y="1"/>
                  </a:moveTo>
                  <a:lnTo>
                    <a:pt x="1" y="6872"/>
                  </a:lnTo>
                  <a:lnTo>
                    <a:pt x="4337" y="6872"/>
                  </a:lnTo>
                  <a:lnTo>
                    <a:pt x="4337" y="1"/>
                  </a:lnTo>
                  <a:close/>
                </a:path>
              </a:pathLst>
            </a:custGeom>
            <a:solidFill>
              <a:srgbClr val="9e9b9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2920" bIns="5292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280" name="Google Shape;2146;p314"/>
            <p:cNvSpPr/>
            <p:nvPr/>
          </p:nvSpPr>
          <p:spPr>
            <a:xfrm>
              <a:off x="4446720" y="4060080"/>
              <a:ext cx="65880" cy="105120"/>
            </a:xfrm>
            <a:custGeom>
              <a:avLst/>
              <a:gdLst>
                <a:gd name="textAreaLeft" fmla="*/ 0 w 65880"/>
                <a:gd name="textAreaRight" fmla="*/ 66600 w 65880"/>
                <a:gd name="textAreaTop" fmla="*/ 0 h 105120"/>
                <a:gd name="textAreaBottom" fmla="*/ 105840 h 105120"/>
              </a:gdLst>
              <a:ahLst/>
              <a:rect l="textAreaLeft" t="textAreaTop" r="textAreaRight" b="textAreaBottom"/>
              <a:pathLst>
                <a:path w="4338" h="6873">
                  <a:moveTo>
                    <a:pt x="1" y="1"/>
                  </a:moveTo>
                  <a:lnTo>
                    <a:pt x="1" y="6872"/>
                  </a:lnTo>
                  <a:lnTo>
                    <a:pt x="4337" y="6872"/>
                  </a:lnTo>
                  <a:lnTo>
                    <a:pt x="4337" y="1"/>
                  </a:lnTo>
                  <a:close/>
                </a:path>
              </a:pathLst>
            </a:custGeom>
            <a:solidFill>
              <a:srgbClr val="9e9b9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2920" bIns="5292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281" name="Google Shape;2147;p314"/>
            <p:cNvSpPr/>
            <p:nvPr/>
          </p:nvSpPr>
          <p:spPr>
            <a:xfrm>
              <a:off x="4537440" y="4060080"/>
              <a:ext cx="65880" cy="105120"/>
            </a:xfrm>
            <a:custGeom>
              <a:avLst/>
              <a:gdLst>
                <a:gd name="textAreaLeft" fmla="*/ 0 w 65880"/>
                <a:gd name="textAreaRight" fmla="*/ 66600 w 65880"/>
                <a:gd name="textAreaTop" fmla="*/ 0 h 105120"/>
                <a:gd name="textAreaBottom" fmla="*/ 105840 h 105120"/>
              </a:gdLst>
              <a:ahLst/>
              <a:rect l="textAreaLeft" t="textAreaTop" r="textAreaRight" b="textAreaBottom"/>
              <a:pathLst>
                <a:path w="4337" h="6873">
                  <a:moveTo>
                    <a:pt x="0" y="1"/>
                  </a:moveTo>
                  <a:lnTo>
                    <a:pt x="0" y="6872"/>
                  </a:lnTo>
                  <a:lnTo>
                    <a:pt x="4336" y="6872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9e9b9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2920" bIns="5292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282" name="Google Shape;2148;p314"/>
            <p:cNvSpPr/>
            <p:nvPr/>
          </p:nvSpPr>
          <p:spPr>
            <a:xfrm>
              <a:off x="4628160" y="4060080"/>
              <a:ext cx="65880" cy="105120"/>
            </a:xfrm>
            <a:custGeom>
              <a:avLst/>
              <a:gdLst>
                <a:gd name="textAreaLeft" fmla="*/ 0 w 65880"/>
                <a:gd name="textAreaRight" fmla="*/ 66600 w 65880"/>
                <a:gd name="textAreaTop" fmla="*/ 0 h 105120"/>
                <a:gd name="textAreaBottom" fmla="*/ 105840 h 105120"/>
              </a:gdLst>
              <a:ahLst/>
              <a:rect l="textAreaLeft" t="textAreaTop" r="textAreaRight" b="textAreaBottom"/>
              <a:pathLst>
                <a:path w="4337" h="6873">
                  <a:moveTo>
                    <a:pt x="0" y="1"/>
                  </a:moveTo>
                  <a:lnTo>
                    <a:pt x="0" y="6872"/>
                  </a:lnTo>
                  <a:lnTo>
                    <a:pt x="4337" y="6872"/>
                  </a:lnTo>
                  <a:lnTo>
                    <a:pt x="4337" y="1"/>
                  </a:lnTo>
                  <a:close/>
                </a:path>
              </a:pathLst>
            </a:custGeom>
            <a:solidFill>
              <a:srgbClr val="9e9b9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2920" bIns="5292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283" name="Google Shape;2149;p314"/>
            <p:cNvSpPr/>
            <p:nvPr/>
          </p:nvSpPr>
          <p:spPr>
            <a:xfrm>
              <a:off x="4718880" y="4060080"/>
              <a:ext cx="65880" cy="105120"/>
            </a:xfrm>
            <a:custGeom>
              <a:avLst/>
              <a:gdLst>
                <a:gd name="textAreaLeft" fmla="*/ 0 w 65880"/>
                <a:gd name="textAreaRight" fmla="*/ 66600 w 65880"/>
                <a:gd name="textAreaTop" fmla="*/ 0 h 105120"/>
                <a:gd name="textAreaBottom" fmla="*/ 105840 h 105120"/>
              </a:gdLst>
              <a:ahLst/>
              <a:rect l="textAreaLeft" t="textAreaTop" r="textAreaRight" b="textAreaBottom"/>
              <a:pathLst>
                <a:path w="4337" h="6873">
                  <a:moveTo>
                    <a:pt x="0" y="1"/>
                  </a:moveTo>
                  <a:lnTo>
                    <a:pt x="0" y="6872"/>
                  </a:lnTo>
                  <a:lnTo>
                    <a:pt x="4337" y="6872"/>
                  </a:lnTo>
                  <a:lnTo>
                    <a:pt x="4337" y="1"/>
                  </a:lnTo>
                  <a:close/>
                </a:path>
              </a:pathLst>
            </a:custGeom>
            <a:solidFill>
              <a:srgbClr val="9e9b9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2920" bIns="5292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284" name="Google Shape;2150;p314"/>
            <p:cNvSpPr/>
            <p:nvPr/>
          </p:nvSpPr>
          <p:spPr>
            <a:xfrm>
              <a:off x="4809960" y="4060080"/>
              <a:ext cx="65880" cy="105120"/>
            </a:xfrm>
            <a:custGeom>
              <a:avLst/>
              <a:gdLst>
                <a:gd name="textAreaLeft" fmla="*/ 0 w 65880"/>
                <a:gd name="textAreaRight" fmla="*/ 66600 w 65880"/>
                <a:gd name="textAreaTop" fmla="*/ 0 h 105120"/>
                <a:gd name="textAreaBottom" fmla="*/ 105840 h 105120"/>
              </a:gdLst>
              <a:ahLst/>
              <a:rect l="textAreaLeft" t="textAreaTop" r="textAreaRight" b="textAreaBottom"/>
              <a:pathLst>
                <a:path w="4338" h="6873">
                  <a:moveTo>
                    <a:pt x="1" y="1"/>
                  </a:moveTo>
                  <a:lnTo>
                    <a:pt x="1" y="6872"/>
                  </a:lnTo>
                  <a:lnTo>
                    <a:pt x="4337" y="6872"/>
                  </a:lnTo>
                  <a:lnTo>
                    <a:pt x="4337" y="1"/>
                  </a:lnTo>
                  <a:close/>
                </a:path>
              </a:pathLst>
            </a:custGeom>
            <a:solidFill>
              <a:srgbClr val="9e9b9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2920" bIns="5292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285" name="Google Shape;2151;p314"/>
            <p:cNvSpPr/>
            <p:nvPr/>
          </p:nvSpPr>
          <p:spPr>
            <a:xfrm>
              <a:off x="4900680" y="4060080"/>
              <a:ext cx="65880" cy="105120"/>
            </a:xfrm>
            <a:custGeom>
              <a:avLst/>
              <a:gdLst>
                <a:gd name="textAreaLeft" fmla="*/ 0 w 65880"/>
                <a:gd name="textAreaRight" fmla="*/ 66600 w 65880"/>
                <a:gd name="textAreaTop" fmla="*/ 0 h 105120"/>
                <a:gd name="textAreaBottom" fmla="*/ 105840 h 105120"/>
              </a:gdLst>
              <a:ahLst/>
              <a:rect l="textAreaLeft" t="textAreaTop" r="textAreaRight" b="textAreaBottom"/>
              <a:pathLst>
                <a:path w="4338" h="6873">
                  <a:moveTo>
                    <a:pt x="1" y="1"/>
                  </a:moveTo>
                  <a:lnTo>
                    <a:pt x="1" y="6872"/>
                  </a:lnTo>
                  <a:lnTo>
                    <a:pt x="4337" y="6872"/>
                  </a:lnTo>
                  <a:lnTo>
                    <a:pt x="4337" y="1"/>
                  </a:lnTo>
                  <a:close/>
                </a:path>
              </a:pathLst>
            </a:custGeom>
            <a:solidFill>
              <a:srgbClr val="9e9b9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2920" bIns="5292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286" name="Google Shape;2152;p314"/>
            <p:cNvSpPr/>
            <p:nvPr/>
          </p:nvSpPr>
          <p:spPr>
            <a:xfrm>
              <a:off x="4991400" y="4060080"/>
              <a:ext cx="65880" cy="105120"/>
            </a:xfrm>
            <a:custGeom>
              <a:avLst/>
              <a:gdLst>
                <a:gd name="textAreaLeft" fmla="*/ 0 w 65880"/>
                <a:gd name="textAreaRight" fmla="*/ 66600 w 65880"/>
                <a:gd name="textAreaTop" fmla="*/ 0 h 105120"/>
                <a:gd name="textAreaBottom" fmla="*/ 105840 h 105120"/>
              </a:gdLst>
              <a:ahLst/>
              <a:rect l="textAreaLeft" t="textAreaTop" r="textAreaRight" b="textAreaBottom"/>
              <a:pathLst>
                <a:path w="4337" h="6873">
                  <a:moveTo>
                    <a:pt x="0" y="1"/>
                  </a:moveTo>
                  <a:lnTo>
                    <a:pt x="0" y="6872"/>
                  </a:lnTo>
                  <a:lnTo>
                    <a:pt x="4337" y="6872"/>
                  </a:lnTo>
                  <a:lnTo>
                    <a:pt x="4337" y="1"/>
                  </a:lnTo>
                  <a:close/>
                </a:path>
              </a:pathLst>
            </a:custGeom>
            <a:solidFill>
              <a:srgbClr val="9e9b9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2920" bIns="5292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287" name="Google Shape;2153;p314"/>
            <p:cNvSpPr/>
            <p:nvPr/>
          </p:nvSpPr>
          <p:spPr>
            <a:xfrm>
              <a:off x="5082120" y="3792600"/>
              <a:ext cx="65880" cy="105120"/>
            </a:xfrm>
            <a:custGeom>
              <a:avLst/>
              <a:gdLst>
                <a:gd name="textAreaLeft" fmla="*/ 0 w 65880"/>
                <a:gd name="textAreaRight" fmla="*/ 66600 w 65880"/>
                <a:gd name="textAreaTop" fmla="*/ 0 h 105120"/>
                <a:gd name="textAreaBottom" fmla="*/ 105840 h 105120"/>
              </a:gdLst>
              <a:ahLst/>
              <a:rect l="textAreaLeft" t="textAreaTop" r="textAreaRight" b="textAreaBottom"/>
              <a:pathLst>
                <a:path w="4337" h="6872">
                  <a:moveTo>
                    <a:pt x="0" y="1"/>
                  </a:moveTo>
                  <a:lnTo>
                    <a:pt x="0" y="6872"/>
                  </a:lnTo>
                  <a:lnTo>
                    <a:pt x="4337" y="6872"/>
                  </a:lnTo>
                  <a:lnTo>
                    <a:pt x="4337" y="1"/>
                  </a:lnTo>
                  <a:close/>
                </a:path>
              </a:pathLst>
            </a:custGeom>
            <a:solidFill>
              <a:srgbClr val="9e9b9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2920" bIns="5292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288" name="Google Shape;2154;p314"/>
            <p:cNvSpPr/>
            <p:nvPr/>
          </p:nvSpPr>
          <p:spPr>
            <a:xfrm>
              <a:off x="5173200" y="3792600"/>
              <a:ext cx="65880" cy="105120"/>
            </a:xfrm>
            <a:custGeom>
              <a:avLst/>
              <a:gdLst>
                <a:gd name="textAreaLeft" fmla="*/ 0 w 65880"/>
                <a:gd name="textAreaRight" fmla="*/ 66600 w 65880"/>
                <a:gd name="textAreaTop" fmla="*/ 0 h 105120"/>
                <a:gd name="textAreaBottom" fmla="*/ 105840 h 105120"/>
              </a:gdLst>
              <a:ahLst/>
              <a:rect l="textAreaLeft" t="textAreaTop" r="textAreaRight" b="textAreaBottom"/>
              <a:pathLst>
                <a:path w="4337" h="6872">
                  <a:moveTo>
                    <a:pt x="1" y="1"/>
                  </a:moveTo>
                  <a:lnTo>
                    <a:pt x="1" y="6872"/>
                  </a:lnTo>
                  <a:lnTo>
                    <a:pt x="4337" y="6872"/>
                  </a:lnTo>
                  <a:lnTo>
                    <a:pt x="4337" y="1"/>
                  </a:lnTo>
                  <a:close/>
                </a:path>
              </a:pathLst>
            </a:custGeom>
            <a:solidFill>
              <a:srgbClr val="9e9b9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2920" bIns="5292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289" name="Google Shape;2155;p314"/>
            <p:cNvSpPr/>
            <p:nvPr/>
          </p:nvSpPr>
          <p:spPr>
            <a:xfrm>
              <a:off x="4038120" y="3926520"/>
              <a:ext cx="65880" cy="105120"/>
            </a:xfrm>
            <a:custGeom>
              <a:avLst/>
              <a:gdLst>
                <a:gd name="textAreaLeft" fmla="*/ 0 w 65880"/>
                <a:gd name="textAreaRight" fmla="*/ 66600 w 65880"/>
                <a:gd name="textAreaTop" fmla="*/ 0 h 105120"/>
                <a:gd name="textAreaBottom" fmla="*/ 105840 h 105120"/>
              </a:gdLst>
              <a:ahLst/>
              <a:rect l="textAreaLeft" t="textAreaTop" r="textAreaRight" b="textAreaBottom"/>
              <a:pathLst>
                <a:path w="4337" h="6873">
                  <a:moveTo>
                    <a:pt x="1" y="1"/>
                  </a:moveTo>
                  <a:lnTo>
                    <a:pt x="1" y="6872"/>
                  </a:lnTo>
                  <a:lnTo>
                    <a:pt x="4337" y="6872"/>
                  </a:lnTo>
                  <a:lnTo>
                    <a:pt x="4337" y="1"/>
                  </a:lnTo>
                  <a:close/>
                </a:path>
              </a:pathLst>
            </a:custGeom>
            <a:solidFill>
              <a:srgbClr val="9e9b9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2920" bIns="5292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290" name="Google Shape;2156;p314"/>
            <p:cNvSpPr/>
            <p:nvPr/>
          </p:nvSpPr>
          <p:spPr>
            <a:xfrm>
              <a:off x="4128840" y="3926520"/>
              <a:ext cx="65880" cy="105120"/>
            </a:xfrm>
            <a:custGeom>
              <a:avLst/>
              <a:gdLst>
                <a:gd name="textAreaLeft" fmla="*/ 0 w 65880"/>
                <a:gd name="textAreaRight" fmla="*/ 66600 w 65880"/>
                <a:gd name="textAreaTop" fmla="*/ 0 h 105120"/>
                <a:gd name="textAreaBottom" fmla="*/ 105840 h 105120"/>
              </a:gdLst>
              <a:ahLst/>
              <a:rect l="textAreaLeft" t="textAreaTop" r="textAreaRight" b="textAreaBottom"/>
              <a:pathLst>
                <a:path w="4338" h="6873">
                  <a:moveTo>
                    <a:pt x="1" y="1"/>
                  </a:moveTo>
                  <a:lnTo>
                    <a:pt x="1" y="6872"/>
                  </a:lnTo>
                  <a:lnTo>
                    <a:pt x="4337" y="6872"/>
                  </a:lnTo>
                  <a:lnTo>
                    <a:pt x="4337" y="1"/>
                  </a:lnTo>
                  <a:close/>
                </a:path>
              </a:pathLst>
            </a:custGeom>
            <a:solidFill>
              <a:srgbClr val="9e9b9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2920" bIns="5292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291" name="Google Shape;2157;p314"/>
            <p:cNvSpPr/>
            <p:nvPr/>
          </p:nvSpPr>
          <p:spPr>
            <a:xfrm>
              <a:off x="4219920" y="3926520"/>
              <a:ext cx="65880" cy="105120"/>
            </a:xfrm>
            <a:custGeom>
              <a:avLst/>
              <a:gdLst>
                <a:gd name="textAreaLeft" fmla="*/ 0 w 65880"/>
                <a:gd name="textAreaRight" fmla="*/ 66600 w 65880"/>
                <a:gd name="textAreaTop" fmla="*/ 0 h 105120"/>
                <a:gd name="textAreaBottom" fmla="*/ 105840 h 105120"/>
              </a:gdLst>
              <a:ahLst/>
              <a:rect l="textAreaLeft" t="textAreaTop" r="textAreaRight" b="textAreaBottom"/>
              <a:pathLst>
                <a:path w="4338" h="6873">
                  <a:moveTo>
                    <a:pt x="1" y="1"/>
                  </a:moveTo>
                  <a:lnTo>
                    <a:pt x="1" y="6872"/>
                  </a:lnTo>
                  <a:lnTo>
                    <a:pt x="4337" y="6872"/>
                  </a:lnTo>
                  <a:lnTo>
                    <a:pt x="4337" y="1"/>
                  </a:lnTo>
                  <a:close/>
                </a:path>
              </a:pathLst>
            </a:custGeom>
            <a:solidFill>
              <a:srgbClr val="9e9b9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2920" bIns="5292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292" name="Google Shape;2158;p314"/>
            <p:cNvSpPr/>
            <p:nvPr/>
          </p:nvSpPr>
          <p:spPr>
            <a:xfrm>
              <a:off x="4310640" y="3926520"/>
              <a:ext cx="65880" cy="105120"/>
            </a:xfrm>
            <a:custGeom>
              <a:avLst/>
              <a:gdLst>
                <a:gd name="textAreaLeft" fmla="*/ 0 w 65880"/>
                <a:gd name="textAreaRight" fmla="*/ 66600 w 65880"/>
                <a:gd name="textAreaTop" fmla="*/ 0 h 105120"/>
                <a:gd name="textAreaBottom" fmla="*/ 105840 h 105120"/>
              </a:gdLst>
              <a:ahLst/>
              <a:rect l="textAreaLeft" t="textAreaTop" r="textAreaRight" b="textAreaBottom"/>
              <a:pathLst>
                <a:path w="4337" h="6873">
                  <a:moveTo>
                    <a:pt x="0" y="1"/>
                  </a:moveTo>
                  <a:lnTo>
                    <a:pt x="0" y="6872"/>
                  </a:lnTo>
                  <a:lnTo>
                    <a:pt x="4337" y="6872"/>
                  </a:lnTo>
                  <a:lnTo>
                    <a:pt x="4337" y="1"/>
                  </a:lnTo>
                  <a:close/>
                </a:path>
              </a:pathLst>
            </a:custGeom>
            <a:solidFill>
              <a:srgbClr val="9e9b9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2920" bIns="5292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293" name="Google Shape;2159;p314"/>
            <p:cNvSpPr/>
            <p:nvPr/>
          </p:nvSpPr>
          <p:spPr>
            <a:xfrm>
              <a:off x="4401360" y="3926520"/>
              <a:ext cx="65880" cy="105120"/>
            </a:xfrm>
            <a:custGeom>
              <a:avLst/>
              <a:gdLst>
                <a:gd name="textAreaLeft" fmla="*/ 0 w 65880"/>
                <a:gd name="textAreaRight" fmla="*/ 66600 w 65880"/>
                <a:gd name="textAreaTop" fmla="*/ 0 h 105120"/>
                <a:gd name="textAreaBottom" fmla="*/ 105840 h 105120"/>
              </a:gdLst>
              <a:ahLst/>
              <a:rect l="textAreaLeft" t="textAreaTop" r="textAreaRight" b="textAreaBottom"/>
              <a:pathLst>
                <a:path w="4337" h="6873">
                  <a:moveTo>
                    <a:pt x="0" y="1"/>
                  </a:moveTo>
                  <a:lnTo>
                    <a:pt x="0" y="6872"/>
                  </a:lnTo>
                  <a:lnTo>
                    <a:pt x="4337" y="6872"/>
                  </a:lnTo>
                  <a:lnTo>
                    <a:pt x="4337" y="1"/>
                  </a:lnTo>
                  <a:close/>
                </a:path>
              </a:pathLst>
            </a:custGeom>
            <a:solidFill>
              <a:srgbClr val="9e9b9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2920" bIns="5292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294" name="Google Shape;2160;p314"/>
            <p:cNvSpPr/>
            <p:nvPr/>
          </p:nvSpPr>
          <p:spPr>
            <a:xfrm>
              <a:off x="4491720" y="3926520"/>
              <a:ext cx="66600" cy="105120"/>
            </a:xfrm>
            <a:custGeom>
              <a:avLst/>
              <a:gdLst>
                <a:gd name="textAreaLeft" fmla="*/ 0 w 66600"/>
                <a:gd name="textAreaRight" fmla="*/ 67320 w 66600"/>
                <a:gd name="textAreaTop" fmla="*/ 0 h 105120"/>
                <a:gd name="textAreaBottom" fmla="*/ 105840 h 105120"/>
              </a:gdLst>
              <a:ahLst/>
              <a:rect l="textAreaLeft" t="textAreaTop" r="textAreaRight" b="textAreaBottom"/>
              <a:pathLst>
                <a:path w="4370" h="6873">
                  <a:moveTo>
                    <a:pt x="0" y="1"/>
                  </a:moveTo>
                  <a:lnTo>
                    <a:pt x="0" y="6872"/>
                  </a:lnTo>
                  <a:lnTo>
                    <a:pt x="4370" y="6872"/>
                  </a:lnTo>
                  <a:lnTo>
                    <a:pt x="4370" y="1"/>
                  </a:lnTo>
                  <a:close/>
                </a:path>
              </a:pathLst>
            </a:custGeom>
            <a:solidFill>
              <a:srgbClr val="9e9b9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2920" bIns="5292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295" name="Google Shape;2161;p314"/>
            <p:cNvSpPr/>
            <p:nvPr/>
          </p:nvSpPr>
          <p:spPr>
            <a:xfrm>
              <a:off x="4583160" y="3926520"/>
              <a:ext cx="65880" cy="105120"/>
            </a:xfrm>
            <a:custGeom>
              <a:avLst/>
              <a:gdLst>
                <a:gd name="textAreaLeft" fmla="*/ 0 w 65880"/>
                <a:gd name="textAreaRight" fmla="*/ 66600 w 65880"/>
                <a:gd name="textAreaTop" fmla="*/ 0 h 105120"/>
                <a:gd name="textAreaBottom" fmla="*/ 105840 h 105120"/>
              </a:gdLst>
              <a:ahLst/>
              <a:rect l="textAreaLeft" t="textAreaTop" r="textAreaRight" b="textAreaBottom"/>
              <a:pathLst>
                <a:path w="4338" h="6873">
                  <a:moveTo>
                    <a:pt x="1" y="1"/>
                  </a:moveTo>
                  <a:lnTo>
                    <a:pt x="1" y="6872"/>
                  </a:lnTo>
                  <a:lnTo>
                    <a:pt x="4337" y="6872"/>
                  </a:lnTo>
                  <a:lnTo>
                    <a:pt x="4337" y="1"/>
                  </a:lnTo>
                  <a:close/>
                </a:path>
              </a:pathLst>
            </a:custGeom>
            <a:solidFill>
              <a:srgbClr val="9e9b9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2920" bIns="5292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296" name="Google Shape;2162;p314"/>
            <p:cNvSpPr/>
            <p:nvPr/>
          </p:nvSpPr>
          <p:spPr>
            <a:xfrm>
              <a:off x="4673520" y="3926520"/>
              <a:ext cx="66600" cy="105120"/>
            </a:xfrm>
            <a:custGeom>
              <a:avLst/>
              <a:gdLst>
                <a:gd name="textAreaLeft" fmla="*/ 0 w 66600"/>
                <a:gd name="textAreaRight" fmla="*/ 67320 w 66600"/>
                <a:gd name="textAreaTop" fmla="*/ 0 h 105120"/>
                <a:gd name="textAreaBottom" fmla="*/ 105840 h 105120"/>
              </a:gdLst>
              <a:ahLst/>
              <a:rect l="textAreaLeft" t="textAreaTop" r="textAreaRight" b="textAreaBottom"/>
              <a:pathLst>
                <a:path w="4371" h="6873">
                  <a:moveTo>
                    <a:pt x="1" y="1"/>
                  </a:moveTo>
                  <a:lnTo>
                    <a:pt x="1" y="6872"/>
                  </a:lnTo>
                  <a:lnTo>
                    <a:pt x="4370" y="6872"/>
                  </a:lnTo>
                  <a:lnTo>
                    <a:pt x="4370" y="1"/>
                  </a:lnTo>
                  <a:close/>
                </a:path>
              </a:pathLst>
            </a:custGeom>
            <a:solidFill>
              <a:srgbClr val="9e9b9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2920" bIns="5292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297" name="Google Shape;2163;p314"/>
            <p:cNvSpPr/>
            <p:nvPr/>
          </p:nvSpPr>
          <p:spPr>
            <a:xfrm>
              <a:off x="4764240" y="3926520"/>
              <a:ext cx="66600" cy="105120"/>
            </a:xfrm>
            <a:custGeom>
              <a:avLst/>
              <a:gdLst>
                <a:gd name="textAreaLeft" fmla="*/ 0 w 66600"/>
                <a:gd name="textAreaRight" fmla="*/ 67320 w 66600"/>
                <a:gd name="textAreaTop" fmla="*/ 0 h 105120"/>
                <a:gd name="textAreaBottom" fmla="*/ 105840 h 105120"/>
              </a:gdLst>
              <a:ahLst/>
              <a:rect l="textAreaLeft" t="textAreaTop" r="textAreaRight" b="textAreaBottom"/>
              <a:pathLst>
                <a:path w="4371" h="6873">
                  <a:moveTo>
                    <a:pt x="1" y="1"/>
                  </a:moveTo>
                  <a:lnTo>
                    <a:pt x="1" y="6872"/>
                  </a:lnTo>
                  <a:lnTo>
                    <a:pt x="4371" y="6872"/>
                  </a:lnTo>
                  <a:lnTo>
                    <a:pt x="4371" y="1"/>
                  </a:lnTo>
                  <a:close/>
                </a:path>
              </a:pathLst>
            </a:custGeom>
            <a:solidFill>
              <a:srgbClr val="9e9b9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2920" bIns="5292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298" name="Google Shape;2164;p314"/>
            <p:cNvSpPr/>
            <p:nvPr/>
          </p:nvSpPr>
          <p:spPr>
            <a:xfrm>
              <a:off x="4854960" y="3926520"/>
              <a:ext cx="65880" cy="105120"/>
            </a:xfrm>
            <a:custGeom>
              <a:avLst/>
              <a:gdLst>
                <a:gd name="textAreaLeft" fmla="*/ 0 w 65880"/>
                <a:gd name="textAreaRight" fmla="*/ 66600 w 65880"/>
                <a:gd name="textAreaTop" fmla="*/ 0 h 105120"/>
                <a:gd name="textAreaBottom" fmla="*/ 105840 h 105120"/>
              </a:gdLst>
              <a:ahLst/>
              <a:rect l="textAreaLeft" t="textAreaTop" r="textAreaRight" b="textAreaBottom"/>
              <a:pathLst>
                <a:path w="4337" h="6873">
                  <a:moveTo>
                    <a:pt x="0" y="1"/>
                  </a:moveTo>
                  <a:lnTo>
                    <a:pt x="0" y="6872"/>
                  </a:lnTo>
                  <a:lnTo>
                    <a:pt x="4337" y="6872"/>
                  </a:lnTo>
                  <a:lnTo>
                    <a:pt x="4337" y="1"/>
                  </a:lnTo>
                  <a:close/>
                </a:path>
              </a:pathLst>
            </a:custGeom>
            <a:solidFill>
              <a:srgbClr val="9e9b9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2920" bIns="5292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299" name="Google Shape;2165;p314"/>
            <p:cNvSpPr/>
            <p:nvPr/>
          </p:nvSpPr>
          <p:spPr>
            <a:xfrm>
              <a:off x="4945680" y="3926520"/>
              <a:ext cx="66600" cy="105120"/>
            </a:xfrm>
            <a:custGeom>
              <a:avLst/>
              <a:gdLst>
                <a:gd name="textAreaLeft" fmla="*/ 0 w 66600"/>
                <a:gd name="textAreaRight" fmla="*/ 67320 w 66600"/>
                <a:gd name="textAreaTop" fmla="*/ 0 h 105120"/>
                <a:gd name="textAreaBottom" fmla="*/ 105840 h 105120"/>
              </a:gdLst>
              <a:ahLst/>
              <a:rect l="textAreaLeft" t="textAreaTop" r="textAreaRight" b="textAreaBottom"/>
              <a:pathLst>
                <a:path w="4371" h="6873">
                  <a:moveTo>
                    <a:pt x="0" y="1"/>
                  </a:moveTo>
                  <a:lnTo>
                    <a:pt x="0" y="6872"/>
                  </a:lnTo>
                  <a:lnTo>
                    <a:pt x="4370" y="6872"/>
                  </a:lnTo>
                  <a:lnTo>
                    <a:pt x="4370" y="1"/>
                  </a:lnTo>
                  <a:close/>
                </a:path>
              </a:pathLst>
            </a:custGeom>
            <a:solidFill>
              <a:srgbClr val="9e9b9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2920" bIns="5292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300" name="Google Shape;2166;p314"/>
            <p:cNvSpPr/>
            <p:nvPr/>
          </p:nvSpPr>
          <p:spPr>
            <a:xfrm>
              <a:off x="5036400" y="3926520"/>
              <a:ext cx="202320" cy="105120"/>
            </a:xfrm>
            <a:custGeom>
              <a:avLst/>
              <a:gdLst>
                <a:gd name="textAreaLeft" fmla="*/ 0 w 202320"/>
                <a:gd name="textAreaRight" fmla="*/ 203040 w 202320"/>
                <a:gd name="textAreaTop" fmla="*/ 0 h 105120"/>
                <a:gd name="textAreaBottom" fmla="*/ 105840 h 105120"/>
              </a:gdLst>
              <a:ahLst/>
              <a:rect l="textAreaLeft" t="textAreaTop" r="textAreaRight" b="textAreaBottom"/>
              <a:pathLst>
                <a:path w="13210" h="6873">
                  <a:moveTo>
                    <a:pt x="1" y="1"/>
                  </a:moveTo>
                  <a:lnTo>
                    <a:pt x="1" y="6872"/>
                  </a:lnTo>
                  <a:lnTo>
                    <a:pt x="13210" y="6872"/>
                  </a:lnTo>
                  <a:lnTo>
                    <a:pt x="13210" y="1"/>
                  </a:lnTo>
                  <a:close/>
                </a:path>
              </a:pathLst>
            </a:custGeom>
            <a:solidFill>
              <a:srgbClr val="9e9b9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2920" bIns="5292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301" name="Google Shape;2167;p314"/>
            <p:cNvSpPr/>
            <p:nvPr/>
          </p:nvSpPr>
          <p:spPr>
            <a:xfrm>
              <a:off x="5082120" y="4060080"/>
              <a:ext cx="156960" cy="105120"/>
            </a:xfrm>
            <a:custGeom>
              <a:avLst/>
              <a:gdLst>
                <a:gd name="textAreaLeft" fmla="*/ 0 w 156960"/>
                <a:gd name="textAreaRight" fmla="*/ 157680 w 156960"/>
                <a:gd name="textAreaTop" fmla="*/ 0 h 105120"/>
                <a:gd name="textAreaBottom" fmla="*/ 105840 h 105120"/>
              </a:gdLst>
              <a:ahLst/>
              <a:rect l="textAreaLeft" t="textAreaTop" r="textAreaRight" b="textAreaBottom"/>
              <a:pathLst>
                <a:path w="10241" h="6873">
                  <a:moveTo>
                    <a:pt x="0" y="1"/>
                  </a:moveTo>
                  <a:lnTo>
                    <a:pt x="0" y="6872"/>
                  </a:lnTo>
                  <a:lnTo>
                    <a:pt x="10241" y="6872"/>
                  </a:lnTo>
                  <a:lnTo>
                    <a:pt x="10241" y="1"/>
                  </a:lnTo>
                  <a:close/>
                </a:path>
              </a:pathLst>
            </a:custGeom>
            <a:solidFill>
              <a:srgbClr val="9e9b9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2920" bIns="5292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302" name="Google Shape;2168;p314"/>
            <p:cNvSpPr/>
            <p:nvPr/>
          </p:nvSpPr>
          <p:spPr>
            <a:xfrm>
              <a:off x="4991400" y="4193640"/>
              <a:ext cx="65880" cy="105120"/>
            </a:xfrm>
            <a:custGeom>
              <a:avLst/>
              <a:gdLst>
                <a:gd name="textAreaLeft" fmla="*/ 0 w 65880"/>
                <a:gd name="textAreaRight" fmla="*/ 66600 w 65880"/>
                <a:gd name="textAreaTop" fmla="*/ 0 h 105120"/>
                <a:gd name="textAreaBottom" fmla="*/ 105840 h 105120"/>
              </a:gdLst>
              <a:ahLst/>
              <a:rect l="textAreaLeft" t="textAreaTop" r="textAreaRight" b="textAreaBottom"/>
              <a:pathLst>
                <a:path w="4337" h="6873">
                  <a:moveTo>
                    <a:pt x="0" y="1"/>
                  </a:moveTo>
                  <a:lnTo>
                    <a:pt x="0" y="6873"/>
                  </a:lnTo>
                  <a:lnTo>
                    <a:pt x="4337" y="6873"/>
                  </a:lnTo>
                  <a:lnTo>
                    <a:pt x="4337" y="1"/>
                  </a:lnTo>
                  <a:close/>
                </a:path>
              </a:pathLst>
            </a:custGeom>
            <a:solidFill>
              <a:srgbClr val="9e9b9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2920" bIns="5292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303" name="Google Shape;2169;p314"/>
            <p:cNvSpPr/>
            <p:nvPr/>
          </p:nvSpPr>
          <p:spPr>
            <a:xfrm>
              <a:off x="5082120" y="4193640"/>
              <a:ext cx="156960" cy="105120"/>
            </a:xfrm>
            <a:custGeom>
              <a:avLst/>
              <a:gdLst>
                <a:gd name="textAreaLeft" fmla="*/ 0 w 156960"/>
                <a:gd name="textAreaRight" fmla="*/ 157680 w 156960"/>
                <a:gd name="textAreaTop" fmla="*/ 0 h 105120"/>
                <a:gd name="textAreaBottom" fmla="*/ 105840 h 105120"/>
              </a:gdLst>
              <a:ahLst/>
              <a:rect l="textAreaLeft" t="textAreaTop" r="textAreaRight" b="textAreaBottom"/>
              <a:pathLst>
                <a:path w="10241" h="6873">
                  <a:moveTo>
                    <a:pt x="0" y="1"/>
                  </a:moveTo>
                  <a:lnTo>
                    <a:pt x="0" y="6873"/>
                  </a:lnTo>
                  <a:lnTo>
                    <a:pt x="10241" y="6873"/>
                  </a:lnTo>
                  <a:lnTo>
                    <a:pt x="10241" y="1"/>
                  </a:lnTo>
                  <a:close/>
                </a:path>
              </a:pathLst>
            </a:custGeom>
            <a:solidFill>
              <a:srgbClr val="9e9b9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2920" bIns="5292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304" name="Google Shape;2170;p314"/>
            <p:cNvSpPr/>
            <p:nvPr/>
          </p:nvSpPr>
          <p:spPr>
            <a:xfrm>
              <a:off x="4355640" y="4193640"/>
              <a:ext cx="610920" cy="105120"/>
            </a:xfrm>
            <a:custGeom>
              <a:avLst/>
              <a:gdLst>
                <a:gd name="textAreaLeft" fmla="*/ 0 w 610920"/>
                <a:gd name="textAreaRight" fmla="*/ 611640 w 610920"/>
                <a:gd name="textAreaTop" fmla="*/ 0 h 105120"/>
                <a:gd name="textAreaBottom" fmla="*/ 105840 h 105120"/>
              </a:gdLst>
              <a:ahLst/>
              <a:rect l="textAreaLeft" t="textAreaTop" r="textAreaRight" b="textAreaBottom"/>
              <a:pathLst>
                <a:path w="39763" h="6873">
                  <a:moveTo>
                    <a:pt x="1" y="1"/>
                  </a:moveTo>
                  <a:lnTo>
                    <a:pt x="1" y="6873"/>
                  </a:lnTo>
                  <a:lnTo>
                    <a:pt x="39762" y="6873"/>
                  </a:lnTo>
                  <a:lnTo>
                    <a:pt x="39762" y="1"/>
                  </a:lnTo>
                  <a:close/>
                </a:path>
              </a:pathLst>
            </a:custGeom>
            <a:solidFill>
              <a:srgbClr val="9e9b9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2920" bIns="5292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305" name="Google Shape;2171;p314"/>
            <p:cNvSpPr/>
            <p:nvPr/>
          </p:nvSpPr>
          <p:spPr>
            <a:xfrm>
              <a:off x="3992400" y="3631680"/>
              <a:ext cx="1079280" cy="116280"/>
            </a:xfrm>
            <a:custGeom>
              <a:avLst/>
              <a:gdLst>
                <a:gd name="textAreaLeft" fmla="*/ 0 w 1079280"/>
                <a:gd name="textAreaRight" fmla="*/ 1080000 w 1079280"/>
                <a:gd name="textAreaTop" fmla="*/ 0 h 116280"/>
                <a:gd name="textAreaBottom" fmla="*/ 117000 h 116280"/>
              </a:gdLst>
              <a:ahLst/>
              <a:rect l="textAreaLeft" t="textAreaTop" r="textAreaRight" b="textAreaBottom"/>
              <a:pathLst>
                <a:path w="70218" h="7606">
                  <a:moveTo>
                    <a:pt x="3603" y="0"/>
                  </a:moveTo>
                  <a:cubicBezTo>
                    <a:pt x="1602" y="0"/>
                    <a:pt x="1" y="1702"/>
                    <a:pt x="1" y="3803"/>
                  </a:cubicBezTo>
                  <a:cubicBezTo>
                    <a:pt x="1" y="5905"/>
                    <a:pt x="1602" y="7606"/>
                    <a:pt x="3603" y="7606"/>
                  </a:cubicBezTo>
                  <a:lnTo>
                    <a:pt x="66615" y="7606"/>
                  </a:lnTo>
                  <a:cubicBezTo>
                    <a:pt x="68616" y="7606"/>
                    <a:pt x="70218" y="5905"/>
                    <a:pt x="70218" y="3803"/>
                  </a:cubicBezTo>
                  <a:cubicBezTo>
                    <a:pt x="70218" y="1702"/>
                    <a:pt x="68616" y="0"/>
                    <a:pt x="66615" y="0"/>
                  </a:cubicBezTo>
                  <a:close/>
                </a:path>
              </a:pathLst>
            </a:custGeom>
            <a:solidFill>
              <a:srgbClr val="9e9b9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8320" bIns="5832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306" name="Google Shape;2172;p314"/>
            <p:cNvSpPr/>
            <p:nvPr/>
          </p:nvSpPr>
          <p:spPr>
            <a:xfrm>
              <a:off x="5128920" y="3631680"/>
              <a:ext cx="110160" cy="116280"/>
            </a:xfrm>
            <a:custGeom>
              <a:avLst/>
              <a:gdLst>
                <a:gd name="textAreaLeft" fmla="*/ 0 w 110160"/>
                <a:gd name="textAreaRight" fmla="*/ 110880 w 110160"/>
                <a:gd name="textAreaTop" fmla="*/ 0 h 116280"/>
                <a:gd name="textAreaBottom" fmla="*/ 117000 h 116280"/>
              </a:gdLst>
              <a:ahLst/>
              <a:rect l="textAreaLeft" t="textAreaTop" r="textAreaRight" b="textAreaBottom"/>
              <a:pathLst>
                <a:path w="7206" h="7606">
                  <a:moveTo>
                    <a:pt x="3603" y="0"/>
                  </a:moveTo>
                  <a:cubicBezTo>
                    <a:pt x="1602" y="0"/>
                    <a:pt x="1" y="1702"/>
                    <a:pt x="1" y="3803"/>
                  </a:cubicBezTo>
                  <a:cubicBezTo>
                    <a:pt x="1" y="5905"/>
                    <a:pt x="1602" y="7606"/>
                    <a:pt x="3603" y="7606"/>
                  </a:cubicBezTo>
                  <a:cubicBezTo>
                    <a:pt x="5605" y="7606"/>
                    <a:pt x="7206" y="5905"/>
                    <a:pt x="7206" y="3803"/>
                  </a:cubicBezTo>
                  <a:cubicBezTo>
                    <a:pt x="7206" y="1702"/>
                    <a:pt x="5605" y="0"/>
                    <a:pt x="3603" y="0"/>
                  </a:cubicBezTo>
                  <a:close/>
                </a:path>
              </a:pathLst>
            </a:custGeom>
            <a:solidFill>
              <a:srgbClr val="3aceb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8320" bIns="5832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307" name="Google Shape;2173;p314"/>
            <p:cNvSpPr/>
            <p:nvPr/>
          </p:nvSpPr>
          <p:spPr>
            <a:xfrm>
              <a:off x="4967280" y="3647520"/>
              <a:ext cx="79200" cy="83880"/>
            </a:xfrm>
            <a:custGeom>
              <a:avLst/>
              <a:gdLst>
                <a:gd name="textAreaLeft" fmla="*/ 0 w 79200"/>
                <a:gd name="textAreaRight" fmla="*/ 79920 w 79200"/>
                <a:gd name="textAreaTop" fmla="*/ 0 h 83880"/>
                <a:gd name="textAreaBottom" fmla="*/ 84600 h 83880"/>
              </a:gdLst>
              <a:ahLst/>
              <a:rect l="textAreaLeft" t="textAreaTop" r="textAreaRight" b="textAreaBottom"/>
              <a:pathLst>
                <a:path w="5204" h="5505">
                  <a:moveTo>
                    <a:pt x="2602" y="1"/>
                  </a:moveTo>
                  <a:cubicBezTo>
                    <a:pt x="1168" y="1"/>
                    <a:pt x="0" y="1235"/>
                    <a:pt x="0" y="2769"/>
                  </a:cubicBezTo>
                  <a:cubicBezTo>
                    <a:pt x="0" y="4270"/>
                    <a:pt x="1168" y="5504"/>
                    <a:pt x="2602" y="5504"/>
                  </a:cubicBezTo>
                  <a:cubicBezTo>
                    <a:pt x="4037" y="5504"/>
                    <a:pt x="5204" y="4270"/>
                    <a:pt x="5204" y="2769"/>
                  </a:cubicBezTo>
                  <a:cubicBezTo>
                    <a:pt x="5204" y="1235"/>
                    <a:pt x="4037" y="1"/>
                    <a:pt x="2602" y="1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2120" bIns="4212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308" name="Google Shape;2174;p314"/>
            <p:cNvSpPr/>
            <p:nvPr/>
          </p:nvSpPr>
          <p:spPr>
            <a:xfrm>
              <a:off x="4984200" y="3665520"/>
              <a:ext cx="45360" cy="47880"/>
            </a:xfrm>
            <a:custGeom>
              <a:avLst/>
              <a:gdLst>
                <a:gd name="textAreaLeft" fmla="*/ 0 w 45360"/>
                <a:gd name="textAreaRight" fmla="*/ 46080 w 45360"/>
                <a:gd name="textAreaTop" fmla="*/ 0 h 47880"/>
                <a:gd name="textAreaBottom" fmla="*/ 48600 h 47880"/>
              </a:gdLst>
              <a:ahLst/>
              <a:rect l="textAreaLeft" t="textAreaTop" r="textAreaRight" b="textAreaBottom"/>
              <a:pathLst>
                <a:path w="3003" h="3169">
                  <a:moveTo>
                    <a:pt x="1501" y="0"/>
                  </a:moveTo>
                  <a:cubicBezTo>
                    <a:pt x="1201" y="0"/>
                    <a:pt x="934" y="267"/>
                    <a:pt x="934" y="600"/>
                  </a:cubicBezTo>
                  <a:lnTo>
                    <a:pt x="934" y="1001"/>
                  </a:lnTo>
                  <a:lnTo>
                    <a:pt x="567" y="1001"/>
                  </a:lnTo>
                  <a:cubicBezTo>
                    <a:pt x="267" y="1001"/>
                    <a:pt x="0" y="1268"/>
                    <a:pt x="0" y="1601"/>
                  </a:cubicBezTo>
                  <a:cubicBezTo>
                    <a:pt x="0" y="1935"/>
                    <a:pt x="267" y="2202"/>
                    <a:pt x="567" y="2202"/>
                  </a:cubicBezTo>
                  <a:lnTo>
                    <a:pt x="934" y="2202"/>
                  </a:lnTo>
                  <a:lnTo>
                    <a:pt x="934" y="2602"/>
                  </a:lnTo>
                  <a:cubicBezTo>
                    <a:pt x="934" y="2902"/>
                    <a:pt x="1201" y="3169"/>
                    <a:pt x="1501" y="3169"/>
                  </a:cubicBezTo>
                  <a:cubicBezTo>
                    <a:pt x="1801" y="3169"/>
                    <a:pt x="2068" y="2902"/>
                    <a:pt x="2068" y="2602"/>
                  </a:cubicBezTo>
                  <a:lnTo>
                    <a:pt x="2068" y="2202"/>
                  </a:lnTo>
                  <a:lnTo>
                    <a:pt x="2435" y="2202"/>
                  </a:lnTo>
                  <a:cubicBezTo>
                    <a:pt x="2769" y="2202"/>
                    <a:pt x="3002" y="1935"/>
                    <a:pt x="3002" y="1601"/>
                  </a:cubicBezTo>
                  <a:cubicBezTo>
                    <a:pt x="3002" y="1268"/>
                    <a:pt x="2769" y="1001"/>
                    <a:pt x="2435" y="1001"/>
                  </a:cubicBezTo>
                  <a:lnTo>
                    <a:pt x="2068" y="1001"/>
                  </a:lnTo>
                  <a:lnTo>
                    <a:pt x="2068" y="600"/>
                  </a:lnTo>
                  <a:cubicBezTo>
                    <a:pt x="2068" y="267"/>
                    <a:pt x="1801" y="0"/>
                    <a:pt x="1501" y="0"/>
                  </a:cubicBezTo>
                  <a:close/>
                </a:path>
              </a:pathLst>
            </a:custGeom>
            <a:solidFill>
              <a:srgbClr val="9e9b9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120" bIns="2412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309" name="Google Shape;2175;p314"/>
            <p:cNvSpPr/>
            <p:nvPr/>
          </p:nvSpPr>
          <p:spPr>
            <a:xfrm>
              <a:off x="3992400" y="2768040"/>
              <a:ext cx="65880" cy="70200"/>
            </a:xfrm>
            <a:custGeom>
              <a:avLst/>
              <a:gdLst>
                <a:gd name="textAreaLeft" fmla="*/ 0 w 65880"/>
                <a:gd name="textAreaRight" fmla="*/ 66600 w 65880"/>
                <a:gd name="textAreaTop" fmla="*/ 0 h 70200"/>
                <a:gd name="textAreaBottom" fmla="*/ 70920 h 70200"/>
              </a:gdLst>
              <a:ahLst/>
              <a:rect l="textAreaLeft" t="textAreaTop" r="textAreaRight" b="textAreaBottom"/>
              <a:pathLst>
                <a:path w="4338" h="4604">
                  <a:moveTo>
                    <a:pt x="1" y="0"/>
                  </a:moveTo>
                  <a:lnTo>
                    <a:pt x="1" y="4603"/>
                  </a:lnTo>
                  <a:cubicBezTo>
                    <a:pt x="2402" y="4603"/>
                    <a:pt x="4337" y="2535"/>
                    <a:pt x="4337" y="0"/>
                  </a:cubicBezTo>
                  <a:close/>
                </a:path>
              </a:pathLst>
            </a:custGeom>
            <a:solidFill>
              <a:srgbClr val="4dc24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5280" bIns="3528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310" name="Google Shape;2176;p314"/>
            <p:cNvSpPr/>
            <p:nvPr/>
          </p:nvSpPr>
          <p:spPr>
            <a:xfrm>
              <a:off x="4060800" y="2623320"/>
              <a:ext cx="665280" cy="16560"/>
            </a:xfrm>
            <a:custGeom>
              <a:avLst/>
              <a:gdLst>
                <a:gd name="textAreaLeft" fmla="*/ 0 w 665280"/>
                <a:gd name="textAreaRight" fmla="*/ 666000 w 665280"/>
                <a:gd name="textAreaTop" fmla="*/ 0 h 16560"/>
                <a:gd name="textAreaBottom" fmla="*/ 17280 h 16560"/>
              </a:gdLst>
              <a:ahLst/>
              <a:rect l="textAreaLeft" t="textAreaTop" r="textAreaRight" b="textAreaBottom"/>
              <a:pathLst>
                <a:path w="43298" h="1135">
                  <a:moveTo>
                    <a:pt x="0" y="0"/>
                  </a:moveTo>
                  <a:lnTo>
                    <a:pt x="0" y="1135"/>
                  </a:lnTo>
                  <a:lnTo>
                    <a:pt x="43298" y="1135"/>
                  </a:lnTo>
                  <a:lnTo>
                    <a:pt x="43298" y="0"/>
                  </a:lnTo>
                  <a:close/>
                </a:path>
              </a:pathLst>
            </a:custGeom>
            <a:solidFill>
              <a:srgbClr val="fffff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311" name="Google Shape;2177;p314"/>
            <p:cNvSpPr/>
            <p:nvPr/>
          </p:nvSpPr>
          <p:spPr>
            <a:xfrm>
              <a:off x="4509360" y="2949840"/>
              <a:ext cx="665280" cy="16560"/>
            </a:xfrm>
            <a:custGeom>
              <a:avLst/>
              <a:gdLst>
                <a:gd name="textAreaLeft" fmla="*/ 0 w 665280"/>
                <a:gd name="textAreaRight" fmla="*/ 666000 w 665280"/>
                <a:gd name="textAreaTop" fmla="*/ 0 h 16560"/>
                <a:gd name="textAreaBottom" fmla="*/ 17280 h 16560"/>
              </a:gdLst>
              <a:ahLst/>
              <a:rect l="textAreaLeft" t="textAreaTop" r="textAreaRight" b="textAreaBottom"/>
              <a:pathLst>
                <a:path w="43298" h="1135">
                  <a:moveTo>
                    <a:pt x="0" y="1"/>
                  </a:moveTo>
                  <a:lnTo>
                    <a:pt x="0" y="1135"/>
                  </a:lnTo>
                  <a:lnTo>
                    <a:pt x="43298" y="1135"/>
                  </a:lnTo>
                  <a:lnTo>
                    <a:pt x="43298" y="1"/>
                  </a:lnTo>
                  <a:close/>
                </a:path>
              </a:pathLst>
            </a:custGeom>
            <a:solidFill>
              <a:srgbClr val="fffff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312" name="Google Shape;2178;p314"/>
            <p:cNvSpPr/>
            <p:nvPr/>
          </p:nvSpPr>
          <p:spPr>
            <a:xfrm>
              <a:off x="3992400" y="1833840"/>
              <a:ext cx="794520" cy="233280"/>
            </a:xfrm>
            <a:custGeom>
              <a:avLst/>
              <a:gdLst>
                <a:gd name="textAreaLeft" fmla="*/ 0 w 794520"/>
                <a:gd name="textAreaRight" fmla="*/ 795240 w 794520"/>
                <a:gd name="textAreaTop" fmla="*/ 0 h 233280"/>
                <a:gd name="textAreaBottom" fmla="*/ 234000 h 233280"/>
              </a:gdLst>
              <a:ahLst/>
              <a:rect l="textAreaLeft" t="textAreaTop" r="textAreaRight" b="textAreaBottom"/>
              <a:pathLst>
                <a:path w="51705" h="15212">
                  <a:moveTo>
                    <a:pt x="2869" y="1"/>
                  </a:moveTo>
                  <a:cubicBezTo>
                    <a:pt x="1302" y="1"/>
                    <a:pt x="1" y="1302"/>
                    <a:pt x="1" y="2869"/>
                  </a:cubicBezTo>
                  <a:lnTo>
                    <a:pt x="1" y="15212"/>
                  </a:lnTo>
                  <a:lnTo>
                    <a:pt x="48836" y="15212"/>
                  </a:lnTo>
                  <a:cubicBezTo>
                    <a:pt x="50437" y="15212"/>
                    <a:pt x="51704" y="13911"/>
                    <a:pt x="51704" y="12343"/>
                  </a:cubicBezTo>
                  <a:lnTo>
                    <a:pt x="51704" y="2869"/>
                  </a:lnTo>
                  <a:cubicBezTo>
                    <a:pt x="51704" y="1302"/>
                    <a:pt x="50403" y="1"/>
                    <a:pt x="48836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313" name="Google Shape;2179;p314"/>
            <p:cNvSpPr/>
            <p:nvPr/>
          </p:nvSpPr>
          <p:spPr>
            <a:xfrm>
              <a:off x="4444560" y="2138760"/>
              <a:ext cx="794520" cy="280080"/>
            </a:xfrm>
            <a:custGeom>
              <a:avLst/>
              <a:gdLst>
                <a:gd name="textAreaLeft" fmla="*/ 0 w 794520"/>
                <a:gd name="textAreaRight" fmla="*/ 795240 w 794520"/>
                <a:gd name="textAreaTop" fmla="*/ 0 h 280080"/>
                <a:gd name="textAreaBottom" fmla="*/ 280800 h 280080"/>
              </a:gdLst>
              <a:ahLst/>
              <a:rect l="textAreaLeft" t="textAreaTop" r="textAreaRight" b="textAreaBottom"/>
              <a:pathLst>
                <a:path w="51704" h="18248">
                  <a:moveTo>
                    <a:pt x="2869" y="1"/>
                  </a:moveTo>
                  <a:cubicBezTo>
                    <a:pt x="1301" y="1"/>
                    <a:pt x="0" y="1268"/>
                    <a:pt x="0" y="2870"/>
                  </a:cubicBezTo>
                  <a:lnTo>
                    <a:pt x="0" y="15379"/>
                  </a:lnTo>
                  <a:cubicBezTo>
                    <a:pt x="0" y="16980"/>
                    <a:pt x="1301" y="18247"/>
                    <a:pt x="2869" y="18247"/>
                  </a:cubicBezTo>
                  <a:lnTo>
                    <a:pt x="51704" y="18247"/>
                  </a:lnTo>
                  <a:lnTo>
                    <a:pt x="51704" y="2870"/>
                  </a:lnTo>
                  <a:cubicBezTo>
                    <a:pt x="51704" y="1268"/>
                    <a:pt x="50403" y="1"/>
                    <a:pt x="4883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314" name="Google Shape;2180;p314"/>
            <p:cNvSpPr/>
            <p:nvPr/>
          </p:nvSpPr>
          <p:spPr>
            <a:xfrm>
              <a:off x="5173200" y="2413440"/>
              <a:ext cx="65880" cy="70200"/>
            </a:xfrm>
            <a:custGeom>
              <a:avLst/>
              <a:gdLst>
                <a:gd name="textAreaLeft" fmla="*/ 0 w 65880"/>
                <a:gd name="textAreaRight" fmla="*/ 66600 w 65880"/>
                <a:gd name="textAreaTop" fmla="*/ 0 h 70200"/>
                <a:gd name="textAreaBottom" fmla="*/ 70920 h 70200"/>
              </a:gdLst>
              <a:ahLst/>
              <a:rect l="textAreaLeft" t="textAreaTop" r="textAreaRight" b="textAreaBottom"/>
              <a:pathLst>
                <a:path w="4337" h="4604">
                  <a:moveTo>
                    <a:pt x="1" y="0"/>
                  </a:moveTo>
                  <a:cubicBezTo>
                    <a:pt x="1" y="2535"/>
                    <a:pt x="1935" y="4604"/>
                    <a:pt x="4337" y="4604"/>
                  </a:cubicBezTo>
                  <a:lnTo>
                    <a:pt x="4337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5280" bIns="3528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315" name="Google Shape;2181;p314"/>
            <p:cNvSpPr/>
            <p:nvPr/>
          </p:nvSpPr>
          <p:spPr>
            <a:xfrm>
              <a:off x="4505760" y="2271600"/>
              <a:ext cx="665280" cy="16200"/>
            </a:xfrm>
            <a:custGeom>
              <a:avLst/>
              <a:gdLst>
                <a:gd name="textAreaLeft" fmla="*/ 0 w 665280"/>
                <a:gd name="textAreaRight" fmla="*/ 666000 w 665280"/>
                <a:gd name="textAreaTop" fmla="*/ 0 h 16200"/>
                <a:gd name="textAreaBottom" fmla="*/ 16920 h 16200"/>
              </a:gdLst>
              <a:ahLst/>
              <a:rect l="textAreaLeft" t="textAreaTop" r="textAreaRight" b="textAreaBottom"/>
              <a:pathLst>
                <a:path w="43299" h="1102">
                  <a:moveTo>
                    <a:pt x="1" y="1"/>
                  </a:moveTo>
                  <a:lnTo>
                    <a:pt x="1" y="1102"/>
                  </a:lnTo>
                  <a:lnTo>
                    <a:pt x="43298" y="1102"/>
                  </a:lnTo>
                  <a:lnTo>
                    <a:pt x="43298" y="1"/>
                  </a:lnTo>
                  <a:close/>
                </a:path>
              </a:pathLst>
            </a:custGeom>
            <a:solidFill>
              <a:srgbClr val="fffff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280" bIns="828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316" name="Google Shape;2182;p314"/>
            <p:cNvSpPr/>
            <p:nvPr/>
          </p:nvSpPr>
          <p:spPr>
            <a:xfrm>
              <a:off x="4057200" y="1931040"/>
              <a:ext cx="665280" cy="16200"/>
            </a:xfrm>
            <a:custGeom>
              <a:avLst/>
              <a:gdLst>
                <a:gd name="textAreaLeft" fmla="*/ 0 w 665280"/>
                <a:gd name="textAreaRight" fmla="*/ 666000 w 665280"/>
                <a:gd name="textAreaTop" fmla="*/ 0 h 16200"/>
                <a:gd name="textAreaBottom" fmla="*/ 16920 h 16200"/>
              </a:gdLst>
              <a:ahLst/>
              <a:rect l="textAreaLeft" t="textAreaTop" r="textAreaRight" b="textAreaBottom"/>
              <a:pathLst>
                <a:path w="43299" h="1101">
                  <a:moveTo>
                    <a:pt x="1" y="0"/>
                  </a:moveTo>
                  <a:lnTo>
                    <a:pt x="1" y="1101"/>
                  </a:lnTo>
                  <a:lnTo>
                    <a:pt x="43298" y="1101"/>
                  </a:lnTo>
                  <a:lnTo>
                    <a:pt x="43298" y="0"/>
                  </a:lnTo>
                  <a:close/>
                </a:path>
              </a:pathLst>
            </a:custGeom>
            <a:solidFill>
              <a:srgbClr val="fffff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280" bIns="828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317" name="Google Shape;2183;p314"/>
            <p:cNvSpPr/>
            <p:nvPr/>
          </p:nvSpPr>
          <p:spPr>
            <a:xfrm>
              <a:off x="4847400" y="3207240"/>
              <a:ext cx="121320" cy="128520"/>
            </a:xfrm>
            <a:custGeom>
              <a:avLst/>
              <a:gdLst>
                <a:gd name="textAreaLeft" fmla="*/ 0 w 121320"/>
                <a:gd name="textAreaRight" fmla="*/ 122040 w 121320"/>
                <a:gd name="textAreaTop" fmla="*/ 0 h 128520"/>
                <a:gd name="textAreaBottom" fmla="*/ 129240 h 128520"/>
              </a:gdLst>
              <a:ahLst/>
              <a:rect l="textAreaLeft" t="textAreaTop" r="textAreaRight" b="textAreaBottom"/>
              <a:pathLst>
                <a:path w="7940" h="8407">
                  <a:moveTo>
                    <a:pt x="3970" y="1"/>
                  </a:moveTo>
                  <a:cubicBezTo>
                    <a:pt x="1769" y="1"/>
                    <a:pt x="1" y="1869"/>
                    <a:pt x="1" y="4204"/>
                  </a:cubicBezTo>
                  <a:cubicBezTo>
                    <a:pt x="1" y="6506"/>
                    <a:pt x="1769" y="8407"/>
                    <a:pt x="3970" y="8407"/>
                  </a:cubicBezTo>
                  <a:cubicBezTo>
                    <a:pt x="6172" y="8407"/>
                    <a:pt x="7940" y="6506"/>
                    <a:pt x="7940" y="4204"/>
                  </a:cubicBezTo>
                  <a:cubicBezTo>
                    <a:pt x="7940" y="1869"/>
                    <a:pt x="6172" y="1"/>
                    <a:pt x="3970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4440" bIns="64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318" name="Google Shape;2184;p314"/>
            <p:cNvSpPr/>
            <p:nvPr/>
          </p:nvSpPr>
          <p:spPr>
            <a:xfrm>
              <a:off x="5250600" y="3552480"/>
              <a:ext cx="23400" cy="23400"/>
            </a:xfrm>
            <a:custGeom>
              <a:avLst/>
              <a:gdLst>
                <a:gd name="textAreaLeft" fmla="*/ 0 w 23400"/>
                <a:gd name="textAreaRight" fmla="*/ 24120 w 23400"/>
                <a:gd name="textAreaTop" fmla="*/ 0 h 23400"/>
                <a:gd name="textAreaBottom" fmla="*/ 24120 h 23400"/>
              </a:gdLst>
              <a:ahLst/>
              <a:rect l="textAreaLeft" t="textAreaTop" r="textAreaRight" b="textAreaBottom"/>
              <a:pathLst>
                <a:path w="1569" h="1569">
                  <a:moveTo>
                    <a:pt x="768" y="0"/>
                  </a:moveTo>
                  <a:cubicBezTo>
                    <a:pt x="334" y="0"/>
                    <a:pt x="0" y="334"/>
                    <a:pt x="0" y="768"/>
                  </a:cubicBezTo>
                  <a:cubicBezTo>
                    <a:pt x="0" y="1235"/>
                    <a:pt x="334" y="1568"/>
                    <a:pt x="768" y="1568"/>
                  </a:cubicBezTo>
                  <a:cubicBezTo>
                    <a:pt x="1201" y="1568"/>
                    <a:pt x="1568" y="1201"/>
                    <a:pt x="1568" y="768"/>
                  </a:cubicBezTo>
                  <a:cubicBezTo>
                    <a:pt x="1568" y="334"/>
                    <a:pt x="1201" y="0"/>
                    <a:pt x="768" y="0"/>
                  </a:cubicBezTo>
                  <a:close/>
                </a:path>
              </a:pathLst>
            </a:custGeom>
            <a:solidFill>
              <a:srgbClr val="9e9b9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880" bIns="1188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319" name="Google Shape;2185;p314"/>
            <p:cNvSpPr/>
            <p:nvPr/>
          </p:nvSpPr>
          <p:spPr>
            <a:xfrm>
              <a:off x="5199840" y="3552480"/>
              <a:ext cx="23400" cy="23400"/>
            </a:xfrm>
            <a:custGeom>
              <a:avLst/>
              <a:gdLst>
                <a:gd name="textAreaLeft" fmla="*/ 0 w 23400"/>
                <a:gd name="textAreaRight" fmla="*/ 24120 w 23400"/>
                <a:gd name="textAreaTop" fmla="*/ 0 h 23400"/>
                <a:gd name="textAreaBottom" fmla="*/ 24120 h 23400"/>
              </a:gdLst>
              <a:ahLst/>
              <a:rect l="textAreaLeft" t="textAreaTop" r="textAreaRight" b="textAreaBottom"/>
              <a:pathLst>
                <a:path w="1568" h="1569">
                  <a:moveTo>
                    <a:pt x="801" y="0"/>
                  </a:moveTo>
                  <a:cubicBezTo>
                    <a:pt x="367" y="0"/>
                    <a:pt x="0" y="334"/>
                    <a:pt x="0" y="768"/>
                  </a:cubicBezTo>
                  <a:cubicBezTo>
                    <a:pt x="0" y="1235"/>
                    <a:pt x="367" y="1568"/>
                    <a:pt x="801" y="1568"/>
                  </a:cubicBezTo>
                  <a:cubicBezTo>
                    <a:pt x="1234" y="1568"/>
                    <a:pt x="1568" y="1201"/>
                    <a:pt x="1568" y="768"/>
                  </a:cubicBezTo>
                  <a:cubicBezTo>
                    <a:pt x="1568" y="334"/>
                    <a:pt x="1234" y="0"/>
                    <a:pt x="801" y="0"/>
                  </a:cubicBezTo>
                  <a:close/>
                </a:path>
              </a:pathLst>
            </a:custGeom>
            <a:solidFill>
              <a:srgbClr val="9e9b9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880" bIns="1188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320" name="Google Shape;2186;p314"/>
            <p:cNvSpPr/>
            <p:nvPr/>
          </p:nvSpPr>
          <p:spPr>
            <a:xfrm>
              <a:off x="5149440" y="3552480"/>
              <a:ext cx="23400" cy="23400"/>
            </a:xfrm>
            <a:custGeom>
              <a:avLst/>
              <a:gdLst>
                <a:gd name="textAreaLeft" fmla="*/ 0 w 23400"/>
                <a:gd name="textAreaRight" fmla="*/ 24120 w 23400"/>
                <a:gd name="textAreaTop" fmla="*/ 0 h 23400"/>
                <a:gd name="textAreaBottom" fmla="*/ 24120 h 23400"/>
              </a:gdLst>
              <a:ahLst/>
              <a:rect l="textAreaLeft" t="textAreaTop" r="textAreaRight" b="textAreaBottom"/>
              <a:pathLst>
                <a:path w="1568" h="1569">
                  <a:moveTo>
                    <a:pt x="767" y="0"/>
                  </a:moveTo>
                  <a:cubicBezTo>
                    <a:pt x="334" y="0"/>
                    <a:pt x="0" y="334"/>
                    <a:pt x="0" y="768"/>
                  </a:cubicBezTo>
                  <a:cubicBezTo>
                    <a:pt x="0" y="1235"/>
                    <a:pt x="334" y="1568"/>
                    <a:pt x="767" y="1568"/>
                  </a:cubicBezTo>
                  <a:cubicBezTo>
                    <a:pt x="1201" y="1568"/>
                    <a:pt x="1568" y="1201"/>
                    <a:pt x="1568" y="768"/>
                  </a:cubicBezTo>
                  <a:cubicBezTo>
                    <a:pt x="1568" y="334"/>
                    <a:pt x="1201" y="0"/>
                    <a:pt x="767" y="0"/>
                  </a:cubicBezTo>
                  <a:close/>
                </a:path>
              </a:pathLst>
            </a:custGeom>
            <a:solidFill>
              <a:srgbClr val="9e9b9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880" bIns="1188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321" name="Google Shape;2187;p314"/>
            <p:cNvSpPr/>
            <p:nvPr/>
          </p:nvSpPr>
          <p:spPr>
            <a:xfrm>
              <a:off x="3379320" y="4181400"/>
              <a:ext cx="975600" cy="361440"/>
            </a:xfrm>
            <a:custGeom>
              <a:avLst/>
              <a:gdLst>
                <a:gd name="textAreaLeft" fmla="*/ 0 w 975600"/>
                <a:gd name="textAreaRight" fmla="*/ 976320 w 975600"/>
                <a:gd name="textAreaTop" fmla="*/ 0 h 361440"/>
                <a:gd name="textAreaBottom" fmla="*/ 362160 h 361440"/>
              </a:gdLst>
              <a:ahLst/>
              <a:rect l="textAreaLeft" t="textAreaTop" r="textAreaRight" b="textAreaBottom"/>
              <a:pathLst>
                <a:path w="63480" h="23551">
                  <a:moveTo>
                    <a:pt x="17280" y="0"/>
                  </a:moveTo>
                  <a:cubicBezTo>
                    <a:pt x="16804" y="4394"/>
                    <a:pt x="15665" y="5891"/>
                    <a:pt x="13273" y="5891"/>
                  </a:cubicBezTo>
                  <a:cubicBezTo>
                    <a:pt x="10636" y="5891"/>
                    <a:pt x="6475" y="4069"/>
                    <a:pt x="1" y="2302"/>
                  </a:cubicBezTo>
                  <a:lnTo>
                    <a:pt x="1" y="2302"/>
                  </a:lnTo>
                  <a:lnTo>
                    <a:pt x="31757" y="23551"/>
                  </a:lnTo>
                  <a:lnTo>
                    <a:pt x="63480" y="5271"/>
                  </a:lnTo>
                  <a:lnTo>
                    <a:pt x="63480" y="5271"/>
                  </a:lnTo>
                  <a:cubicBezTo>
                    <a:pt x="58518" y="6625"/>
                    <a:pt x="54920" y="7532"/>
                    <a:pt x="52324" y="7532"/>
                  </a:cubicBezTo>
                  <a:cubicBezTo>
                    <a:pt x="48463" y="7532"/>
                    <a:pt x="46819" y="5526"/>
                    <a:pt x="46201" y="0"/>
                  </a:cubicBezTo>
                  <a:close/>
                </a:path>
              </a:pathLst>
            </a:custGeom>
            <a:solidFill>
              <a:srgbClr val="32628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322" name="Google Shape;2188;p314"/>
            <p:cNvSpPr/>
            <p:nvPr/>
          </p:nvSpPr>
          <p:spPr>
            <a:xfrm>
              <a:off x="3382560" y="4489920"/>
              <a:ext cx="372960" cy="179640"/>
            </a:xfrm>
            <a:custGeom>
              <a:avLst/>
              <a:gdLst>
                <a:gd name="textAreaLeft" fmla="*/ 0 w 372960"/>
                <a:gd name="textAreaRight" fmla="*/ 373680 w 372960"/>
                <a:gd name="textAreaTop" fmla="*/ 0 h 179640"/>
                <a:gd name="textAreaBottom" fmla="*/ 180360 h 179640"/>
              </a:gdLst>
              <a:ahLst/>
              <a:rect l="textAreaLeft" t="textAreaTop" r="textAreaRight" b="textAreaBottom"/>
              <a:pathLst>
                <a:path w="24293" h="11716">
                  <a:moveTo>
                    <a:pt x="7822" y="0"/>
                  </a:moveTo>
                  <a:cubicBezTo>
                    <a:pt x="5464" y="0"/>
                    <a:pt x="3169" y="895"/>
                    <a:pt x="2110" y="3873"/>
                  </a:cubicBezTo>
                  <a:cubicBezTo>
                    <a:pt x="0" y="9749"/>
                    <a:pt x="6085" y="11433"/>
                    <a:pt x="10551" y="11433"/>
                  </a:cubicBezTo>
                  <a:cubicBezTo>
                    <a:pt x="11029" y="11433"/>
                    <a:pt x="11488" y="11413"/>
                    <a:pt x="11917" y="11378"/>
                  </a:cubicBezTo>
                  <a:cubicBezTo>
                    <a:pt x="12564" y="11319"/>
                    <a:pt x="13180" y="11296"/>
                    <a:pt x="13768" y="11296"/>
                  </a:cubicBezTo>
                  <a:cubicBezTo>
                    <a:pt x="16248" y="11296"/>
                    <a:pt x="18228" y="11716"/>
                    <a:pt x="19940" y="11716"/>
                  </a:cubicBezTo>
                  <a:cubicBezTo>
                    <a:pt x="20604" y="11716"/>
                    <a:pt x="21227" y="11653"/>
                    <a:pt x="21824" y="11478"/>
                  </a:cubicBezTo>
                  <a:cubicBezTo>
                    <a:pt x="24292" y="10777"/>
                    <a:pt x="23091" y="3572"/>
                    <a:pt x="23091" y="3572"/>
                  </a:cubicBezTo>
                  <a:cubicBezTo>
                    <a:pt x="20489" y="2105"/>
                    <a:pt x="16453" y="2738"/>
                    <a:pt x="14485" y="1771"/>
                  </a:cubicBezTo>
                  <a:cubicBezTo>
                    <a:pt x="13441" y="1231"/>
                    <a:pt x="10588" y="0"/>
                    <a:pt x="7822" y="0"/>
                  </a:cubicBezTo>
                  <a:close/>
                </a:path>
              </a:pathLst>
            </a:custGeom>
            <a:solidFill>
              <a:srgbClr val="1d1d1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0000" bIns="9000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323" name="Google Shape;2189;p314"/>
            <p:cNvSpPr/>
            <p:nvPr/>
          </p:nvSpPr>
          <p:spPr>
            <a:xfrm>
              <a:off x="3648960" y="4518720"/>
              <a:ext cx="426600" cy="145440"/>
            </a:xfrm>
            <a:custGeom>
              <a:avLst/>
              <a:gdLst>
                <a:gd name="textAreaLeft" fmla="*/ 0 w 426600"/>
                <a:gd name="textAreaRight" fmla="*/ 427320 w 426600"/>
                <a:gd name="textAreaTop" fmla="*/ 0 h 145440"/>
                <a:gd name="textAreaBottom" fmla="*/ 146160 h 145440"/>
              </a:gdLst>
              <a:ahLst/>
              <a:rect l="textAreaLeft" t="textAreaTop" r="textAreaRight" b="textAreaBottom"/>
              <a:pathLst>
                <a:path w="27783" h="9507">
                  <a:moveTo>
                    <a:pt x="13406" y="0"/>
                  </a:moveTo>
                  <a:cubicBezTo>
                    <a:pt x="13406" y="0"/>
                    <a:pt x="10336" y="1535"/>
                    <a:pt x="4746" y="1535"/>
                  </a:cubicBezTo>
                  <a:cubicBezTo>
                    <a:pt x="4686" y="1535"/>
                    <a:pt x="4626" y="1535"/>
                    <a:pt x="4566" y="1535"/>
                  </a:cubicBezTo>
                  <a:cubicBezTo>
                    <a:pt x="4542" y="1534"/>
                    <a:pt x="4518" y="1534"/>
                    <a:pt x="4493" y="1534"/>
                  </a:cubicBezTo>
                  <a:cubicBezTo>
                    <a:pt x="2722" y="1534"/>
                    <a:pt x="1158" y="2726"/>
                    <a:pt x="697" y="4437"/>
                  </a:cubicBezTo>
                  <a:lnTo>
                    <a:pt x="664" y="4537"/>
                  </a:lnTo>
                  <a:cubicBezTo>
                    <a:pt x="1" y="7022"/>
                    <a:pt x="1873" y="9507"/>
                    <a:pt x="4448" y="9507"/>
                  </a:cubicBezTo>
                  <a:cubicBezTo>
                    <a:pt x="4465" y="9507"/>
                    <a:pt x="4482" y="9507"/>
                    <a:pt x="4500" y="9507"/>
                  </a:cubicBezTo>
                  <a:cubicBezTo>
                    <a:pt x="7068" y="9507"/>
                    <a:pt x="10737" y="9073"/>
                    <a:pt x="15774" y="7639"/>
                  </a:cubicBezTo>
                  <a:cubicBezTo>
                    <a:pt x="27783" y="4270"/>
                    <a:pt x="13406" y="0"/>
                    <a:pt x="13406" y="0"/>
                  </a:cubicBezTo>
                  <a:close/>
                </a:path>
              </a:pathLst>
            </a:custGeom>
            <a:solidFill>
              <a:srgbClr val="f0bcb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3080" bIns="7308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324" name="Google Shape;2190;p314"/>
            <p:cNvSpPr/>
            <p:nvPr/>
          </p:nvSpPr>
          <p:spPr>
            <a:xfrm>
              <a:off x="3765240" y="4260240"/>
              <a:ext cx="795600" cy="443880"/>
            </a:xfrm>
            <a:custGeom>
              <a:avLst/>
              <a:gdLst>
                <a:gd name="textAreaLeft" fmla="*/ 0 w 795600"/>
                <a:gd name="textAreaRight" fmla="*/ 796320 w 795600"/>
                <a:gd name="textAreaTop" fmla="*/ 0 h 443880"/>
                <a:gd name="textAreaBottom" fmla="*/ 444600 h 443880"/>
              </a:gdLst>
              <a:ahLst/>
              <a:rect l="textAreaLeft" t="textAreaTop" r="textAreaRight" b="textAreaBottom"/>
              <a:pathLst>
                <a:path w="51771" h="28911">
                  <a:moveTo>
                    <a:pt x="40838" y="0"/>
                  </a:moveTo>
                  <a:cubicBezTo>
                    <a:pt x="28620" y="0"/>
                    <a:pt x="1702" y="15768"/>
                    <a:pt x="1702" y="15768"/>
                  </a:cubicBezTo>
                  <a:cubicBezTo>
                    <a:pt x="0" y="21239"/>
                    <a:pt x="4904" y="28911"/>
                    <a:pt x="4904" y="28911"/>
                  </a:cubicBezTo>
                  <a:cubicBezTo>
                    <a:pt x="51771" y="16969"/>
                    <a:pt x="49302" y="7562"/>
                    <a:pt x="46100" y="2192"/>
                  </a:cubicBezTo>
                  <a:cubicBezTo>
                    <a:pt x="45175" y="644"/>
                    <a:pt x="43306" y="0"/>
                    <a:pt x="40838" y="0"/>
                  </a:cubicBezTo>
                  <a:close/>
                </a:path>
              </a:pathLst>
            </a:custGeom>
            <a:solidFill>
              <a:srgbClr val="32628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325" name="Google Shape;2191;p314"/>
            <p:cNvSpPr/>
            <p:nvPr/>
          </p:nvSpPr>
          <p:spPr>
            <a:xfrm>
              <a:off x="3959280" y="4521960"/>
              <a:ext cx="370080" cy="172440"/>
            </a:xfrm>
            <a:custGeom>
              <a:avLst/>
              <a:gdLst>
                <a:gd name="textAreaLeft" fmla="*/ 0 w 370080"/>
                <a:gd name="textAreaRight" fmla="*/ 370800 w 370080"/>
                <a:gd name="textAreaTop" fmla="*/ 0 h 172440"/>
                <a:gd name="textAreaBottom" fmla="*/ 173160 h 172440"/>
              </a:gdLst>
              <a:ahLst/>
              <a:rect l="textAreaLeft" t="textAreaTop" r="textAreaRight" b="textAreaBottom"/>
              <a:pathLst>
                <a:path w="24101" h="11248">
                  <a:moveTo>
                    <a:pt x="16451" y="0"/>
                  </a:moveTo>
                  <a:cubicBezTo>
                    <a:pt x="13989" y="0"/>
                    <a:pt x="11550" y="805"/>
                    <a:pt x="10575" y="1189"/>
                  </a:cubicBezTo>
                  <a:cubicBezTo>
                    <a:pt x="8540" y="1990"/>
                    <a:pt x="4570" y="1022"/>
                    <a:pt x="1869" y="2223"/>
                  </a:cubicBezTo>
                  <a:cubicBezTo>
                    <a:pt x="1869" y="2223"/>
                    <a:pt x="1" y="9295"/>
                    <a:pt x="2436" y="10229"/>
                  </a:cubicBezTo>
                  <a:cubicBezTo>
                    <a:pt x="3427" y="10614"/>
                    <a:pt x="4532" y="10682"/>
                    <a:pt x="5798" y="10682"/>
                  </a:cubicBezTo>
                  <a:cubicBezTo>
                    <a:pt x="6476" y="10682"/>
                    <a:pt x="7200" y="10662"/>
                    <a:pt x="7978" y="10662"/>
                  </a:cubicBezTo>
                  <a:cubicBezTo>
                    <a:pt x="9265" y="10662"/>
                    <a:pt x="10698" y="10715"/>
                    <a:pt x="12309" y="10996"/>
                  </a:cubicBezTo>
                  <a:cubicBezTo>
                    <a:pt x="13193" y="11151"/>
                    <a:pt x="14216" y="11248"/>
                    <a:pt x="15272" y="11248"/>
                  </a:cubicBezTo>
                  <a:cubicBezTo>
                    <a:pt x="19434" y="11248"/>
                    <a:pt x="24100" y="9747"/>
                    <a:pt x="22717" y="4425"/>
                  </a:cubicBezTo>
                  <a:cubicBezTo>
                    <a:pt x="21831" y="951"/>
                    <a:pt x="19127" y="0"/>
                    <a:pt x="16451" y="0"/>
                  </a:cubicBezTo>
                  <a:close/>
                </a:path>
              </a:pathLst>
            </a:custGeom>
            <a:solidFill>
              <a:srgbClr val="1d1d1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0" bIns="8640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326" name="Google Shape;2192;p314"/>
            <p:cNvSpPr/>
            <p:nvPr/>
          </p:nvSpPr>
          <p:spPr>
            <a:xfrm>
              <a:off x="3646800" y="4519440"/>
              <a:ext cx="420840" cy="157680"/>
            </a:xfrm>
            <a:custGeom>
              <a:avLst/>
              <a:gdLst>
                <a:gd name="textAreaLeft" fmla="*/ 0 w 420840"/>
                <a:gd name="textAreaRight" fmla="*/ 421560 w 420840"/>
                <a:gd name="textAreaTop" fmla="*/ 0 h 157680"/>
                <a:gd name="textAreaBottom" fmla="*/ 158400 h 157680"/>
              </a:gdLst>
              <a:ahLst/>
              <a:rect l="textAreaLeft" t="textAreaTop" r="textAreaRight" b="textAreaBottom"/>
              <a:pathLst>
                <a:path w="27398" h="10296">
                  <a:moveTo>
                    <a:pt x="14712" y="1"/>
                  </a:moveTo>
                  <a:cubicBezTo>
                    <a:pt x="14712" y="1"/>
                    <a:pt x="1" y="2970"/>
                    <a:pt x="11676" y="7406"/>
                  </a:cubicBezTo>
                  <a:cubicBezTo>
                    <a:pt x="16580" y="9274"/>
                    <a:pt x="20182" y="10008"/>
                    <a:pt x="22717" y="10275"/>
                  </a:cubicBezTo>
                  <a:cubicBezTo>
                    <a:pt x="22854" y="10289"/>
                    <a:pt x="22989" y="10296"/>
                    <a:pt x="23123" y="10296"/>
                  </a:cubicBezTo>
                  <a:cubicBezTo>
                    <a:pt x="25533" y="10296"/>
                    <a:pt x="27398" y="8072"/>
                    <a:pt x="26987" y="5638"/>
                  </a:cubicBezTo>
                  <a:lnTo>
                    <a:pt x="26987" y="5571"/>
                  </a:lnTo>
                  <a:cubicBezTo>
                    <a:pt x="26687" y="3770"/>
                    <a:pt x="25186" y="2469"/>
                    <a:pt x="23384" y="2302"/>
                  </a:cubicBezTo>
                  <a:cubicBezTo>
                    <a:pt x="17714" y="1869"/>
                    <a:pt x="14712" y="1"/>
                    <a:pt x="14712" y="1"/>
                  </a:cubicBezTo>
                  <a:close/>
                </a:path>
              </a:pathLst>
            </a:custGeom>
            <a:solidFill>
              <a:srgbClr val="f0bcb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9200" bIns="7920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327" name="Google Shape;2193;p314"/>
            <p:cNvSpPr/>
            <p:nvPr/>
          </p:nvSpPr>
          <p:spPr>
            <a:xfrm>
              <a:off x="3169080" y="4213440"/>
              <a:ext cx="786240" cy="492120"/>
            </a:xfrm>
            <a:custGeom>
              <a:avLst/>
              <a:gdLst>
                <a:gd name="textAreaLeft" fmla="*/ 0 w 786240"/>
                <a:gd name="textAreaRight" fmla="*/ 786960 w 786240"/>
                <a:gd name="textAreaTop" fmla="*/ 0 h 492120"/>
                <a:gd name="textAreaBottom" fmla="*/ 492840 h 492120"/>
              </a:gdLst>
              <a:ahLst/>
              <a:rect l="textAreaLeft" t="textAreaTop" r="textAreaRight" b="textAreaBottom"/>
              <a:pathLst>
                <a:path w="51171" h="32052">
                  <a:moveTo>
                    <a:pt x="11313" y="1"/>
                  </a:moveTo>
                  <a:cubicBezTo>
                    <a:pt x="9380" y="1"/>
                    <a:pt x="7869" y="530"/>
                    <a:pt x="6972" y="1763"/>
                  </a:cubicBezTo>
                  <a:cubicBezTo>
                    <a:pt x="3303" y="6834"/>
                    <a:pt x="0" y="15974"/>
                    <a:pt x="45600" y="32052"/>
                  </a:cubicBezTo>
                  <a:cubicBezTo>
                    <a:pt x="45600" y="32052"/>
                    <a:pt x="51170" y="24847"/>
                    <a:pt x="49970" y="19243"/>
                  </a:cubicBezTo>
                  <a:cubicBezTo>
                    <a:pt x="49970" y="19243"/>
                    <a:pt x="22972" y="1"/>
                    <a:pt x="11313" y="1"/>
                  </a:cubicBezTo>
                  <a:close/>
                </a:path>
              </a:pathLst>
            </a:custGeom>
            <a:solidFill>
              <a:srgbClr val="32628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328" name="Google Shape;2194;p314"/>
            <p:cNvSpPr/>
            <p:nvPr/>
          </p:nvSpPr>
          <p:spPr>
            <a:xfrm>
              <a:off x="3596400" y="3552480"/>
              <a:ext cx="541440" cy="738000"/>
            </a:xfrm>
            <a:custGeom>
              <a:avLst/>
              <a:gdLst>
                <a:gd name="textAreaLeft" fmla="*/ 0 w 541440"/>
                <a:gd name="textAreaRight" fmla="*/ 542160 w 541440"/>
                <a:gd name="textAreaTop" fmla="*/ 0 h 738000"/>
                <a:gd name="textAreaBottom" fmla="*/ 738720 h 738000"/>
              </a:gdLst>
              <a:ahLst/>
              <a:rect l="textAreaLeft" t="textAreaTop" r="textAreaRight" b="textAreaBottom"/>
              <a:pathLst>
                <a:path w="35260" h="48035">
                  <a:moveTo>
                    <a:pt x="17647" y="0"/>
                  </a:moveTo>
                  <a:cubicBezTo>
                    <a:pt x="10208" y="0"/>
                    <a:pt x="3403" y="3036"/>
                    <a:pt x="3403" y="3036"/>
                  </a:cubicBezTo>
                  <a:cubicBezTo>
                    <a:pt x="3537" y="9641"/>
                    <a:pt x="1836" y="41630"/>
                    <a:pt x="935" y="44532"/>
                  </a:cubicBezTo>
                  <a:cubicBezTo>
                    <a:pt x="1" y="47434"/>
                    <a:pt x="9675" y="48035"/>
                    <a:pt x="17647" y="48035"/>
                  </a:cubicBezTo>
                  <a:cubicBezTo>
                    <a:pt x="25586" y="48035"/>
                    <a:pt x="35260" y="47434"/>
                    <a:pt x="34326" y="44532"/>
                  </a:cubicBezTo>
                  <a:cubicBezTo>
                    <a:pt x="33425" y="41630"/>
                    <a:pt x="31724" y="9641"/>
                    <a:pt x="31857" y="3036"/>
                  </a:cubicBezTo>
                  <a:cubicBezTo>
                    <a:pt x="31857" y="3036"/>
                    <a:pt x="25052" y="0"/>
                    <a:pt x="17647" y="0"/>
                  </a:cubicBezTo>
                  <a:close/>
                </a:path>
              </a:pathLst>
            </a:custGeom>
            <a:solidFill>
              <a:srgbClr val="3aceb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329" name="Google Shape;2195;p314"/>
            <p:cNvSpPr/>
            <p:nvPr/>
          </p:nvSpPr>
          <p:spPr>
            <a:xfrm>
              <a:off x="3550320" y="3839400"/>
              <a:ext cx="282240" cy="379080"/>
            </a:xfrm>
            <a:custGeom>
              <a:avLst/>
              <a:gdLst>
                <a:gd name="textAreaLeft" fmla="*/ 0 w 282240"/>
                <a:gd name="textAreaRight" fmla="*/ 282960 w 282240"/>
                <a:gd name="textAreaTop" fmla="*/ 0 h 379080"/>
                <a:gd name="textAreaBottom" fmla="*/ 379800 h 379080"/>
              </a:gdLst>
              <a:ahLst/>
              <a:rect l="textAreaLeft" t="textAreaTop" r="textAreaRight" b="textAreaBottom"/>
              <a:pathLst>
                <a:path w="18409" h="24687">
                  <a:moveTo>
                    <a:pt x="2616" y="1"/>
                  </a:moveTo>
                  <a:cubicBezTo>
                    <a:pt x="1127" y="1"/>
                    <a:pt x="1" y="862"/>
                    <a:pt x="96" y="3538"/>
                  </a:cubicBezTo>
                  <a:cubicBezTo>
                    <a:pt x="395" y="10992"/>
                    <a:pt x="2122" y="24687"/>
                    <a:pt x="5906" y="24687"/>
                  </a:cubicBezTo>
                  <a:cubicBezTo>
                    <a:pt x="5915" y="24687"/>
                    <a:pt x="5924" y="24687"/>
                    <a:pt x="5933" y="24686"/>
                  </a:cubicBezTo>
                  <a:cubicBezTo>
                    <a:pt x="9703" y="24620"/>
                    <a:pt x="18409" y="13912"/>
                    <a:pt x="18409" y="13912"/>
                  </a:cubicBezTo>
                  <a:lnTo>
                    <a:pt x="15807" y="8108"/>
                  </a:lnTo>
                  <a:lnTo>
                    <a:pt x="9870" y="13412"/>
                  </a:lnTo>
                  <a:cubicBezTo>
                    <a:pt x="9870" y="13412"/>
                    <a:pt x="9769" y="5973"/>
                    <a:pt x="9169" y="2804"/>
                  </a:cubicBezTo>
                  <a:cubicBezTo>
                    <a:pt x="9169" y="2804"/>
                    <a:pt x="5302" y="1"/>
                    <a:pt x="2616" y="1"/>
                  </a:cubicBezTo>
                  <a:close/>
                </a:path>
              </a:pathLst>
            </a:custGeom>
            <a:solidFill>
              <a:srgbClr val="f0bcb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330" name="Google Shape;2196;p314"/>
            <p:cNvSpPr/>
            <p:nvPr/>
          </p:nvSpPr>
          <p:spPr>
            <a:xfrm>
              <a:off x="3528360" y="3599280"/>
              <a:ext cx="250200" cy="310680"/>
            </a:xfrm>
            <a:custGeom>
              <a:avLst/>
              <a:gdLst>
                <a:gd name="textAreaLeft" fmla="*/ 0 w 250200"/>
                <a:gd name="textAreaRight" fmla="*/ 250920 w 250200"/>
                <a:gd name="textAreaTop" fmla="*/ 0 h 310680"/>
                <a:gd name="textAreaBottom" fmla="*/ 311400 h 310680"/>
              </a:gdLst>
              <a:ahLst/>
              <a:rect l="textAreaLeft" t="textAreaTop" r="textAreaRight" b="textAreaBottom"/>
              <a:pathLst>
                <a:path w="16313" h="20237">
                  <a:moveTo>
                    <a:pt x="7839" y="1"/>
                  </a:moveTo>
                  <a:cubicBezTo>
                    <a:pt x="1301" y="3103"/>
                    <a:pt x="0" y="10008"/>
                    <a:pt x="801" y="19815"/>
                  </a:cubicBezTo>
                  <a:cubicBezTo>
                    <a:pt x="801" y="19815"/>
                    <a:pt x="2445" y="20237"/>
                    <a:pt x="4827" y="20237"/>
                  </a:cubicBezTo>
                  <a:cubicBezTo>
                    <a:pt x="6629" y="20237"/>
                    <a:pt x="8853" y="19996"/>
                    <a:pt x="11108" y="19148"/>
                  </a:cubicBezTo>
                  <a:cubicBezTo>
                    <a:pt x="16312" y="17213"/>
                    <a:pt x="7839" y="1"/>
                    <a:pt x="7839" y="1"/>
                  </a:cubicBezTo>
                  <a:close/>
                </a:path>
              </a:pathLst>
            </a:custGeom>
            <a:solidFill>
              <a:srgbClr val="00c3b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331" name="Google Shape;2197;p314"/>
            <p:cNvSpPr/>
            <p:nvPr/>
          </p:nvSpPr>
          <p:spPr>
            <a:xfrm>
              <a:off x="3901680" y="3839400"/>
              <a:ext cx="282240" cy="379080"/>
            </a:xfrm>
            <a:custGeom>
              <a:avLst/>
              <a:gdLst>
                <a:gd name="textAreaLeft" fmla="*/ 0 w 282240"/>
                <a:gd name="textAreaRight" fmla="*/ 282960 w 282240"/>
                <a:gd name="textAreaTop" fmla="*/ 0 h 379080"/>
                <a:gd name="textAreaBottom" fmla="*/ 379800 h 379080"/>
              </a:gdLst>
              <a:ahLst/>
              <a:rect l="textAreaLeft" t="textAreaTop" r="textAreaRight" b="textAreaBottom"/>
              <a:pathLst>
                <a:path w="18409" h="24687">
                  <a:moveTo>
                    <a:pt x="15803" y="1"/>
                  </a:moveTo>
                  <a:cubicBezTo>
                    <a:pt x="13127" y="1"/>
                    <a:pt x="9274" y="2804"/>
                    <a:pt x="9274" y="2804"/>
                  </a:cubicBezTo>
                  <a:cubicBezTo>
                    <a:pt x="8640" y="5973"/>
                    <a:pt x="8540" y="13412"/>
                    <a:pt x="8540" y="13412"/>
                  </a:cubicBezTo>
                  <a:lnTo>
                    <a:pt x="2602" y="8108"/>
                  </a:lnTo>
                  <a:lnTo>
                    <a:pt x="1" y="13912"/>
                  </a:lnTo>
                  <a:cubicBezTo>
                    <a:pt x="1" y="13912"/>
                    <a:pt x="8707" y="24620"/>
                    <a:pt x="12509" y="24686"/>
                  </a:cubicBezTo>
                  <a:cubicBezTo>
                    <a:pt x="12519" y="24687"/>
                    <a:pt x="12528" y="24687"/>
                    <a:pt x="12537" y="24687"/>
                  </a:cubicBezTo>
                  <a:cubicBezTo>
                    <a:pt x="16287" y="24687"/>
                    <a:pt x="18014" y="10992"/>
                    <a:pt x="18314" y="3538"/>
                  </a:cubicBezTo>
                  <a:cubicBezTo>
                    <a:pt x="18409" y="862"/>
                    <a:pt x="17287" y="1"/>
                    <a:pt x="15803" y="1"/>
                  </a:cubicBezTo>
                  <a:close/>
                </a:path>
              </a:pathLst>
            </a:custGeom>
            <a:solidFill>
              <a:srgbClr val="f0bcb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332" name="Google Shape;2198;p314"/>
            <p:cNvSpPr/>
            <p:nvPr/>
          </p:nvSpPr>
          <p:spPr>
            <a:xfrm>
              <a:off x="3956040" y="3599280"/>
              <a:ext cx="250200" cy="310680"/>
            </a:xfrm>
            <a:custGeom>
              <a:avLst/>
              <a:gdLst>
                <a:gd name="textAreaLeft" fmla="*/ 0 w 250200"/>
                <a:gd name="textAreaRight" fmla="*/ 250920 w 250200"/>
                <a:gd name="textAreaTop" fmla="*/ 0 h 310680"/>
                <a:gd name="textAreaBottom" fmla="*/ 311400 h 310680"/>
              </a:gdLst>
              <a:ahLst/>
              <a:rect l="textAreaLeft" t="textAreaTop" r="textAreaRight" b="textAreaBottom"/>
              <a:pathLst>
                <a:path w="16312" h="20237">
                  <a:moveTo>
                    <a:pt x="8473" y="1"/>
                  </a:moveTo>
                  <a:cubicBezTo>
                    <a:pt x="8473" y="1"/>
                    <a:pt x="0" y="17213"/>
                    <a:pt x="5204" y="19148"/>
                  </a:cubicBezTo>
                  <a:cubicBezTo>
                    <a:pt x="7459" y="19996"/>
                    <a:pt x="9684" y="20237"/>
                    <a:pt x="11486" y="20237"/>
                  </a:cubicBezTo>
                  <a:cubicBezTo>
                    <a:pt x="13868" y="20237"/>
                    <a:pt x="15511" y="19815"/>
                    <a:pt x="15511" y="19815"/>
                  </a:cubicBezTo>
                  <a:cubicBezTo>
                    <a:pt x="16312" y="10008"/>
                    <a:pt x="15011" y="3103"/>
                    <a:pt x="8473" y="1"/>
                  </a:cubicBezTo>
                  <a:close/>
                </a:path>
              </a:pathLst>
            </a:custGeom>
            <a:solidFill>
              <a:srgbClr val="00c3b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333" name="Google Shape;2199;p314"/>
            <p:cNvSpPr/>
            <p:nvPr/>
          </p:nvSpPr>
          <p:spPr>
            <a:xfrm>
              <a:off x="3801600" y="3475080"/>
              <a:ext cx="137880" cy="172800"/>
            </a:xfrm>
            <a:custGeom>
              <a:avLst/>
              <a:gdLst>
                <a:gd name="textAreaLeft" fmla="*/ 0 w 137880"/>
                <a:gd name="textAreaRight" fmla="*/ 138600 w 137880"/>
                <a:gd name="textAreaTop" fmla="*/ 0 h 172800"/>
                <a:gd name="textAreaBottom" fmla="*/ 173520 h 172800"/>
              </a:gdLst>
              <a:ahLst/>
              <a:rect l="textAreaLeft" t="textAreaTop" r="textAreaRight" b="textAreaBottom"/>
              <a:pathLst>
                <a:path w="9008" h="11276">
                  <a:moveTo>
                    <a:pt x="234" y="0"/>
                  </a:moveTo>
                  <a:lnTo>
                    <a:pt x="68" y="7139"/>
                  </a:lnTo>
                  <a:cubicBezTo>
                    <a:pt x="1" y="9341"/>
                    <a:pt x="1936" y="11209"/>
                    <a:pt x="4337" y="11275"/>
                  </a:cubicBezTo>
                  <a:cubicBezTo>
                    <a:pt x="4360" y="11276"/>
                    <a:pt x="4383" y="11276"/>
                    <a:pt x="4406" y="11276"/>
                  </a:cubicBezTo>
                  <a:cubicBezTo>
                    <a:pt x="6810" y="11276"/>
                    <a:pt x="8774" y="9553"/>
                    <a:pt x="8841" y="7339"/>
                  </a:cubicBezTo>
                  <a:lnTo>
                    <a:pt x="9007" y="234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f0bcb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760" bIns="8676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334" name="Google Shape;2200;p314"/>
            <p:cNvSpPr/>
            <p:nvPr/>
          </p:nvSpPr>
          <p:spPr>
            <a:xfrm>
              <a:off x="3666240" y="3310200"/>
              <a:ext cx="82440" cy="92880"/>
            </a:xfrm>
            <a:custGeom>
              <a:avLst/>
              <a:gdLst>
                <a:gd name="textAreaLeft" fmla="*/ 0 w 82440"/>
                <a:gd name="textAreaRight" fmla="*/ 83160 w 82440"/>
                <a:gd name="textAreaTop" fmla="*/ 0 h 92880"/>
                <a:gd name="textAreaBottom" fmla="*/ 93600 h 92880"/>
              </a:gdLst>
              <a:ahLst/>
              <a:rect l="textAreaLeft" t="textAreaTop" r="textAreaRight" b="textAreaBottom"/>
              <a:pathLst>
                <a:path w="5405" h="6088">
                  <a:moveTo>
                    <a:pt x="2606" y="1"/>
                  </a:moveTo>
                  <a:cubicBezTo>
                    <a:pt x="2418" y="1"/>
                    <a:pt x="2226" y="23"/>
                    <a:pt x="2035" y="69"/>
                  </a:cubicBezTo>
                  <a:cubicBezTo>
                    <a:pt x="768" y="402"/>
                    <a:pt x="1" y="1603"/>
                    <a:pt x="401" y="3271"/>
                  </a:cubicBezTo>
                  <a:cubicBezTo>
                    <a:pt x="762" y="4747"/>
                    <a:pt x="1995" y="6087"/>
                    <a:pt x="3164" y="6087"/>
                  </a:cubicBezTo>
                  <a:cubicBezTo>
                    <a:pt x="3289" y="6087"/>
                    <a:pt x="3414" y="6072"/>
                    <a:pt x="3536" y="6039"/>
                  </a:cubicBezTo>
                  <a:cubicBezTo>
                    <a:pt x="4804" y="5739"/>
                    <a:pt x="5404" y="3771"/>
                    <a:pt x="4971" y="2103"/>
                  </a:cubicBezTo>
                  <a:cubicBezTo>
                    <a:pt x="4631" y="715"/>
                    <a:pt x="3665" y="1"/>
                    <a:pt x="2606" y="1"/>
                  </a:cubicBezTo>
                  <a:close/>
                </a:path>
              </a:pathLst>
            </a:custGeom>
            <a:solidFill>
              <a:srgbClr val="f0bcb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335" name="Google Shape;2201;p314"/>
            <p:cNvSpPr/>
            <p:nvPr/>
          </p:nvSpPr>
          <p:spPr>
            <a:xfrm>
              <a:off x="4000680" y="3318480"/>
              <a:ext cx="83880" cy="92160"/>
            </a:xfrm>
            <a:custGeom>
              <a:avLst/>
              <a:gdLst>
                <a:gd name="textAreaLeft" fmla="*/ 0 w 83880"/>
                <a:gd name="textAreaRight" fmla="*/ 84600 w 83880"/>
                <a:gd name="textAreaTop" fmla="*/ 0 h 92160"/>
                <a:gd name="textAreaBottom" fmla="*/ 92880 h 92160"/>
              </a:gdLst>
              <a:ahLst/>
              <a:rect l="textAreaLeft" t="textAreaTop" r="textAreaRight" b="textAreaBottom"/>
              <a:pathLst>
                <a:path w="5505" h="6045">
                  <a:moveTo>
                    <a:pt x="2799" y="0"/>
                  </a:moveTo>
                  <a:cubicBezTo>
                    <a:pt x="1804" y="0"/>
                    <a:pt x="873" y="684"/>
                    <a:pt x="467" y="1982"/>
                  </a:cubicBezTo>
                  <a:cubicBezTo>
                    <a:pt x="0" y="3616"/>
                    <a:pt x="501" y="5618"/>
                    <a:pt x="1735" y="5984"/>
                  </a:cubicBezTo>
                  <a:cubicBezTo>
                    <a:pt x="1872" y="6025"/>
                    <a:pt x="2013" y="6045"/>
                    <a:pt x="2155" y="6045"/>
                  </a:cubicBezTo>
                  <a:cubicBezTo>
                    <a:pt x="3297" y="6045"/>
                    <a:pt x="4559" y="4802"/>
                    <a:pt x="5004" y="3349"/>
                  </a:cubicBezTo>
                  <a:cubicBezTo>
                    <a:pt x="5504" y="1748"/>
                    <a:pt x="4771" y="481"/>
                    <a:pt x="3503" y="114"/>
                  </a:cubicBezTo>
                  <a:cubicBezTo>
                    <a:pt x="3269" y="38"/>
                    <a:pt x="3032" y="0"/>
                    <a:pt x="2799" y="0"/>
                  </a:cubicBezTo>
                  <a:close/>
                </a:path>
              </a:pathLst>
            </a:custGeom>
            <a:solidFill>
              <a:srgbClr val="f0bcb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440" bIns="46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336" name="Google Shape;2202;p314"/>
            <p:cNvSpPr/>
            <p:nvPr/>
          </p:nvSpPr>
          <p:spPr>
            <a:xfrm>
              <a:off x="3723120" y="3146760"/>
              <a:ext cx="304560" cy="423720"/>
            </a:xfrm>
            <a:custGeom>
              <a:avLst/>
              <a:gdLst>
                <a:gd name="textAreaLeft" fmla="*/ 0 w 304560"/>
                <a:gd name="textAreaRight" fmla="*/ 305280 w 304560"/>
                <a:gd name="textAreaTop" fmla="*/ 0 h 423720"/>
                <a:gd name="textAreaBottom" fmla="*/ 424440 h 423720"/>
              </a:gdLst>
              <a:ahLst/>
              <a:rect l="textAreaLeft" t="textAreaTop" r="textAreaRight" b="textAreaBottom"/>
              <a:pathLst>
                <a:path w="19848" h="27590">
                  <a:moveTo>
                    <a:pt x="10088" y="1"/>
                  </a:moveTo>
                  <a:cubicBezTo>
                    <a:pt x="4784" y="1"/>
                    <a:pt x="332" y="6841"/>
                    <a:pt x="167" y="13813"/>
                  </a:cubicBezTo>
                  <a:cubicBezTo>
                    <a:pt x="0" y="20851"/>
                    <a:pt x="2936" y="27589"/>
                    <a:pt x="9640" y="27589"/>
                  </a:cubicBezTo>
                  <a:cubicBezTo>
                    <a:pt x="16345" y="27589"/>
                    <a:pt x="19514" y="21318"/>
                    <a:pt x="19681" y="14280"/>
                  </a:cubicBezTo>
                  <a:cubicBezTo>
                    <a:pt x="19848" y="7241"/>
                    <a:pt x="15645" y="136"/>
                    <a:pt x="10241" y="3"/>
                  </a:cubicBezTo>
                  <a:cubicBezTo>
                    <a:pt x="10190" y="2"/>
                    <a:pt x="10139" y="1"/>
                    <a:pt x="10088" y="1"/>
                  </a:cubicBezTo>
                  <a:close/>
                </a:path>
              </a:pathLst>
            </a:custGeom>
            <a:solidFill>
              <a:srgbClr val="f0bcb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337" name="Google Shape;2203;p314"/>
            <p:cNvSpPr/>
            <p:nvPr/>
          </p:nvSpPr>
          <p:spPr>
            <a:xfrm>
              <a:off x="3799080" y="3377520"/>
              <a:ext cx="30960" cy="35640"/>
            </a:xfrm>
            <a:custGeom>
              <a:avLst/>
              <a:gdLst>
                <a:gd name="textAreaLeft" fmla="*/ 0 w 30960"/>
                <a:gd name="textAreaRight" fmla="*/ 31680 w 30960"/>
                <a:gd name="textAreaTop" fmla="*/ 0 h 35640"/>
                <a:gd name="textAreaBottom" fmla="*/ 36360 h 35640"/>
              </a:gdLst>
              <a:ahLst/>
              <a:rect l="textAreaLeft" t="textAreaTop" r="textAreaRight" b="textAreaBottom"/>
              <a:pathLst>
                <a:path w="2069" h="2370">
                  <a:moveTo>
                    <a:pt x="1017" y="0"/>
                  </a:moveTo>
                  <a:cubicBezTo>
                    <a:pt x="473" y="0"/>
                    <a:pt x="33" y="522"/>
                    <a:pt x="33" y="1169"/>
                  </a:cubicBezTo>
                  <a:cubicBezTo>
                    <a:pt x="0" y="1803"/>
                    <a:pt x="434" y="2370"/>
                    <a:pt x="1001" y="2370"/>
                  </a:cubicBezTo>
                  <a:cubicBezTo>
                    <a:pt x="1568" y="2370"/>
                    <a:pt x="2035" y="1870"/>
                    <a:pt x="2035" y="1202"/>
                  </a:cubicBezTo>
                  <a:cubicBezTo>
                    <a:pt x="2068" y="535"/>
                    <a:pt x="1601" y="2"/>
                    <a:pt x="1068" y="2"/>
                  </a:cubicBezTo>
                  <a:cubicBezTo>
                    <a:pt x="1051" y="1"/>
                    <a:pt x="1034" y="0"/>
                    <a:pt x="1017" y="0"/>
                  </a:cubicBezTo>
                  <a:close/>
                </a:path>
              </a:pathLst>
            </a:custGeom>
            <a:solidFill>
              <a:srgbClr val="3a599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000" bIns="1800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338" name="Google Shape;2204;p314"/>
            <p:cNvSpPr/>
            <p:nvPr/>
          </p:nvSpPr>
          <p:spPr>
            <a:xfrm>
              <a:off x="3921120" y="3380040"/>
              <a:ext cx="30600" cy="35640"/>
            </a:xfrm>
            <a:custGeom>
              <a:avLst/>
              <a:gdLst>
                <a:gd name="textAreaLeft" fmla="*/ 0 w 30600"/>
                <a:gd name="textAreaRight" fmla="*/ 31320 w 30600"/>
                <a:gd name="textAreaTop" fmla="*/ 0 h 35640"/>
                <a:gd name="textAreaBottom" fmla="*/ 36360 h 35640"/>
              </a:gdLst>
              <a:ahLst/>
              <a:rect l="textAreaLeft" t="textAreaTop" r="textAreaRight" b="textAreaBottom"/>
              <a:pathLst>
                <a:path w="2035" h="2371">
                  <a:moveTo>
                    <a:pt x="1034" y="0"/>
                  </a:moveTo>
                  <a:cubicBezTo>
                    <a:pt x="500" y="0"/>
                    <a:pt x="33" y="534"/>
                    <a:pt x="0" y="1168"/>
                  </a:cubicBezTo>
                  <a:cubicBezTo>
                    <a:pt x="0" y="1835"/>
                    <a:pt x="434" y="2369"/>
                    <a:pt x="967" y="2369"/>
                  </a:cubicBezTo>
                  <a:cubicBezTo>
                    <a:pt x="984" y="2370"/>
                    <a:pt x="1001" y="2370"/>
                    <a:pt x="1018" y="2370"/>
                  </a:cubicBezTo>
                  <a:cubicBezTo>
                    <a:pt x="1562" y="2370"/>
                    <a:pt x="2002" y="1850"/>
                    <a:pt x="2035" y="1235"/>
                  </a:cubicBezTo>
                  <a:cubicBezTo>
                    <a:pt x="2035" y="567"/>
                    <a:pt x="1601" y="34"/>
                    <a:pt x="1034" y="0"/>
                  </a:cubicBezTo>
                  <a:close/>
                </a:path>
              </a:pathLst>
            </a:custGeom>
            <a:solidFill>
              <a:srgbClr val="3a599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000" bIns="1800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339" name="Google Shape;2205;p314"/>
            <p:cNvSpPr/>
            <p:nvPr/>
          </p:nvSpPr>
          <p:spPr>
            <a:xfrm>
              <a:off x="3856680" y="3432600"/>
              <a:ext cx="35640" cy="14400"/>
            </a:xfrm>
            <a:custGeom>
              <a:avLst/>
              <a:gdLst>
                <a:gd name="textAreaLeft" fmla="*/ 0 w 35640"/>
                <a:gd name="textAreaRight" fmla="*/ 36360 w 35640"/>
                <a:gd name="textAreaTop" fmla="*/ 0 h 14400"/>
                <a:gd name="textAreaBottom" fmla="*/ 15120 h 14400"/>
              </a:gdLst>
              <a:ahLst/>
              <a:rect l="textAreaLeft" t="textAreaTop" r="textAreaRight" b="textAreaBottom"/>
              <a:pathLst>
                <a:path w="2369" h="985">
                  <a:moveTo>
                    <a:pt x="718" y="0"/>
                  </a:moveTo>
                  <a:cubicBezTo>
                    <a:pt x="307" y="0"/>
                    <a:pt x="33" y="52"/>
                    <a:pt x="33" y="249"/>
                  </a:cubicBezTo>
                  <a:cubicBezTo>
                    <a:pt x="0" y="516"/>
                    <a:pt x="534" y="983"/>
                    <a:pt x="1168" y="983"/>
                  </a:cubicBezTo>
                  <a:cubicBezTo>
                    <a:pt x="1192" y="984"/>
                    <a:pt x="1216" y="984"/>
                    <a:pt x="1240" y="984"/>
                  </a:cubicBezTo>
                  <a:cubicBezTo>
                    <a:pt x="1873" y="984"/>
                    <a:pt x="2368" y="572"/>
                    <a:pt x="2368" y="315"/>
                  </a:cubicBezTo>
                  <a:cubicBezTo>
                    <a:pt x="2368" y="15"/>
                    <a:pt x="1835" y="15"/>
                    <a:pt x="1201" y="15"/>
                  </a:cubicBezTo>
                  <a:cubicBezTo>
                    <a:pt x="1027" y="6"/>
                    <a:pt x="864" y="0"/>
                    <a:pt x="718" y="0"/>
                  </a:cubicBezTo>
                  <a:close/>
                </a:path>
              </a:pathLst>
            </a:custGeom>
            <a:solidFill>
              <a:srgbClr val="f0bcb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560" bIns="756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340" name="Google Shape;2206;p314"/>
            <p:cNvSpPr/>
            <p:nvPr/>
          </p:nvSpPr>
          <p:spPr>
            <a:xfrm>
              <a:off x="3822840" y="3468240"/>
              <a:ext cx="101520" cy="57240"/>
            </a:xfrm>
            <a:custGeom>
              <a:avLst/>
              <a:gdLst>
                <a:gd name="textAreaLeft" fmla="*/ 0 w 101520"/>
                <a:gd name="textAreaRight" fmla="*/ 102240 w 101520"/>
                <a:gd name="textAreaTop" fmla="*/ 0 h 57240"/>
                <a:gd name="textAreaBottom" fmla="*/ 57960 h 57240"/>
              </a:gdLst>
              <a:ahLst/>
              <a:rect l="textAreaLeft" t="textAreaTop" r="textAreaRight" b="textAreaBottom"/>
              <a:pathLst>
                <a:path w="6639" h="3772">
                  <a:moveTo>
                    <a:pt x="1624" y="19"/>
                  </a:moveTo>
                  <a:cubicBezTo>
                    <a:pt x="887" y="19"/>
                    <a:pt x="340" y="96"/>
                    <a:pt x="101" y="434"/>
                  </a:cubicBezTo>
                  <a:cubicBezTo>
                    <a:pt x="34" y="535"/>
                    <a:pt x="34" y="635"/>
                    <a:pt x="1" y="801"/>
                  </a:cubicBezTo>
                  <a:cubicBezTo>
                    <a:pt x="1" y="1835"/>
                    <a:pt x="1435" y="3737"/>
                    <a:pt x="3236" y="3770"/>
                  </a:cubicBezTo>
                  <a:cubicBezTo>
                    <a:pt x="3268" y="3771"/>
                    <a:pt x="3300" y="3772"/>
                    <a:pt x="3332" y="3772"/>
                  </a:cubicBezTo>
                  <a:cubicBezTo>
                    <a:pt x="5124" y="3772"/>
                    <a:pt x="6606" y="1951"/>
                    <a:pt x="6639" y="968"/>
                  </a:cubicBezTo>
                  <a:cubicBezTo>
                    <a:pt x="6639" y="801"/>
                    <a:pt x="6605" y="668"/>
                    <a:pt x="6539" y="568"/>
                  </a:cubicBezTo>
                  <a:cubicBezTo>
                    <a:pt x="6205" y="1"/>
                    <a:pt x="4904" y="134"/>
                    <a:pt x="3336" y="68"/>
                  </a:cubicBezTo>
                  <a:cubicBezTo>
                    <a:pt x="2704" y="54"/>
                    <a:pt x="2121" y="19"/>
                    <a:pt x="1624" y="19"/>
                  </a:cubicBezTo>
                  <a:close/>
                </a:path>
              </a:pathLst>
            </a:custGeom>
            <a:solidFill>
              <a:srgbClr val="fffff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800" bIns="2880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341" name="Google Shape;2207;p314"/>
            <p:cNvSpPr/>
            <p:nvPr/>
          </p:nvSpPr>
          <p:spPr>
            <a:xfrm>
              <a:off x="3662640" y="3067560"/>
              <a:ext cx="461880" cy="314640"/>
            </a:xfrm>
            <a:custGeom>
              <a:avLst/>
              <a:gdLst>
                <a:gd name="textAreaLeft" fmla="*/ 0 w 461880"/>
                <a:gd name="textAreaRight" fmla="*/ 462600 w 461880"/>
                <a:gd name="textAreaTop" fmla="*/ 0 h 314640"/>
                <a:gd name="textAreaBottom" fmla="*/ 315360 h 314640"/>
              </a:gdLst>
              <a:ahLst/>
              <a:rect l="textAreaLeft" t="textAreaTop" r="textAreaRight" b="textAreaBottom"/>
              <a:pathLst>
                <a:path w="30089" h="20498">
                  <a:moveTo>
                    <a:pt x="6375" y="0"/>
                  </a:moveTo>
                  <a:cubicBezTo>
                    <a:pt x="6252" y="0"/>
                    <a:pt x="6124" y="36"/>
                    <a:pt x="6004" y="116"/>
                  </a:cubicBezTo>
                  <a:cubicBezTo>
                    <a:pt x="2235" y="2718"/>
                    <a:pt x="2502" y="7454"/>
                    <a:pt x="2502" y="7454"/>
                  </a:cubicBezTo>
                  <a:cubicBezTo>
                    <a:pt x="2372" y="7336"/>
                    <a:pt x="2208" y="7281"/>
                    <a:pt x="2047" y="7281"/>
                  </a:cubicBezTo>
                  <a:cubicBezTo>
                    <a:pt x="1753" y="7281"/>
                    <a:pt x="1466" y="7465"/>
                    <a:pt x="1401" y="7788"/>
                  </a:cubicBezTo>
                  <a:cubicBezTo>
                    <a:pt x="0" y="14526"/>
                    <a:pt x="4103" y="20330"/>
                    <a:pt x="4103" y="20330"/>
                  </a:cubicBezTo>
                  <a:cubicBezTo>
                    <a:pt x="4103" y="20330"/>
                    <a:pt x="5056" y="11639"/>
                    <a:pt x="9636" y="11639"/>
                  </a:cubicBezTo>
                  <a:cubicBezTo>
                    <a:pt x="10477" y="11639"/>
                    <a:pt x="11440" y="11932"/>
                    <a:pt x="12542" y="12625"/>
                  </a:cubicBezTo>
                  <a:cubicBezTo>
                    <a:pt x="13658" y="13327"/>
                    <a:pt x="14692" y="13592"/>
                    <a:pt x="15616" y="13592"/>
                  </a:cubicBezTo>
                  <a:cubicBezTo>
                    <a:pt x="18421" y="13592"/>
                    <a:pt x="20214" y="11158"/>
                    <a:pt x="20215" y="11157"/>
                  </a:cubicBezTo>
                  <a:lnTo>
                    <a:pt x="20215" y="11157"/>
                  </a:lnTo>
                  <a:cubicBezTo>
                    <a:pt x="20214" y="11158"/>
                    <a:pt x="18780" y="13759"/>
                    <a:pt x="15945" y="15360"/>
                  </a:cubicBezTo>
                  <a:cubicBezTo>
                    <a:pt x="16025" y="15365"/>
                    <a:pt x="16104" y="15367"/>
                    <a:pt x="16182" y="15367"/>
                  </a:cubicBezTo>
                  <a:cubicBezTo>
                    <a:pt x="19055" y="15367"/>
                    <a:pt x="20415" y="12458"/>
                    <a:pt x="20415" y="12458"/>
                  </a:cubicBezTo>
                  <a:cubicBezTo>
                    <a:pt x="21149" y="16061"/>
                    <a:pt x="23617" y="20497"/>
                    <a:pt x="23617" y="20497"/>
                  </a:cubicBezTo>
                  <a:cubicBezTo>
                    <a:pt x="30088" y="7988"/>
                    <a:pt x="22983" y="6053"/>
                    <a:pt x="22983" y="6053"/>
                  </a:cubicBezTo>
                  <a:cubicBezTo>
                    <a:pt x="21761" y="2349"/>
                    <a:pt x="19328" y="1268"/>
                    <a:pt x="16736" y="1268"/>
                  </a:cubicBezTo>
                  <a:cubicBezTo>
                    <a:pt x="13107" y="1268"/>
                    <a:pt x="9165" y="3384"/>
                    <a:pt x="7788" y="3384"/>
                  </a:cubicBezTo>
                  <a:cubicBezTo>
                    <a:pt x="7598" y="3384"/>
                    <a:pt x="7457" y="3344"/>
                    <a:pt x="7372" y="3251"/>
                  </a:cubicBezTo>
                  <a:cubicBezTo>
                    <a:pt x="6805" y="2651"/>
                    <a:pt x="6838" y="1650"/>
                    <a:pt x="7005" y="816"/>
                  </a:cubicBezTo>
                  <a:cubicBezTo>
                    <a:pt x="7106" y="360"/>
                    <a:pt x="6765" y="0"/>
                    <a:pt x="6375" y="0"/>
                  </a:cubicBezTo>
                  <a:close/>
                </a:path>
              </a:pathLst>
            </a:custGeom>
            <a:solidFill>
              <a:srgbClr val="3a599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342" name="Google Shape;2208;p314"/>
            <p:cNvSpPr/>
            <p:nvPr/>
          </p:nvSpPr>
          <p:spPr>
            <a:xfrm>
              <a:off x="3770280" y="3311280"/>
              <a:ext cx="81360" cy="25920"/>
            </a:xfrm>
            <a:custGeom>
              <a:avLst/>
              <a:gdLst>
                <a:gd name="textAreaLeft" fmla="*/ 0 w 81360"/>
                <a:gd name="textAreaRight" fmla="*/ 82080 w 81360"/>
                <a:gd name="textAreaTop" fmla="*/ 0 h 25920"/>
                <a:gd name="textAreaBottom" fmla="*/ 26640 h 25920"/>
              </a:gdLst>
              <a:ahLst/>
              <a:rect l="textAreaLeft" t="textAreaTop" r="textAreaRight" b="textAreaBottom"/>
              <a:pathLst>
                <a:path w="5338" h="1735">
                  <a:moveTo>
                    <a:pt x="2602" y="1"/>
                  </a:moveTo>
                  <a:cubicBezTo>
                    <a:pt x="1434" y="1"/>
                    <a:pt x="367" y="734"/>
                    <a:pt x="0" y="1735"/>
                  </a:cubicBezTo>
                  <a:cubicBezTo>
                    <a:pt x="934" y="1268"/>
                    <a:pt x="1768" y="935"/>
                    <a:pt x="2602" y="935"/>
                  </a:cubicBezTo>
                  <a:cubicBezTo>
                    <a:pt x="3036" y="935"/>
                    <a:pt x="3469" y="1001"/>
                    <a:pt x="3903" y="1101"/>
                  </a:cubicBezTo>
                  <a:cubicBezTo>
                    <a:pt x="4370" y="1235"/>
                    <a:pt x="4837" y="1402"/>
                    <a:pt x="5337" y="1535"/>
                  </a:cubicBezTo>
                  <a:cubicBezTo>
                    <a:pt x="5204" y="1301"/>
                    <a:pt x="5037" y="1135"/>
                    <a:pt x="4837" y="901"/>
                  </a:cubicBezTo>
                  <a:cubicBezTo>
                    <a:pt x="4637" y="734"/>
                    <a:pt x="4437" y="568"/>
                    <a:pt x="4203" y="434"/>
                  </a:cubicBezTo>
                  <a:cubicBezTo>
                    <a:pt x="3736" y="134"/>
                    <a:pt x="3169" y="1"/>
                    <a:pt x="2602" y="1"/>
                  </a:cubicBezTo>
                  <a:close/>
                </a:path>
              </a:pathLst>
            </a:custGeom>
            <a:solidFill>
              <a:srgbClr val="3a599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3320" bIns="1332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343" name="Google Shape;2209;p314"/>
            <p:cNvSpPr/>
            <p:nvPr/>
          </p:nvSpPr>
          <p:spPr>
            <a:xfrm>
              <a:off x="3903120" y="3311640"/>
              <a:ext cx="77760" cy="27000"/>
            </a:xfrm>
            <a:custGeom>
              <a:avLst/>
              <a:gdLst>
                <a:gd name="textAreaLeft" fmla="*/ 0 w 77760"/>
                <a:gd name="textAreaRight" fmla="*/ 78480 w 77760"/>
                <a:gd name="textAreaTop" fmla="*/ 0 h 27000"/>
                <a:gd name="textAreaBottom" fmla="*/ 27720 h 27000"/>
              </a:gdLst>
              <a:ahLst/>
              <a:rect l="textAreaLeft" t="textAreaTop" r="textAreaRight" b="textAreaBottom"/>
              <a:pathLst>
                <a:path w="5105" h="1809">
                  <a:moveTo>
                    <a:pt x="2504" y="1"/>
                  </a:moveTo>
                  <a:cubicBezTo>
                    <a:pt x="2031" y="1"/>
                    <a:pt x="1544" y="106"/>
                    <a:pt x="1135" y="340"/>
                  </a:cubicBezTo>
                  <a:cubicBezTo>
                    <a:pt x="901" y="441"/>
                    <a:pt x="701" y="641"/>
                    <a:pt x="501" y="774"/>
                  </a:cubicBezTo>
                  <a:cubicBezTo>
                    <a:pt x="334" y="974"/>
                    <a:pt x="167" y="1141"/>
                    <a:pt x="1" y="1375"/>
                  </a:cubicBezTo>
                  <a:cubicBezTo>
                    <a:pt x="501" y="1241"/>
                    <a:pt x="968" y="1108"/>
                    <a:pt x="1402" y="1008"/>
                  </a:cubicBezTo>
                  <a:cubicBezTo>
                    <a:pt x="1835" y="941"/>
                    <a:pt x="2236" y="908"/>
                    <a:pt x="2636" y="908"/>
                  </a:cubicBezTo>
                  <a:cubicBezTo>
                    <a:pt x="3470" y="941"/>
                    <a:pt x="4237" y="1308"/>
                    <a:pt x="5104" y="1808"/>
                  </a:cubicBezTo>
                  <a:cubicBezTo>
                    <a:pt x="4804" y="807"/>
                    <a:pt x="3803" y="74"/>
                    <a:pt x="2703" y="7"/>
                  </a:cubicBezTo>
                  <a:cubicBezTo>
                    <a:pt x="2637" y="3"/>
                    <a:pt x="2571" y="1"/>
                    <a:pt x="2504" y="1"/>
                  </a:cubicBezTo>
                  <a:close/>
                </a:path>
              </a:pathLst>
            </a:custGeom>
            <a:solidFill>
              <a:srgbClr val="3a599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3680" bIns="1368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344" name="Google Shape;2210;p314"/>
            <p:cNvSpPr/>
            <p:nvPr/>
          </p:nvSpPr>
          <p:spPr>
            <a:xfrm>
              <a:off x="3805920" y="3834720"/>
              <a:ext cx="122760" cy="140400"/>
            </a:xfrm>
            <a:custGeom>
              <a:avLst/>
              <a:gdLst>
                <a:gd name="textAreaLeft" fmla="*/ 0 w 122760"/>
                <a:gd name="textAreaRight" fmla="*/ 123480 w 122760"/>
                <a:gd name="textAreaTop" fmla="*/ 0 h 140400"/>
                <a:gd name="textAreaBottom" fmla="*/ 141120 h 140400"/>
              </a:gdLst>
              <a:ahLst/>
              <a:rect l="textAreaLeft" t="textAreaTop" r="textAreaRight" b="textAreaBottom"/>
              <a:pathLst>
                <a:path w="8040" h="9174">
                  <a:moveTo>
                    <a:pt x="534" y="1"/>
                  </a:moveTo>
                  <a:cubicBezTo>
                    <a:pt x="234" y="1"/>
                    <a:pt x="1" y="234"/>
                    <a:pt x="1" y="568"/>
                  </a:cubicBezTo>
                  <a:lnTo>
                    <a:pt x="1" y="8640"/>
                  </a:lnTo>
                  <a:cubicBezTo>
                    <a:pt x="1" y="8941"/>
                    <a:pt x="234" y="9174"/>
                    <a:pt x="534" y="9174"/>
                  </a:cubicBezTo>
                  <a:lnTo>
                    <a:pt x="7506" y="9174"/>
                  </a:lnTo>
                  <a:cubicBezTo>
                    <a:pt x="7806" y="9174"/>
                    <a:pt x="8040" y="8941"/>
                    <a:pt x="8040" y="8640"/>
                  </a:cubicBezTo>
                  <a:lnTo>
                    <a:pt x="8040" y="568"/>
                  </a:lnTo>
                  <a:cubicBezTo>
                    <a:pt x="8040" y="268"/>
                    <a:pt x="7806" y="1"/>
                    <a:pt x="7506" y="1"/>
                  </a:cubicBezTo>
                  <a:close/>
                </a:path>
              </a:pathLst>
            </a:custGeom>
            <a:solidFill>
              <a:srgbClr val="1d1d1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0560" bIns="7056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345" name="Google Shape;2211;p314"/>
            <p:cNvSpPr/>
            <p:nvPr/>
          </p:nvSpPr>
          <p:spPr>
            <a:xfrm>
              <a:off x="3783240" y="3917880"/>
              <a:ext cx="169560" cy="162000"/>
            </a:xfrm>
            <a:custGeom>
              <a:avLst/>
              <a:gdLst>
                <a:gd name="textAreaLeft" fmla="*/ 0 w 169560"/>
                <a:gd name="textAreaRight" fmla="*/ 170280 w 169560"/>
                <a:gd name="textAreaTop" fmla="*/ 0 h 162000"/>
                <a:gd name="textAreaBottom" fmla="*/ 162720 h 162000"/>
              </a:gdLst>
              <a:ahLst/>
              <a:rect l="textAreaLeft" t="textAreaTop" r="textAreaRight" b="textAreaBottom"/>
              <a:pathLst>
                <a:path w="11081" h="10583">
                  <a:moveTo>
                    <a:pt x="1468" y="1"/>
                  </a:moveTo>
                  <a:cubicBezTo>
                    <a:pt x="267" y="268"/>
                    <a:pt x="100" y="1235"/>
                    <a:pt x="0" y="3570"/>
                  </a:cubicBezTo>
                  <a:lnTo>
                    <a:pt x="2702" y="10141"/>
                  </a:lnTo>
                  <a:cubicBezTo>
                    <a:pt x="4051" y="10448"/>
                    <a:pt x="5158" y="10583"/>
                    <a:pt x="6065" y="10583"/>
                  </a:cubicBezTo>
                  <a:cubicBezTo>
                    <a:pt x="11080" y="10583"/>
                    <a:pt x="10015" y="6456"/>
                    <a:pt x="10241" y="4337"/>
                  </a:cubicBezTo>
                  <a:cubicBezTo>
                    <a:pt x="10424" y="2616"/>
                    <a:pt x="9629" y="2347"/>
                    <a:pt x="9115" y="2347"/>
                  </a:cubicBezTo>
                  <a:cubicBezTo>
                    <a:pt x="8881" y="2347"/>
                    <a:pt x="8706" y="2403"/>
                    <a:pt x="8706" y="2403"/>
                  </a:cubicBezTo>
                  <a:cubicBezTo>
                    <a:pt x="7366" y="2987"/>
                    <a:pt x="6175" y="3191"/>
                    <a:pt x="5165" y="3191"/>
                  </a:cubicBezTo>
                  <a:cubicBezTo>
                    <a:pt x="2833" y="3191"/>
                    <a:pt x="1468" y="2102"/>
                    <a:pt x="1468" y="2102"/>
                  </a:cubicBezTo>
                  <a:lnTo>
                    <a:pt x="1468" y="1"/>
                  </a:lnTo>
                  <a:close/>
                </a:path>
              </a:pathLst>
            </a:custGeom>
            <a:solidFill>
              <a:srgbClr val="f0bcb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1360" bIns="8136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346" name="Google Shape;2212;p314"/>
            <p:cNvSpPr/>
            <p:nvPr/>
          </p:nvSpPr>
          <p:spPr>
            <a:xfrm>
              <a:off x="3782160" y="3917880"/>
              <a:ext cx="169200" cy="162000"/>
            </a:xfrm>
            <a:custGeom>
              <a:avLst/>
              <a:gdLst>
                <a:gd name="textAreaLeft" fmla="*/ 0 w 169200"/>
                <a:gd name="textAreaRight" fmla="*/ 169920 w 169200"/>
                <a:gd name="textAreaTop" fmla="*/ 0 h 162000"/>
                <a:gd name="textAreaBottom" fmla="*/ 162720 h 162000"/>
              </a:gdLst>
              <a:ahLst/>
              <a:rect l="textAreaLeft" t="textAreaTop" r="textAreaRight" b="textAreaBottom"/>
              <a:pathLst>
                <a:path w="11057" h="10583">
                  <a:moveTo>
                    <a:pt x="9589" y="1"/>
                  </a:moveTo>
                  <a:lnTo>
                    <a:pt x="9589" y="2102"/>
                  </a:lnTo>
                  <a:cubicBezTo>
                    <a:pt x="9589" y="2102"/>
                    <a:pt x="8224" y="3191"/>
                    <a:pt x="5891" y="3191"/>
                  </a:cubicBezTo>
                  <a:cubicBezTo>
                    <a:pt x="4882" y="3191"/>
                    <a:pt x="3690" y="2987"/>
                    <a:pt x="2350" y="2403"/>
                  </a:cubicBezTo>
                  <a:cubicBezTo>
                    <a:pt x="2350" y="2403"/>
                    <a:pt x="2175" y="2347"/>
                    <a:pt x="1942" y="2347"/>
                  </a:cubicBezTo>
                  <a:cubicBezTo>
                    <a:pt x="1428" y="2347"/>
                    <a:pt x="632" y="2616"/>
                    <a:pt x="816" y="4337"/>
                  </a:cubicBezTo>
                  <a:cubicBezTo>
                    <a:pt x="1042" y="6456"/>
                    <a:pt x="0" y="10583"/>
                    <a:pt x="5022" y="10583"/>
                  </a:cubicBezTo>
                  <a:cubicBezTo>
                    <a:pt x="5931" y="10583"/>
                    <a:pt x="7039" y="10448"/>
                    <a:pt x="8388" y="10141"/>
                  </a:cubicBezTo>
                  <a:lnTo>
                    <a:pt x="11057" y="3570"/>
                  </a:lnTo>
                  <a:cubicBezTo>
                    <a:pt x="10956" y="1235"/>
                    <a:pt x="10790" y="268"/>
                    <a:pt x="9589" y="1"/>
                  </a:cubicBezTo>
                  <a:close/>
                </a:path>
              </a:pathLst>
            </a:custGeom>
            <a:solidFill>
              <a:srgbClr val="f0bcb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1360" bIns="8136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347" name="Google Shape;2213;p314"/>
            <p:cNvSpPr/>
            <p:nvPr/>
          </p:nvSpPr>
          <p:spPr>
            <a:xfrm>
              <a:off x="5613120" y="2328480"/>
              <a:ext cx="388800" cy="483840"/>
            </a:xfrm>
            <a:custGeom>
              <a:avLst/>
              <a:gdLst>
                <a:gd name="textAreaLeft" fmla="*/ 0 w 388800"/>
                <a:gd name="textAreaRight" fmla="*/ 389520 w 388800"/>
                <a:gd name="textAreaTop" fmla="*/ 0 h 483840"/>
                <a:gd name="textAreaBottom" fmla="*/ 484560 h 483840"/>
              </a:gdLst>
              <a:ahLst/>
              <a:rect l="textAreaLeft" t="textAreaTop" r="textAreaRight" b="textAreaBottom"/>
              <a:pathLst>
                <a:path w="25320" h="31503">
                  <a:moveTo>
                    <a:pt x="21049" y="0"/>
                  </a:moveTo>
                  <a:lnTo>
                    <a:pt x="18347" y="10207"/>
                  </a:lnTo>
                  <a:lnTo>
                    <a:pt x="10809" y="21515"/>
                  </a:lnTo>
                  <a:lnTo>
                    <a:pt x="6672" y="14944"/>
                  </a:lnTo>
                  <a:lnTo>
                    <a:pt x="1" y="21749"/>
                  </a:lnTo>
                  <a:cubicBezTo>
                    <a:pt x="1" y="21749"/>
                    <a:pt x="4352" y="31502"/>
                    <a:pt x="9850" y="31502"/>
                  </a:cubicBezTo>
                  <a:cubicBezTo>
                    <a:pt x="10307" y="31502"/>
                    <a:pt x="10771" y="31435"/>
                    <a:pt x="11242" y="31289"/>
                  </a:cubicBezTo>
                  <a:cubicBezTo>
                    <a:pt x="17380" y="29388"/>
                    <a:pt x="22417" y="12309"/>
                    <a:pt x="22417" y="12309"/>
                  </a:cubicBezTo>
                  <a:cubicBezTo>
                    <a:pt x="22417" y="12309"/>
                    <a:pt x="24985" y="9107"/>
                    <a:pt x="25152" y="5471"/>
                  </a:cubicBezTo>
                  <a:cubicBezTo>
                    <a:pt x="25319" y="1801"/>
                    <a:pt x="21049" y="0"/>
                    <a:pt x="21049" y="0"/>
                  </a:cubicBezTo>
                  <a:close/>
                </a:path>
              </a:pathLst>
            </a:custGeom>
            <a:solidFill>
              <a:srgbClr val="f0bcb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348" name="Google Shape;2214;p314"/>
            <p:cNvSpPr/>
            <p:nvPr/>
          </p:nvSpPr>
          <p:spPr>
            <a:xfrm>
              <a:off x="5781960" y="2235600"/>
              <a:ext cx="201240" cy="270720"/>
            </a:xfrm>
            <a:custGeom>
              <a:avLst/>
              <a:gdLst>
                <a:gd name="textAreaLeft" fmla="*/ 0 w 201240"/>
                <a:gd name="textAreaRight" fmla="*/ 201960 w 201240"/>
                <a:gd name="textAreaTop" fmla="*/ 0 h 270720"/>
                <a:gd name="textAreaBottom" fmla="*/ 271440 h 270720"/>
              </a:gdLst>
              <a:ahLst/>
              <a:rect l="textAreaLeft" t="textAreaTop" r="textAreaRight" b="textAreaBottom"/>
              <a:pathLst>
                <a:path w="13134" h="17652">
                  <a:moveTo>
                    <a:pt x="11972" y="1"/>
                  </a:moveTo>
                  <a:cubicBezTo>
                    <a:pt x="11941" y="1"/>
                    <a:pt x="11908" y="2"/>
                    <a:pt x="11876" y="5"/>
                  </a:cubicBezTo>
                  <a:lnTo>
                    <a:pt x="4704" y="806"/>
                  </a:lnTo>
                  <a:cubicBezTo>
                    <a:pt x="4304" y="873"/>
                    <a:pt x="3937" y="1173"/>
                    <a:pt x="3837" y="1573"/>
                  </a:cubicBezTo>
                  <a:lnTo>
                    <a:pt x="301" y="14616"/>
                  </a:lnTo>
                  <a:cubicBezTo>
                    <a:pt x="267" y="14683"/>
                    <a:pt x="267" y="14716"/>
                    <a:pt x="267" y="14783"/>
                  </a:cubicBezTo>
                  <a:lnTo>
                    <a:pt x="67" y="16517"/>
                  </a:lnTo>
                  <a:cubicBezTo>
                    <a:pt x="0" y="17118"/>
                    <a:pt x="467" y="17651"/>
                    <a:pt x="1068" y="17651"/>
                  </a:cubicBezTo>
                  <a:lnTo>
                    <a:pt x="7773" y="17585"/>
                  </a:lnTo>
                  <a:cubicBezTo>
                    <a:pt x="8240" y="17585"/>
                    <a:pt x="8640" y="17284"/>
                    <a:pt x="8740" y="16851"/>
                  </a:cubicBezTo>
                  <a:lnTo>
                    <a:pt x="12943" y="1273"/>
                  </a:lnTo>
                  <a:cubicBezTo>
                    <a:pt x="13134" y="637"/>
                    <a:pt x="12627" y="1"/>
                    <a:pt x="11972" y="1"/>
                  </a:cubicBezTo>
                  <a:close/>
                </a:path>
              </a:pathLst>
            </a:custGeom>
            <a:solidFill>
              <a:srgbClr val="1d1d1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349" name="Google Shape;2215;p314"/>
            <p:cNvSpPr/>
            <p:nvPr/>
          </p:nvSpPr>
          <p:spPr>
            <a:xfrm>
              <a:off x="5565600" y="2304720"/>
              <a:ext cx="204840" cy="350280"/>
            </a:xfrm>
            <a:custGeom>
              <a:avLst/>
              <a:gdLst>
                <a:gd name="textAreaLeft" fmla="*/ 0 w 204840"/>
                <a:gd name="textAreaRight" fmla="*/ 205560 w 204840"/>
                <a:gd name="textAreaTop" fmla="*/ 0 h 350280"/>
                <a:gd name="textAreaBottom" fmla="*/ 351000 h 350280"/>
              </a:gdLst>
              <a:ahLst/>
              <a:rect l="textAreaLeft" t="textAreaTop" r="textAreaRight" b="textAreaBottom"/>
              <a:pathLst>
                <a:path w="13377" h="22822">
                  <a:moveTo>
                    <a:pt x="1" y="1"/>
                  </a:moveTo>
                  <a:cubicBezTo>
                    <a:pt x="1" y="1"/>
                    <a:pt x="3219" y="22821"/>
                    <a:pt x="7081" y="22821"/>
                  </a:cubicBezTo>
                  <a:cubicBezTo>
                    <a:pt x="7111" y="22821"/>
                    <a:pt x="7142" y="22820"/>
                    <a:pt x="7173" y="22817"/>
                  </a:cubicBezTo>
                  <a:cubicBezTo>
                    <a:pt x="11075" y="22450"/>
                    <a:pt x="13377" y="20148"/>
                    <a:pt x="13377" y="20148"/>
                  </a:cubicBezTo>
                  <a:cubicBezTo>
                    <a:pt x="13377" y="20148"/>
                    <a:pt x="5838" y="3003"/>
                    <a:pt x="1" y="1"/>
                  </a:cubicBezTo>
                  <a:close/>
                </a:path>
              </a:pathLst>
            </a:custGeom>
            <a:solidFill>
              <a:srgbClr val="89bdd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350" name="Google Shape;2216;p314"/>
            <p:cNvSpPr/>
            <p:nvPr/>
          </p:nvSpPr>
          <p:spPr>
            <a:xfrm>
              <a:off x="5369400" y="1773360"/>
              <a:ext cx="519480" cy="471240"/>
            </a:xfrm>
            <a:custGeom>
              <a:avLst/>
              <a:gdLst>
                <a:gd name="textAreaLeft" fmla="*/ 0 w 519480"/>
                <a:gd name="textAreaRight" fmla="*/ 520200 w 519480"/>
                <a:gd name="textAreaTop" fmla="*/ 0 h 471240"/>
                <a:gd name="textAreaBottom" fmla="*/ 471960 h 471240"/>
              </a:gdLst>
              <a:ahLst/>
              <a:rect l="textAreaLeft" t="textAreaTop" r="textAreaRight" b="textAreaBottom"/>
              <a:pathLst>
                <a:path w="33825" h="30688">
                  <a:moveTo>
                    <a:pt x="20548" y="1"/>
                  </a:moveTo>
                  <a:cubicBezTo>
                    <a:pt x="18639" y="1"/>
                    <a:pt x="17979" y="2869"/>
                    <a:pt x="16249" y="2869"/>
                  </a:cubicBezTo>
                  <a:cubicBezTo>
                    <a:pt x="16141" y="2869"/>
                    <a:pt x="16029" y="2858"/>
                    <a:pt x="15912" y="2834"/>
                  </a:cubicBezTo>
                  <a:cubicBezTo>
                    <a:pt x="15523" y="2756"/>
                    <a:pt x="15037" y="2713"/>
                    <a:pt x="14492" y="2713"/>
                  </a:cubicBezTo>
                  <a:cubicBezTo>
                    <a:pt x="11760" y="2713"/>
                    <a:pt x="7550" y="3806"/>
                    <a:pt x="6772" y="7170"/>
                  </a:cubicBezTo>
                  <a:cubicBezTo>
                    <a:pt x="6772" y="7170"/>
                    <a:pt x="6676" y="7157"/>
                    <a:pt x="6509" y="7157"/>
                  </a:cubicBezTo>
                  <a:cubicBezTo>
                    <a:pt x="5716" y="7157"/>
                    <a:pt x="3327" y="7454"/>
                    <a:pt x="2169" y="10873"/>
                  </a:cubicBezTo>
                  <a:cubicBezTo>
                    <a:pt x="0" y="17244"/>
                    <a:pt x="5404" y="22648"/>
                    <a:pt x="2502" y="25550"/>
                  </a:cubicBezTo>
                  <a:cubicBezTo>
                    <a:pt x="922" y="27131"/>
                    <a:pt x="3352" y="30687"/>
                    <a:pt x="6483" y="30687"/>
                  </a:cubicBezTo>
                  <a:cubicBezTo>
                    <a:pt x="8043" y="30687"/>
                    <a:pt x="9777" y="29804"/>
                    <a:pt x="11275" y="27352"/>
                  </a:cubicBezTo>
                  <a:cubicBezTo>
                    <a:pt x="15778" y="19980"/>
                    <a:pt x="16946" y="16277"/>
                    <a:pt x="16946" y="16277"/>
                  </a:cubicBezTo>
                  <a:cubicBezTo>
                    <a:pt x="16946" y="16277"/>
                    <a:pt x="19846" y="19595"/>
                    <a:pt x="25068" y="19595"/>
                  </a:cubicBezTo>
                  <a:cubicBezTo>
                    <a:pt x="25747" y="19595"/>
                    <a:pt x="26464" y="19539"/>
                    <a:pt x="27220" y="19412"/>
                  </a:cubicBezTo>
                  <a:cubicBezTo>
                    <a:pt x="33791" y="18345"/>
                    <a:pt x="33824" y="10573"/>
                    <a:pt x="30055" y="9739"/>
                  </a:cubicBezTo>
                  <a:cubicBezTo>
                    <a:pt x="30055" y="9739"/>
                    <a:pt x="33324" y="7104"/>
                    <a:pt x="30956" y="3968"/>
                  </a:cubicBezTo>
                  <a:cubicBezTo>
                    <a:pt x="30332" y="3154"/>
                    <a:pt x="29544" y="2852"/>
                    <a:pt x="28720" y="2852"/>
                  </a:cubicBezTo>
                  <a:cubicBezTo>
                    <a:pt x="26368" y="2852"/>
                    <a:pt x="23717" y="5302"/>
                    <a:pt x="23717" y="5302"/>
                  </a:cubicBezTo>
                  <a:cubicBezTo>
                    <a:pt x="23717" y="5302"/>
                    <a:pt x="24551" y="1633"/>
                    <a:pt x="21616" y="265"/>
                  </a:cubicBezTo>
                  <a:cubicBezTo>
                    <a:pt x="21218" y="80"/>
                    <a:pt x="20866" y="1"/>
                    <a:pt x="20548" y="1"/>
                  </a:cubicBezTo>
                  <a:close/>
                </a:path>
              </a:pathLst>
            </a:custGeom>
            <a:solidFill>
              <a:srgbClr val="32628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351" name="Google Shape;2217;p314"/>
            <p:cNvSpPr/>
            <p:nvPr/>
          </p:nvSpPr>
          <p:spPr>
            <a:xfrm>
              <a:off x="5834160" y="4388400"/>
              <a:ext cx="272160" cy="101160"/>
            </a:xfrm>
            <a:custGeom>
              <a:avLst/>
              <a:gdLst>
                <a:gd name="textAreaLeft" fmla="*/ 0 w 272160"/>
                <a:gd name="textAreaRight" fmla="*/ 272880 w 272160"/>
                <a:gd name="textAreaTop" fmla="*/ 0 h 101160"/>
                <a:gd name="textAreaBottom" fmla="*/ 101880 h 101160"/>
              </a:gdLst>
              <a:ahLst/>
              <a:rect l="textAreaLeft" t="textAreaTop" r="textAreaRight" b="textAreaBottom"/>
              <a:pathLst>
                <a:path w="17747" h="6614">
                  <a:moveTo>
                    <a:pt x="6672" y="0"/>
                  </a:moveTo>
                  <a:lnTo>
                    <a:pt x="68" y="2035"/>
                  </a:lnTo>
                  <a:cubicBezTo>
                    <a:pt x="68" y="2035"/>
                    <a:pt x="1" y="5871"/>
                    <a:pt x="635" y="6171"/>
                  </a:cubicBezTo>
                  <a:cubicBezTo>
                    <a:pt x="961" y="6309"/>
                    <a:pt x="4700" y="6614"/>
                    <a:pt x="8456" y="6614"/>
                  </a:cubicBezTo>
                  <a:cubicBezTo>
                    <a:pt x="11996" y="6614"/>
                    <a:pt x="15551" y="6343"/>
                    <a:pt x="16279" y="5404"/>
                  </a:cubicBezTo>
                  <a:cubicBezTo>
                    <a:pt x="17747" y="3470"/>
                    <a:pt x="6672" y="0"/>
                    <a:pt x="6672" y="0"/>
                  </a:cubicBezTo>
                  <a:close/>
                </a:path>
              </a:pathLst>
            </a:custGeom>
            <a:solidFill>
              <a:srgbClr val="3a599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0760" bIns="5076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352" name="Google Shape;2218;p314"/>
            <p:cNvSpPr/>
            <p:nvPr/>
          </p:nvSpPr>
          <p:spPr>
            <a:xfrm>
              <a:off x="5834880" y="4388400"/>
              <a:ext cx="108000" cy="46080"/>
            </a:xfrm>
            <a:custGeom>
              <a:avLst/>
              <a:gdLst>
                <a:gd name="textAreaLeft" fmla="*/ 0 w 108000"/>
                <a:gd name="textAreaRight" fmla="*/ 108720 w 108000"/>
                <a:gd name="textAreaTop" fmla="*/ 0 h 46080"/>
                <a:gd name="textAreaBottom" fmla="*/ 46800 h 46080"/>
              </a:gdLst>
              <a:ahLst/>
              <a:rect l="textAreaLeft" t="textAreaTop" r="textAreaRight" b="textAreaBottom"/>
              <a:pathLst>
                <a:path w="7072" h="3038">
                  <a:moveTo>
                    <a:pt x="6638" y="0"/>
                  </a:moveTo>
                  <a:lnTo>
                    <a:pt x="0" y="768"/>
                  </a:lnTo>
                  <a:cubicBezTo>
                    <a:pt x="0" y="768"/>
                    <a:pt x="903" y="3038"/>
                    <a:pt x="3469" y="3038"/>
                  </a:cubicBezTo>
                  <a:cubicBezTo>
                    <a:pt x="3650" y="3038"/>
                    <a:pt x="3839" y="3027"/>
                    <a:pt x="4036" y="3003"/>
                  </a:cubicBezTo>
                  <a:cubicBezTo>
                    <a:pt x="7072" y="2669"/>
                    <a:pt x="6638" y="0"/>
                    <a:pt x="6638" y="0"/>
                  </a:cubicBezTo>
                  <a:close/>
                </a:path>
              </a:pathLst>
            </a:custGeom>
            <a:solidFill>
              <a:srgbClr val="f0bcb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400" bIns="2340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353" name="Google Shape;2219;p314"/>
            <p:cNvSpPr/>
            <p:nvPr/>
          </p:nvSpPr>
          <p:spPr>
            <a:xfrm>
              <a:off x="5523480" y="4232880"/>
              <a:ext cx="218520" cy="211680"/>
            </a:xfrm>
            <a:custGeom>
              <a:avLst/>
              <a:gdLst>
                <a:gd name="textAreaLeft" fmla="*/ 0 w 218520"/>
                <a:gd name="textAreaRight" fmla="*/ 219240 w 218520"/>
                <a:gd name="textAreaTop" fmla="*/ 0 h 211680"/>
                <a:gd name="textAreaBottom" fmla="*/ 212400 h 211680"/>
              </a:gdLst>
              <a:ahLst/>
              <a:rect l="textAreaLeft" t="textAreaTop" r="textAreaRight" b="textAreaBottom"/>
              <a:pathLst>
                <a:path w="14244" h="13818">
                  <a:moveTo>
                    <a:pt x="2769" y="0"/>
                  </a:moveTo>
                  <a:cubicBezTo>
                    <a:pt x="2769" y="0"/>
                    <a:pt x="0" y="2669"/>
                    <a:pt x="234" y="3302"/>
                  </a:cubicBezTo>
                  <a:cubicBezTo>
                    <a:pt x="497" y="3926"/>
                    <a:pt x="9123" y="13818"/>
                    <a:pt x="11720" y="13818"/>
                  </a:cubicBezTo>
                  <a:cubicBezTo>
                    <a:pt x="11762" y="13818"/>
                    <a:pt x="11803" y="13815"/>
                    <a:pt x="11842" y="13810"/>
                  </a:cubicBezTo>
                  <a:cubicBezTo>
                    <a:pt x="14244" y="13510"/>
                    <a:pt x="8873" y="3202"/>
                    <a:pt x="8873" y="3202"/>
                  </a:cubicBezTo>
                  <a:lnTo>
                    <a:pt x="2769" y="0"/>
                  </a:lnTo>
                  <a:close/>
                </a:path>
              </a:pathLst>
            </a:custGeom>
            <a:solidFill>
              <a:srgbClr val="3a599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354" name="Google Shape;2220;p314"/>
            <p:cNvSpPr/>
            <p:nvPr/>
          </p:nvSpPr>
          <p:spPr>
            <a:xfrm>
              <a:off x="5563080" y="4217760"/>
              <a:ext cx="96120" cy="79920"/>
            </a:xfrm>
            <a:custGeom>
              <a:avLst/>
              <a:gdLst>
                <a:gd name="textAreaLeft" fmla="*/ 0 w 96120"/>
                <a:gd name="textAreaRight" fmla="*/ 96840 w 96120"/>
                <a:gd name="textAreaTop" fmla="*/ 0 h 79920"/>
                <a:gd name="textAreaBottom" fmla="*/ 80640 h 79920"/>
              </a:gdLst>
              <a:ahLst/>
              <a:rect l="textAreaLeft" t="textAreaTop" r="textAreaRight" b="textAreaBottom"/>
              <a:pathLst>
                <a:path w="6305" h="5252">
                  <a:moveTo>
                    <a:pt x="1067" y="1"/>
                  </a:moveTo>
                  <a:lnTo>
                    <a:pt x="1067" y="1"/>
                  </a:lnTo>
                  <a:cubicBezTo>
                    <a:pt x="1067" y="1"/>
                    <a:pt x="0" y="2603"/>
                    <a:pt x="2335" y="4471"/>
                  </a:cubicBezTo>
                  <a:cubicBezTo>
                    <a:pt x="3057" y="5050"/>
                    <a:pt x="3707" y="5252"/>
                    <a:pt x="4263" y="5252"/>
                  </a:cubicBezTo>
                  <a:cubicBezTo>
                    <a:pt x="5531" y="5252"/>
                    <a:pt x="6304" y="4204"/>
                    <a:pt x="6304" y="4204"/>
                  </a:cubicBezTo>
                  <a:lnTo>
                    <a:pt x="1067" y="1"/>
                  </a:lnTo>
                  <a:close/>
                </a:path>
              </a:pathLst>
            </a:custGeom>
            <a:solidFill>
              <a:srgbClr val="f0bcb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320" bIns="4032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355" name="Google Shape;2221;p314"/>
            <p:cNvSpPr/>
            <p:nvPr/>
          </p:nvSpPr>
          <p:spPr>
            <a:xfrm>
              <a:off x="5472720" y="3158640"/>
              <a:ext cx="459360" cy="1137240"/>
            </a:xfrm>
            <a:custGeom>
              <a:avLst/>
              <a:gdLst>
                <a:gd name="textAreaLeft" fmla="*/ 0 w 459360"/>
                <a:gd name="textAreaRight" fmla="*/ 460080 w 459360"/>
                <a:gd name="textAreaTop" fmla="*/ 0 h 1137240"/>
                <a:gd name="textAreaBottom" fmla="*/ 1137960 h 1137240"/>
              </a:gdLst>
              <a:ahLst/>
              <a:rect l="textAreaLeft" t="textAreaTop" r="textAreaRight" b="textAreaBottom"/>
              <a:pathLst>
                <a:path w="29922" h="73987">
                  <a:moveTo>
                    <a:pt x="17880" y="0"/>
                  </a:moveTo>
                  <a:lnTo>
                    <a:pt x="7072" y="2135"/>
                  </a:lnTo>
                  <a:lnTo>
                    <a:pt x="0" y="2935"/>
                  </a:lnTo>
                  <a:lnTo>
                    <a:pt x="15945" y="38795"/>
                  </a:lnTo>
                  <a:cubicBezTo>
                    <a:pt x="15945" y="38795"/>
                    <a:pt x="3970" y="66481"/>
                    <a:pt x="5504" y="69483"/>
                  </a:cubicBezTo>
                  <a:cubicBezTo>
                    <a:pt x="7072" y="72485"/>
                    <a:pt x="13910" y="73986"/>
                    <a:pt x="13910" y="73986"/>
                  </a:cubicBezTo>
                  <a:cubicBezTo>
                    <a:pt x="13910" y="73986"/>
                    <a:pt x="29921" y="43698"/>
                    <a:pt x="29088" y="40529"/>
                  </a:cubicBezTo>
                  <a:cubicBezTo>
                    <a:pt x="28287" y="37394"/>
                    <a:pt x="17880" y="0"/>
                    <a:pt x="17880" y="0"/>
                  </a:cubicBezTo>
                  <a:close/>
                </a:path>
              </a:pathLst>
            </a:custGeom>
            <a:solidFill>
              <a:srgbClr val="1d1d1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356" name="Google Shape;2222;p314"/>
            <p:cNvSpPr/>
            <p:nvPr/>
          </p:nvSpPr>
          <p:spPr>
            <a:xfrm>
              <a:off x="5339160" y="3182040"/>
              <a:ext cx="645840" cy="1236600"/>
            </a:xfrm>
            <a:custGeom>
              <a:avLst/>
              <a:gdLst>
                <a:gd name="textAreaLeft" fmla="*/ 0 w 645840"/>
                <a:gd name="textAreaRight" fmla="*/ 646560 w 645840"/>
                <a:gd name="textAreaTop" fmla="*/ 0 h 1236600"/>
                <a:gd name="textAreaBottom" fmla="*/ 1237320 h 1236600"/>
              </a:gdLst>
              <a:ahLst/>
              <a:rect l="textAreaLeft" t="textAreaTop" r="textAreaRight" b="textAreaBottom"/>
              <a:pathLst>
                <a:path w="42031" h="80458">
                  <a:moveTo>
                    <a:pt x="20949" y="0"/>
                  </a:moveTo>
                  <a:lnTo>
                    <a:pt x="0" y="2369"/>
                  </a:lnTo>
                  <a:cubicBezTo>
                    <a:pt x="0" y="2369"/>
                    <a:pt x="0" y="12676"/>
                    <a:pt x="7873" y="18480"/>
                  </a:cubicBezTo>
                  <a:cubicBezTo>
                    <a:pt x="10641" y="20482"/>
                    <a:pt x="32257" y="80458"/>
                    <a:pt x="32257" y="80458"/>
                  </a:cubicBezTo>
                  <a:cubicBezTo>
                    <a:pt x="32257" y="80458"/>
                    <a:pt x="38127" y="80125"/>
                    <a:pt x="40096" y="78523"/>
                  </a:cubicBezTo>
                  <a:cubicBezTo>
                    <a:pt x="42030" y="76956"/>
                    <a:pt x="26252" y="14878"/>
                    <a:pt x="20949" y="0"/>
                  </a:cubicBezTo>
                  <a:close/>
                </a:path>
              </a:pathLst>
            </a:custGeom>
            <a:solidFill>
              <a:srgbClr val="4a4a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357" name="Google Shape;2223;p314"/>
            <p:cNvSpPr/>
            <p:nvPr/>
          </p:nvSpPr>
          <p:spPr>
            <a:xfrm>
              <a:off x="5100120" y="2277000"/>
              <a:ext cx="671040" cy="969840"/>
            </a:xfrm>
            <a:custGeom>
              <a:avLst/>
              <a:gdLst>
                <a:gd name="textAreaLeft" fmla="*/ 0 w 671040"/>
                <a:gd name="textAreaRight" fmla="*/ 671760 w 671040"/>
                <a:gd name="textAreaTop" fmla="*/ 0 h 969840"/>
                <a:gd name="textAreaBottom" fmla="*/ 970560 h 969840"/>
              </a:gdLst>
              <a:ahLst/>
              <a:rect l="textAreaLeft" t="textAreaTop" r="textAreaRight" b="textAreaBottom"/>
              <a:pathLst>
                <a:path w="43666" h="63107">
                  <a:moveTo>
                    <a:pt x="19481" y="0"/>
                  </a:moveTo>
                  <a:cubicBezTo>
                    <a:pt x="1" y="9907"/>
                    <a:pt x="13811" y="62712"/>
                    <a:pt x="13811" y="62712"/>
                  </a:cubicBezTo>
                  <a:cubicBezTo>
                    <a:pt x="15976" y="62987"/>
                    <a:pt x="18094" y="63106"/>
                    <a:pt x="20139" y="63106"/>
                  </a:cubicBezTo>
                  <a:cubicBezTo>
                    <a:pt x="33461" y="63106"/>
                    <a:pt x="43665" y="58042"/>
                    <a:pt x="43665" y="58042"/>
                  </a:cubicBezTo>
                  <a:cubicBezTo>
                    <a:pt x="42698" y="55006"/>
                    <a:pt x="41564" y="38228"/>
                    <a:pt x="38595" y="22783"/>
                  </a:cubicBezTo>
                  <a:cubicBezTo>
                    <a:pt x="35660" y="7306"/>
                    <a:pt x="32858" y="3803"/>
                    <a:pt x="29388" y="1034"/>
                  </a:cubicBezTo>
                  <a:lnTo>
                    <a:pt x="19481" y="0"/>
                  </a:lnTo>
                  <a:close/>
                </a:path>
              </a:pathLst>
            </a:custGeom>
            <a:solidFill>
              <a:srgbClr val="5899b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358" name="Google Shape;2224;p314"/>
            <p:cNvSpPr/>
            <p:nvPr/>
          </p:nvSpPr>
          <p:spPr>
            <a:xfrm>
              <a:off x="5377320" y="2162880"/>
              <a:ext cx="226080" cy="196560"/>
            </a:xfrm>
            <a:custGeom>
              <a:avLst/>
              <a:gdLst>
                <a:gd name="textAreaLeft" fmla="*/ 0 w 226080"/>
                <a:gd name="textAreaRight" fmla="*/ 226800 w 226080"/>
                <a:gd name="textAreaTop" fmla="*/ 0 h 196560"/>
                <a:gd name="textAreaBottom" fmla="*/ 197280 h 196560"/>
              </a:gdLst>
              <a:ahLst/>
              <a:rect l="textAreaLeft" t="textAreaTop" r="textAreaRight" b="textAreaBottom"/>
              <a:pathLst>
                <a:path w="14745" h="12827">
                  <a:moveTo>
                    <a:pt x="6305" y="1"/>
                  </a:moveTo>
                  <a:cubicBezTo>
                    <a:pt x="3470" y="4237"/>
                    <a:pt x="1" y="8373"/>
                    <a:pt x="1035" y="10241"/>
                  </a:cubicBezTo>
                  <a:cubicBezTo>
                    <a:pt x="1759" y="11569"/>
                    <a:pt x="5120" y="12826"/>
                    <a:pt x="7921" y="12826"/>
                  </a:cubicBezTo>
                  <a:cubicBezTo>
                    <a:pt x="8991" y="12826"/>
                    <a:pt x="9980" y="12643"/>
                    <a:pt x="10708" y="12209"/>
                  </a:cubicBezTo>
                  <a:cubicBezTo>
                    <a:pt x="13377" y="10642"/>
                    <a:pt x="10441" y="10275"/>
                    <a:pt x="12610" y="6739"/>
                  </a:cubicBezTo>
                  <a:cubicBezTo>
                    <a:pt x="14745" y="3203"/>
                    <a:pt x="6305" y="1"/>
                    <a:pt x="6305" y="1"/>
                  </a:cubicBezTo>
                  <a:close/>
                </a:path>
              </a:pathLst>
            </a:custGeom>
            <a:solidFill>
              <a:srgbClr val="f0bcb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359" name="Google Shape;2225;p314"/>
            <p:cNvSpPr/>
            <p:nvPr/>
          </p:nvSpPr>
          <p:spPr>
            <a:xfrm>
              <a:off x="5435280" y="2015640"/>
              <a:ext cx="335880" cy="314280"/>
            </a:xfrm>
            <a:custGeom>
              <a:avLst/>
              <a:gdLst>
                <a:gd name="textAreaLeft" fmla="*/ 0 w 335880"/>
                <a:gd name="textAreaRight" fmla="*/ 336600 w 335880"/>
                <a:gd name="textAreaTop" fmla="*/ 0 h 314280"/>
                <a:gd name="textAreaBottom" fmla="*/ 315000 h 314280"/>
              </a:gdLst>
              <a:ahLst/>
              <a:rect l="textAreaLeft" t="textAreaTop" r="textAreaRight" b="textAreaBottom"/>
              <a:pathLst>
                <a:path w="21888" h="20485">
                  <a:moveTo>
                    <a:pt x="12514" y="0"/>
                  </a:moveTo>
                  <a:cubicBezTo>
                    <a:pt x="11337" y="2942"/>
                    <a:pt x="9572" y="3178"/>
                    <a:pt x="9037" y="3178"/>
                  </a:cubicBezTo>
                  <a:cubicBezTo>
                    <a:pt x="8935" y="3178"/>
                    <a:pt x="8878" y="3169"/>
                    <a:pt x="8878" y="3169"/>
                  </a:cubicBezTo>
                  <a:cubicBezTo>
                    <a:pt x="8878" y="3169"/>
                    <a:pt x="6643" y="7439"/>
                    <a:pt x="6276" y="7739"/>
                  </a:cubicBezTo>
                  <a:cubicBezTo>
                    <a:pt x="6227" y="7779"/>
                    <a:pt x="6164" y="7797"/>
                    <a:pt x="6091" y="7797"/>
                  </a:cubicBezTo>
                  <a:cubicBezTo>
                    <a:pt x="5625" y="7797"/>
                    <a:pt x="4775" y="7072"/>
                    <a:pt x="4775" y="7072"/>
                  </a:cubicBezTo>
                  <a:lnTo>
                    <a:pt x="5809" y="5404"/>
                  </a:lnTo>
                  <a:cubicBezTo>
                    <a:pt x="6194" y="3461"/>
                    <a:pt x="4948" y="2129"/>
                    <a:pt x="3588" y="2129"/>
                  </a:cubicBezTo>
                  <a:cubicBezTo>
                    <a:pt x="2589" y="2129"/>
                    <a:pt x="1528" y="2847"/>
                    <a:pt x="1006" y="4570"/>
                  </a:cubicBezTo>
                  <a:cubicBezTo>
                    <a:pt x="0" y="7912"/>
                    <a:pt x="1673" y="8222"/>
                    <a:pt x="2328" y="8222"/>
                  </a:cubicBezTo>
                  <a:cubicBezTo>
                    <a:pt x="2477" y="8222"/>
                    <a:pt x="2573" y="8206"/>
                    <a:pt x="2574" y="8206"/>
                  </a:cubicBezTo>
                  <a:lnTo>
                    <a:pt x="2574" y="8206"/>
                  </a:lnTo>
                  <a:cubicBezTo>
                    <a:pt x="2573" y="8206"/>
                    <a:pt x="1373" y="9507"/>
                    <a:pt x="1039" y="12276"/>
                  </a:cubicBezTo>
                  <a:cubicBezTo>
                    <a:pt x="672" y="15044"/>
                    <a:pt x="8011" y="20348"/>
                    <a:pt x="10212" y="20482"/>
                  </a:cubicBezTo>
                  <a:cubicBezTo>
                    <a:pt x="10248" y="20484"/>
                    <a:pt x="10285" y="20485"/>
                    <a:pt x="10323" y="20485"/>
                  </a:cubicBezTo>
                  <a:cubicBezTo>
                    <a:pt x="12605" y="20485"/>
                    <a:pt x="17365" y="16540"/>
                    <a:pt x="18251" y="14210"/>
                  </a:cubicBezTo>
                  <a:cubicBezTo>
                    <a:pt x="18351" y="13944"/>
                    <a:pt x="18485" y="13643"/>
                    <a:pt x="18618" y="13310"/>
                  </a:cubicBezTo>
                  <a:cubicBezTo>
                    <a:pt x="18752" y="12909"/>
                    <a:pt x="18919" y="12509"/>
                    <a:pt x="19085" y="12076"/>
                  </a:cubicBezTo>
                  <a:cubicBezTo>
                    <a:pt x="20019" y="9474"/>
                    <a:pt x="21254" y="5938"/>
                    <a:pt x="21887" y="2702"/>
                  </a:cubicBezTo>
                  <a:lnTo>
                    <a:pt x="21887" y="2702"/>
                  </a:lnTo>
                  <a:cubicBezTo>
                    <a:pt x="21588" y="2726"/>
                    <a:pt x="21291" y="2738"/>
                    <a:pt x="20996" y="2738"/>
                  </a:cubicBezTo>
                  <a:cubicBezTo>
                    <a:pt x="16429" y="2738"/>
                    <a:pt x="12514" y="0"/>
                    <a:pt x="12514" y="0"/>
                  </a:cubicBezTo>
                  <a:close/>
                </a:path>
              </a:pathLst>
            </a:custGeom>
            <a:solidFill>
              <a:srgbClr val="f0bcb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360" name="Google Shape;2226;p314"/>
            <p:cNvSpPr/>
            <p:nvPr/>
          </p:nvSpPr>
          <p:spPr>
            <a:xfrm>
              <a:off x="5690520" y="2151720"/>
              <a:ext cx="25920" cy="31680"/>
            </a:xfrm>
            <a:custGeom>
              <a:avLst/>
              <a:gdLst>
                <a:gd name="textAreaLeft" fmla="*/ 0 w 25920"/>
                <a:gd name="textAreaRight" fmla="*/ 26640 w 25920"/>
                <a:gd name="textAreaTop" fmla="*/ 0 h 31680"/>
                <a:gd name="textAreaBottom" fmla="*/ 32400 h 31680"/>
              </a:gdLst>
              <a:ahLst/>
              <a:rect l="textAreaLeft" t="textAreaTop" r="textAreaRight" b="textAreaBottom"/>
              <a:pathLst>
                <a:path w="1736" h="2113">
                  <a:moveTo>
                    <a:pt x="1077" y="1"/>
                  </a:moveTo>
                  <a:cubicBezTo>
                    <a:pt x="735" y="1"/>
                    <a:pt x="349" y="347"/>
                    <a:pt x="201" y="851"/>
                  </a:cubicBezTo>
                  <a:cubicBezTo>
                    <a:pt x="1" y="1418"/>
                    <a:pt x="168" y="1985"/>
                    <a:pt x="535" y="2085"/>
                  </a:cubicBezTo>
                  <a:cubicBezTo>
                    <a:pt x="590" y="2104"/>
                    <a:pt x="646" y="2113"/>
                    <a:pt x="702" y="2113"/>
                  </a:cubicBezTo>
                  <a:cubicBezTo>
                    <a:pt x="1050" y="2113"/>
                    <a:pt x="1396" y="1769"/>
                    <a:pt x="1569" y="1251"/>
                  </a:cubicBezTo>
                  <a:cubicBezTo>
                    <a:pt x="1735" y="684"/>
                    <a:pt x="1569" y="151"/>
                    <a:pt x="1202" y="17"/>
                  </a:cubicBezTo>
                  <a:cubicBezTo>
                    <a:pt x="1161" y="6"/>
                    <a:pt x="1119" y="1"/>
                    <a:pt x="1077" y="1"/>
                  </a:cubicBezTo>
                  <a:close/>
                </a:path>
              </a:pathLst>
            </a:custGeom>
            <a:solidFill>
              <a:srgbClr val="833ab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200" bIns="1620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361" name="Google Shape;2227;p314"/>
            <p:cNvSpPr/>
            <p:nvPr/>
          </p:nvSpPr>
          <p:spPr>
            <a:xfrm>
              <a:off x="5608080" y="2126520"/>
              <a:ext cx="25920" cy="31680"/>
            </a:xfrm>
            <a:custGeom>
              <a:avLst/>
              <a:gdLst>
                <a:gd name="textAreaLeft" fmla="*/ 0 w 25920"/>
                <a:gd name="textAreaRight" fmla="*/ 26640 w 25920"/>
                <a:gd name="textAreaTop" fmla="*/ 0 h 31680"/>
                <a:gd name="textAreaBottom" fmla="*/ 32400 h 31680"/>
              </a:gdLst>
              <a:ahLst/>
              <a:rect l="textAreaLeft" t="textAreaTop" r="textAreaRight" b="textAreaBottom"/>
              <a:pathLst>
                <a:path w="1735" h="2113">
                  <a:moveTo>
                    <a:pt x="1076" y="0"/>
                  </a:moveTo>
                  <a:cubicBezTo>
                    <a:pt x="735" y="0"/>
                    <a:pt x="349" y="346"/>
                    <a:pt x="201" y="851"/>
                  </a:cubicBezTo>
                  <a:cubicBezTo>
                    <a:pt x="0" y="1418"/>
                    <a:pt x="167" y="1985"/>
                    <a:pt x="534" y="2085"/>
                  </a:cubicBezTo>
                  <a:cubicBezTo>
                    <a:pt x="590" y="2103"/>
                    <a:pt x="646" y="2112"/>
                    <a:pt x="702" y="2112"/>
                  </a:cubicBezTo>
                  <a:cubicBezTo>
                    <a:pt x="1050" y="2112"/>
                    <a:pt x="1396" y="1768"/>
                    <a:pt x="1568" y="1251"/>
                  </a:cubicBezTo>
                  <a:cubicBezTo>
                    <a:pt x="1735" y="684"/>
                    <a:pt x="1568" y="150"/>
                    <a:pt x="1201" y="17"/>
                  </a:cubicBezTo>
                  <a:cubicBezTo>
                    <a:pt x="1161" y="6"/>
                    <a:pt x="1119" y="0"/>
                    <a:pt x="1076" y="0"/>
                  </a:cubicBezTo>
                  <a:close/>
                </a:path>
              </a:pathLst>
            </a:custGeom>
            <a:solidFill>
              <a:srgbClr val="833ab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200" bIns="1620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362" name="Google Shape;2228;p314"/>
            <p:cNvSpPr/>
            <p:nvPr/>
          </p:nvSpPr>
          <p:spPr>
            <a:xfrm>
              <a:off x="5628960" y="2194560"/>
              <a:ext cx="40320" cy="23040"/>
            </a:xfrm>
            <a:custGeom>
              <a:avLst/>
              <a:gdLst>
                <a:gd name="textAreaLeft" fmla="*/ 0 w 40320"/>
                <a:gd name="textAreaRight" fmla="*/ 41040 w 40320"/>
                <a:gd name="textAreaTop" fmla="*/ 0 h 23040"/>
                <a:gd name="textAreaBottom" fmla="*/ 23760 h 23040"/>
              </a:gdLst>
              <a:ahLst/>
              <a:rect l="textAreaLeft" t="textAreaTop" r="textAreaRight" b="textAreaBottom"/>
              <a:pathLst>
                <a:path w="2669" h="1552">
                  <a:moveTo>
                    <a:pt x="390" y="0"/>
                  </a:moveTo>
                  <a:cubicBezTo>
                    <a:pt x="267" y="0"/>
                    <a:pt x="178" y="41"/>
                    <a:pt x="133" y="141"/>
                  </a:cubicBezTo>
                  <a:cubicBezTo>
                    <a:pt x="0" y="442"/>
                    <a:pt x="334" y="1175"/>
                    <a:pt x="1001" y="1442"/>
                  </a:cubicBezTo>
                  <a:cubicBezTo>
                    <a:pt x="1184" y="1519"/>
                    <a:pt x="1376" y="1552"/>
                    <a:pt x="1559" y="1552"/>
                  </a:cubicBezTo>
                  <a:cubicBezTo>
                    <a:pt x="2009" y="1552"/>
                    <a:pt x="2407" y="1355"/>
                    <a:pt x="2502" y="1142"/>
                  </a:cubicBezTo>
                  <a:cubicBezTo>
                    <a:pt x="2669" y="808"/>
                    <a:pt x="2102" y="608"/>
                    <a:pt x="1468" y="341"/>
                  </a:cubicBezTo>
                  <a:cubicBezTo>
                    <a:pt x="1023" y="164"/>
                    <a:pt x="638" y="0"/>
                    <a:pt x="390" y="0"/>
                  </a:cubicBezTo>
                  <a:close/>
                </a:path>
              </a:pathLst>
            </a:custGeom>
            <a:solidFill>
              <a:srgbClr val="f0bcb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880" bIns="1188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363" name="Google Shape;2229;p314"/>
            <p:cNvSpPr/>
            <p:nvPr/>
          </p:nvSpPr>
          <p:spPr>
            <a:xfrm>
              <a:off x="5560920" y="2202840"/>
              <a:ext cx="88200" cy="66600"/>
            </a:xfrm>
            <a:custGeom>
              <a:avLst/>
              <a:gdLst>
                <a:gd name="textAreaLeft" fmla="*/ 0 w 88200"/>
                <a:gd name="textAreaRight" fmla="*/ 88920 w 88200"/>
                <a:gd name="textAreaTop" fmla="*/ 0 h 66600"/>
                <a:gd name="textAreaBottom" fmla="*/ 67320 h 66600"/>
              </a:gdLst>
              <a:ahLst/>
              <a:rect l="textAreaLeft" t="textAreaTop" r="textAreaRight" b="textAreaBottom"/>
              <a:pathLst>
                <a:path w="5772" h="4368">
                  <a:moveTo>
                    <a:pt x="1025" y="1"/>
                  </a:moveTo>
                  <a:cubicBezTo>
                    <a:pt x="904" y="1"/>
                    <a:pt x="796" y="27"/>
                    <a:pt x="701" y="87"/>
                  </a:cubicBezTo>
                  <a:cubicBezTo>
                    <a:pt x="601" y="120"/>
                    <a:pt x="534" y="220"/>
                    <a:pt x="468" y="354"/>
                  </a:cubicBezTo>
                  <a:cubicBezTo>
                    <a:pt x="1" y="1154"/>
                    <a:pt x="334" y="3289"/>
                    <a:pt x="1768" y="4056"/>
                  </a:cubicBezTo>
                  <a:cubicBezTo>
                    <a:pt x="2164" y="4277"/>
                    <a:pt x="2602" y="4368"/>
                    <a:pt x="3039" y="4368"/>
                  </a:cubicBezTo>
                  <a:cubicBezTo>
                    <a:pt x="4189" y="4368"/>
                    <a:pt x="5333" y="3736"/>
                    <a:pt x="5671" y="3156"/>
                  </a:cubicBezTo>
                  <a:cubicBezTo>
                    <a:pt x="5738" y="3022"/>
                    <a:pt x="5771" y="2922"/>
                    <a:pt x="5738" y="2822"/>
                  </a:cubicBezTo>
                  <a:cubicBezTo>
                    <a:pt x="5738" y="2188"/>
                    <a:pt x="4637" y="1788"/>
                    <a:pt x="3403" y="1121"/>
                  </a:cubicBezTo>
                  <a:cubicBezTo>
                    <a:pt x="2415" y="572"/>
                    <a:pt x="1586" y="1"/>
                    <a:pt x="1025" y="1"/>
                  </a:cubicBezTo>
                  <a:close/>
                </a:path>
              </a:pathLst>
            </a:custGeom>
            <a:solidFill>
              <a:srgbClr val="fffff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3480" bIns="3348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364" name="Google Shape;2230;p314"/>
            <p:cNvSpPr/>
            <p:nvPr/>
          </p:nvSpPr>
          <p:spPr>
            <a:xfrm>
              <a:off x="5696280" y="2094120"/>
              <a:ext cx="54720" cy="33480"/>
            </a:xfrm>
            <a:custGeom>
              <a:avLst/>
              <a:gdLst>
                <a:gd name="textAreaLeft" fmla="*/ 0 w 54720"/>
                <a:gd name="textAreaRight" fmla="*/ 55440 w 54720"/>
                <a:gd name="textAreaTop" fmla="*/ 0 h 33480"/>
                <a:gd name="textAreaBottom" fmla="*/ 34200 h 33480"/>
              </a:gdLst>
              <a:ahLst/>
              <a:rect l="textAreaLeft" t="textAreaTop" r="textAreaRight" b="textAreaBottom"/>
              <a:pathLst>
                <a:path w="3604" h="2219">
                  <a:moveTo>
                    <a:pt x="1715" y="1"/>
                  </a:moveTo>
                  <a:cubicBezTo>
                    <a:pt x="1510" y="1"/>
                    <a:pt x="1302" y="34"/>
                    <a:pt x="1102" y="117"/>
                  </a:cubicBezTo>
                  <a:cubicBezTo>
                    <a:pt x="901" y="151"/>
                    <a:pt x="701" y="284"/>
                    <a:pt x="535" y="384"/>
                  </a:cubicBezTo>
                  <a:cubicBezTo>
                    <a:pt x="334" y="518"/>
                    <a:pt x="168" y="651"/>
                    <a:pt x="1" y="818"/>
                  </a:cubicBezTo>
                  <a:cubicBezTo>
                    <a:pt x="401" y="818"/>
                    <a:pt x="768" y="784"/>
                    <a:pt x="1102" y="784"/>
                  </a:cubicBezTo>
                  <a:cubicBezTo>
                    <a:pt x="1435" y="784"/>
                    <a:pt x="1735" y="818"/>
                    <a:pt x="2036" y="918"/>
                  </a:cubicBezTo>
                  <a:cubicBezTo>
                    <a:pt x="2603" y="1118"/>
                    <a:pt x="3070" y="1585"/>
                    <a:pt x="3537" y="2219"/>
                  </a:cubicBezTo>
                  <a:cubicBezTo>
                    <a:pt x="3603" y="1251"/>
                    <a:pt x="3070" y="384"/>
                    <a:pt x="2302" y="84"/>
                  </a:cubicBezTo>
                  <a:cubicBezTo>
                    <a:pt x="2119" y="34"/>
                    <a:pt x="1919" y="1"/>
                    <a:pt x="1715" y="1"/>
                  </a:cubicBezTo>
                  <a:close/>
                </a:path>
              </a:pathLst>
            </a:custGeom>
            <a:solidFill>
              <a:srgbClr val="833ab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920" bIns="1692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365" name="Google Shape;2231;p314"/>
            <p:cNvSpPr/>
            <p:nvPr/>
          </p:nvSpPr>
          <p:spPr>
            <a:xfrm>
              <a:off x="5608080" y="2064960"/>
              <a:ext cx="54360" cy="27720"/>
            </a:xfrm>
            <a:custGeom>
              <a:avLst/>
              <a:gdLst>
                <a:gd name="textAreaLeft" fmla="*/ 0 w 54360"/>
                <a:gd name="textAreaRight" fmla="*/ 55080 w 54360"/>
                <a:gd name="textAreaTop" fmla="*/ 0 h 27720"/>
                <a:gd name="textAreaBottom" fmla="*/ 28440 h 27720"/>
              </a:gdLst>
              <a:ahLst/>
              <a:rect l="textAreaLeft" t="textAreaTop" r="textAreaRight" b="textAreaBottom"/>
              <a:pathLst>
                <a:path w="3570" h="1851">
                  <a:moveTo>
                    <a:pt x="1782" y="1"/>
                  </a:moveTo>
                  <a:cubicBezTo>
                    <a:pt x="1116" y="1"/>
                    <a:pt x="419" y="409"/>
                    <a:pt x="0" y="1050"/>
                  </a:cubicBezTo>
                  <a:cubicBezTo>
                    <a:pt x="533" y="888"/>
                    <a:pt x="985" y="790"/>
                    <a:pt x="1402" y="790"/>
                  </a:cubicBezTo>
                  <a:cubicBezTo>
                    <a:pt x="1585" y="790"/>
                    <a:pt x="1762" y="809"/>
                    <a:pt x="1935" y="850"/>
                  </a:cubicBezTo>
                  <a:cubicBezTo>
                    <a:pt x="2202" y="950"/>
                    <a:pt x="2469" y="1050"/>
                    <a:pt x="2736" y="1250"/>
                  </a:cubicBezTo>
                  <a:cubicBezTo>
                    <a:pt x="3003" y="1417"/>
                    <a:pt x="3269" y="1617"/>
                    <a:pt x="3570" y="1850"/>
                  </a:cubicBezTo>
                  <a:cubicBezTo>
                    <a:pt x="3536" y="1617"/>
                    <a:pt x="3470" y="1450"/>
                    <a:pt x="3403" y="1217"/>
                  </a:cubicBezTo>
                  <a:cubicBezTo>
                    <a:pt x="3336" y="1050"/>
                    <a:pt x="3236" y="850"/>
                    <a:pt x="3103" y="716"/>
                  </a:cubicBezTo>
                  <a:cubicBezTo>
                    <a:pt x="2869" y="383"/>
                    <a:pt x="2536" y="183"/>
                    <a:pt x="2169" y="49"/>
                  </a:cubicBezTo>
                  <a:cubicBezTo>
                    <a:pt x="2043" y="16"/>
                    <a:pt x="1913" y="1"/>
                    <a:pt x="1782" y="1"/>
                  </a:cubicBezTo>
                  <a:close/>
                </a:path>
              </a:pathLst>
            </a:custGeom>
            <a:solidFill>
              <a:srgbClr val="833ab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040" bIns="140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366" name="Google Shape;2232;p314"/>
            <p:cNvSpPr/>
            <p:nvPr/>
          </p:nvSpPr>
          <p:spPr>
            <a:xfrm>
              <a:off x="5169600" y="2541240"/>
              <a:ext cx="608400" cy="378000"/>
            </a:xfrm>
            <a:custGeom>
              <a:avLst/>
              <a:gdLst>
                <a:gd name="textAreaLeft" fmla="*/ 0 w 608400"/>
                <a:gd name="textAreaRight" fmla="*/ 609120 w 608400"/>
                <a:gd name="textAreaTop" fmla="*/ 0 h 378000"/>
                <a:gd name="textAreaBottom" fmla="*/ 378720 h 378000"/>
              </a:gdLst>
              <a:ahLst/>
              <a:rect l="textAreaLeft" t="textAreaTop" r="textAreaRight" b="textAreaBottom"/>
              <a:pathLst>
                <a:path w="39595" h="24634">
                  <a:moveTo>
                    <a:pt x="37560" y="0"/>
                  </a:moveTo>
                  <a:cubicBezTo>
                    <a:pt x="36393" y="567"/>
                    <a:pt x="14344" y="13677"/>
                    <a:pt x="14344" y="13677"/>
                  </a:cubicBezTo>
                  <a:cubicBezTo>
                    <a:pt x="14010" y="11809"/>
                    <a:pt x="11275" y="6038"/>
                    <a:pt x="11275" y="6038"/>
                  </a:cubicBezTo>
                  <a:lnTo>
                    <a:pt x="0" y="4237"/>
                  </a:lnTo>
                  <a:lnTo>
                    <a:pt x="0" y="4237"/>
                  </a:lnTo>
                  <a:cubicBezTo>
                    <a:pt x="0" y="4237"/>
                    <a:pt x="4396" y="24633"/>
                    <a:pt x="12870" y="24633"/>
                  </a:cubicBezTo>
                  <a:cubicBezTo>
                    <a:pt x="13005" y="24633"/>
                    <a:pt x="13140" y="24628"/>
                    <a:pt x="13276" y="24618"/>
                  </a:cubicBezTo>
                  <a:cubicBezTo>
                    <a:pt x="22016" y="23951"/>
                    <a:pt x="39595" y="4737"/>
                    <a:pt x="39595" y="4737"/>
                  </a:cubicBezTo>
                  <a:lnTo>
                    <a:pt x="37560" y="0"/>
                  </a:lnTo>
                  <a:close/>
                </a:path>
              </a:pathLst>
            </a:custGeom>
            <a:solidFill>
              <a:srgbClr val="f0bcb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367" name="Google Shape;2233;p314"/>
            <p:cNvSpPr/>
            <p:nvPr/>
          </p:nvSpPr>
          <p:spPr>
            <a:xfrm>
              <a:off x="5075640" y="2331000"/>
              <a:ext cx="358560" cy="430200"/>
            </a:xfrm>
            <a:custGeom>
              <a:avLst/>
              <a:gdLst>
                <a:gd name="textAreaLeft" fmla="*/ 0 w 358560"/>
                <a:gd name="textAreaRight" fmla="*/ 359280 w 358560"/>
                <a:gd name="textAreaTop" fmla="*/ 0 h 430200"/>
                <a:gd name="textAreaBottom" fmla="*/ 430920 h 430200"/>
              </a:gdLst>
              <a:ahLst/>
              <a:rect l="textAreaLeft" t="textAreaTop" r="textAreaRight" b="textAreaBottom"/>
              <a:pathLst>
                <a:path w="23351" h="28025">
                  <a:moveTo>
                    <a:pt x="16746" y="1"/>
                  </a:moveTo>
                  <a:cubicBezTo>
                    <a:pt x="11943" y="3136"/>
                    <a:pt x="1" y="12410"/>
                    <a:pt x="8507" y="28021"/>
                  </a:cubicBezTo>
                  <a:cubicBezTo>
                    <a:pt x="8507" y="28021"/>
                    <a:pt x="8567" y="28024"/>
                    <a:pt x="8682" y="28024"/>
                  </a:cubicBezTo>
                  <a:cubicBezTo>
                    <a:pt x="9642" y="28024"/>
                    <a:pt x="14423" y="27785"/>
                    <a:pt x="20082" y="23318"/>
                  </a:cubicBezTo>
                  <a:cubicBezTo>
                    <a:pt x="20082" y="23318"/>
                    <a:pt x="17880" y="15379"/>
                    <a:pt x="20615" y="11376"/>
                  </a:cubicBezTo>
                  <a:cubicBezTo>
                    <a:pt x="23351" y="7339"/>
                    <a:pt x="16746" y="1"/>
                    <a:pt x="16746" y="1"/>
                  </a:cubicBezTo>
                  <a:close/>
                </a:path>
              </a:pathLst>
            </a:custGeom>
            <a:solidFill>
              <a:srgbClr val="89bdd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368" name="Google Shape;2234;p314"/>
            <p:cNvSpPr/>
            <p:nvPr/>
          </p:nvSpPr>
          <p:spPr>
            <a:xfrm>
              <a:off x="5727960" y="2426040"/>
              <a:ext cx="191880" cy="188280"/>
            </a:xfrm>
            <a:custGeom>
              <a:avLst/>
              <a:gdLst>
                <a:gd name="textAreaLeft" fmla="*/ 0 w 191880"/>
                <a:gd name="textAreaRight" fmla="*/ 192600 w 191880"/>
                <a:gd name="textAreaTop" fmla="*/ 0 h 188280"/>
                <a:gd name="textAreaBottom" fmla="*/ 189000 h 188280"/>
              </a:gdLst>
              <a:ahLst/>
              <a:rect l="textAreaLeft" t="textAreaTop" r="textAreaRight" b="textAreaBottom"/>
              <a:pathLst>
                <a:path w="12533" h="12280">
                  <a:moveTo>
                    <a:pt x="4494" y="1"/>
                  </a:moveTo>
                  <a:cubicBezTo>
                    <a:pt x="1158" y="1102"/>
                    <a:pt x="724" y="7873"/>
                    <a:pt x="724" y="7873"/>
                  </a:cubicBezTo>
                  <a:cubicBezTo>
                    <a:pt x="724" y="7873"/>
                    <a:pt x="0" y="12279"/>
                    <a:pt x="2857" y="12279"/>
                  </a:cubicBezTo>
                  <a:cubicBezTo>
                    <a:pt x="3004" y="12279"/>
                    <a:pt x="3160" y="12268"/>
                    <a:pt x="3326" y="12243"/>
                  </a:cubicBezTo>
                  <a:cubicBezTo>
                    <a:pt x="6729" y="11776"/>
                    <a:pt x="8163" y="11242"/>
                    <a:pt x="10898" y="7807"/>
                  </a:cubicBezTo>
                  <a:cubicBezTo>
                    <a:pt x="12533" y="5738"/>
                    <a:pt x="12199" y="3904"/>
                    <a:pt x="11699" y="2736"/>
                  </a:cubicBezTo>
                  <a:cubicBezTo>
                    <a:pt x="11482" y="2253"/>
                    <a:pt x="11019" y="1980"/>
                    <a:pt x="10528" y="1980"/>
                  </a:cubicBezTo>
                  <a:cubicBezTo>
                    <a:pt x="10340" y="1980"/>
                    <a:pt x="10148" y="2020"/>
                    <a:pt x="9964" y="2102"/>
                  </a:cubicBezTo>
                  <a:cubicBezTo>
                    <a:pt x="8839" y="2628"/>
                    <a:pt x="7689" y="2792"/>
                    <a:pt x="6693" y="2792"/>
                  </a:cubicBezTo>
                  <a:cubicBezTo>
                    <a:pt x="5031" y="2792"/>
                    <a:pt x="3793" y="2336"/>
                    <a:pt x="3793" y="2336"/>
                  </a:cubicBezTo>
                  <a:lnTo>
                    <a:pt x="4494" y="1"/>
                  </a:lnTo>
                  <a:close/>
                </a:path>
              </a:pathLst>
            </a:custGeom>
            <a:solidFill>
              <a:srgbClr val="f0bcb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</p:grpSp>
      <p:sp>
        <p:nvSpPr>
          <p:cNvPr id="1369" name="Google Shape;2235;p314"/>
          <p:cNvSpPr/>
          <p:nvPr/>
        </p:nvSpPr>
        <p:spPr>
          <a:xfrm>
            <a:off x="671040" y="3595680"/>
            <a:ext cx="1854360" cy="78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" sz="1200" spc="-1" strike="noStrike">
                <a:solidFill>
                  <a:srgbClr val="ffffff"/>
                </a:solidFill>
                <a:latin typeface="Fira Sans Extra Condensed"/>
                <a:ea typeface="Fira Sans Extra Condensed"/>
              </a:rPr>
              <a:t>Дает доступ к партнерским предметам и интерактивным заданиям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0" name="Google Shape;2236;p314"/>
          <p:cNvSpPr/>
          <p:nvPr/>
        </p:nvSpPr>
        <p:spPr>
          <a:xfrm>
            <a:off x="683640" y="1976040"/>
            <a:ext cx="1854360" cy="78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  <a:spcAft>
                <a:spcPts val="201"/>
              </a:spcAft>
              <a:tabLst>
                <a:tab algn="l" pos="0"/>
              </a:tabLst>
            </a:pPr>
            <a:r>
              <a:rPr b="0" lang="ru" sz="1200" spc="-1" strike="noStrike">
                <a:solidFill>
                  <a:srgbClr val="ffffff"/>
                </a:solidFill>
                <a:latin typeface="Fira Sans Extra Condensed"/>
                <a:ea typeface="Fira Sans Extra Condensed"/>
              </a:rPr>
              <a:t>Объясняет шаги решения заданий, позволяет заниматься в своем темпе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1" name="Google Shape;2237;p314"/>
          <p:cNvSpPr/>
          <p:nvPr/>
        </p:nvSpPr>
        <p:spPr>
          <a:xfrm>
            <a:off x="6619320" y="3597840"/>
            <a:ext cx="1854360" cy="78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ru" sz="1200" spc="-1" strike="noStrike">
                <a:solidFill>
                  <a:srgbClr val="ffffff"/>
                </a:solidFill>
                <a:latin typeface="Fira Sans Extra Condensed"/>
                <a:ea typeface="Fira Sans Extra Condensed"/>
              </a:rPr>
              <a:t>Участие в соревнованиях, Топ, получение наград за правильно решенные задания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1" name="Google Shape;2107;p314"/>
          <p:cNvSpPr/>
          <p:nvPr/>
        </p:nvSpPr>
        <p:spPr>
          <a:xfrm>
            <a:off x="6619320" y="1978920"/>
            <a:ext cx="1854360" cy="78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ru" sz="1200" spc="-1" strike="noStrike">
                <a:solidFill>
                  <a:srgbClr val="ffffff"/>
                </a:solidFill>
                <a:latin typeface="Fira Sans Extra Condensed"/>
                <a:ea typeface="Fira Sans Extra Condensed"/>
              </a:rPr>
              <a:t>Тренировки к итоговой аттестации,  ОГЭ, ЕГЭ 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ru" sz="1200" spc="-1" strike="noStrike">
                <a:solidFill>
                  <a:srgbClr val="ffffff"/>
                </a:solidFill>
                <a:latin typeface="Fira Sans Extra Condensed"/>
                <a:ea typeface="Fira Sans Extra Condensed"/>
              </a:rPr>
              <a:t>и ВПР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9" name="Google Shape;2105;p314"/>
          <p:cNvSpPr/>
          <p:nvPr/>
        </p:nvSpPr>
        <p:spPr>
          <a:xfrm>
            <a:off x="583200" y="1707480"/>
            <a:ext cx="2083320" cy="32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  <a:spcAft>
                <a:spcPts val="201"/>
              </a:spcAft>
              <a:tabLst>
                <a:tab algn="l" pos="0"/>
              </a:tabLst>
            </a:pPr>
            <a:r>
              <a:rPr b="0" lang="ru" sz="1600" spc="-1" strike="noStrike">
                <a:solidFill>
                  <a:srgbClr val="ffffff"/>
                </a:solidFill>
                <a:latin typeface="Fira Sans Extra Condensed SemiBold"/>
                <a:ea typeface="Fira Sans Extra Condensed SemiBold"/>
              </a:rPr>
              <a:t>Онлайн-репетитор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3" name="Google Shape;2109;p314"/>
          <p:cNvSpPr/>
          <p:nvPr/>
        </p:nvSpPr>
        <p:spPr>
          <a:xfrm>
            <a:off x="671400" y="3324600"/>
            <a:ext cx="1854360" cy="32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  <a:spcAft>
                <a:spcPts val="201"/>
              </a:spcAft>
              <a:tabLst>
                <a:tab algn="l" pos="0"/>
              </a:tabLst>
            </a:pPr>
            <a:r>
              <a:rPr b="0" lang="ru" sz="1600" spc="-1" strike="noStrike">
                <a:solidFill>
                  <a:srgbClr val="ffffff"/>
                </a:solidFill>
                <a:latin typeface="Fira Sans Extra Condensed SemiBold"/>
                <a:ea typeface="Fira Sans Extra Condensed SemiBold"/>
              </a:rPr>
              <a:t>Все предметы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2" name="Google Shape;2238;p314"/>
          <p:cNvSpPr/>
          <p:nvPr/>
        </p:nvSpPr>
        <p:spPr>
          <a:xfrm>
            <a:off x="6617520" y="1705680"/>
            <a:ext cx="1854360" cy="32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r">
              <a:lnSpc>
                <a:spcPct val="100000"/>
              </a:lnSpc>
              <a:spcAft>
                <a:spcPts val="201"/>
              </a:spcAft>
              <a:tabLst>
                <a:tab algn="l" pos="0"/>
              </a:tabLst>
            </a:pPr>
            <a:r>
              <a:rPr b="0" lang="ru" sz="1600" spc="-1" strike="noStrike">
                <a:solidFill>
                  <a:srgbClr val="ffffff"/>
                </a:solidFill>
                <a:latin typeface="Fira Sans Extra Condensed SemiBold"/>
                <a:ea typeface="Fira Sans Extra Condensed SemiBold"/>
              </a:rPr>
              <a:t>Тренажеры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5" name="Google Shape;2111;p314"/>
          <p:cNvSpPr/>
          <p:nvPr/>
        </p:nvSpPr>
        <p:spPr>
          <a:xfrm>
            <a:off x="6617520" y="3324600"/>
            <a:ext cx="1854360" cy="32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r">
              <a:lnSpc>
                <a:spcPct val="100000"/>
              </a:lnSpc>
              <a:spcAft>
                <a:spcPts val="201"/>
              </a:spcAft>
              <a:tabLst>
                <a:tab algn="l" pos="0"/>
              </a:tabLst>
            </a:pPr>
            <a:r>
              <a:rPr b="0" lang="ru" sz="1600" spc="-1" strike="noStrike">
                <a:solidFill>
                  <a:srgbClr val="ffffff"/>
                </a:solidFill>
                <a:latin typeface="Fira Sans Extra Condensed SemiBold"/>
                <a:ea typeface="Fira Sans Extra Condensed SemiBold"/>
              </a:rPr>
              <a:t>Геймификация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73" name="Google Shape;2239;p314" descr=""/>
          <p:cNvPicPr/>
          <p:nvPr/>
        </p:nvPicPr>
        <p:blipFill>
          <a:blip r:embed="rId1"/>
          <a:stretch/>
        </p:blipFill>
        <p:spPr>
          <a:xfrm>
            <a:off x="4213800" y="2548800"/>
            <a:ext cx="856080" cy="861840"/>
          </a:xfrm>
          <a:prstGeom prst="rect">
            <a:avLst/>
          </a:prstGeom>
          <a:ln w="0">
            <a:noFill/>
          </a:ln>
        </p:spPr>
      </p:pic>
      <p:sp>
        <p:nvSpPr>
          <p:cNvPr id="1374" name="Прямоугольник 137"/>
          <p:cNvSpPr/>
          <p:nvPr/>
        </p:nvSpPr>
        <p:spPr>
          <a:xfrm>
            <a:off x="4456080" y="2417760"/>
            <a:ext cx="23112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Arial"/>
              </a:rPr>
              <a:t> 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PlaceHolder 1"/>
          <p:cNvSpPr>
            <a:spLocks noGrp="1"/>
          </p:cNvSpPr>
          <p:nvPr>
            <p:ph type="subTitle"/>
          </p:nvPr>
        </p:nvSpPr>
        <p:spPr>
          <a:xfrm>
            <a:off x="376200" y="770400"/>
            <a:ext cx="5455440" cy="2263680"/>
          </a:xfrm>
          <a:prstGeom prst="rect">
            <a:avLst/>
          </a:prstGeom>
          <a:noFill/>
          <a:ln w="0">
            <a:noFill/>
          </a:ln>
        </p:spPr>
        <p:txBody>
          <a:bodyPr lIns="90720" rIns="90720" tIns="90720" bIns="90720" anchor="t">
            <a:noAutofit/>
          </a:bodyPr>
          <a:p>
            <a:pPr algn="just">
              <a:lnSpc>
                <a:spcPct val="115000"/>
              </a:lnSpc>
              <a:tabLst>
                <a:tab algn="l" pos="0"/>
              </a:tabLst>
            </a:pPr>
            <a:r>
              <a:rPr b="0" lang="en" sz="1600" spc="-1" strike="noStrike">
                <a:solidFill>
                  <a:srgbClr val="000000"/>
                </a:solidFill>
                <a:latin typeface="Montserrat"/>
                <a:ea typeface="Montserrat"/>
              </a:rPr>
              <a:t> </a:t>
            </a:r>
            <a:r>
              <a:rPr b="0" lang="en" sz="1400" spc="-1" strike="noStrike">
                <a:solidFill>
                  <a:srgbClr val="000000"/>
                </a:solidFill>
                <a:latin typeface="Montserrat"/>
                <a:ea typeface="Montserrat"/>
              </a:rPr>
              <a:t>Уникальная система Genexis генерирует каждое  задание как минимум в 50 разных вариантах.  Это даёт: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378360" indent="-283680" algn="just">
              <a:lnSpc>
                <a:spcPct val="115000"/>
              </a:lnSpc>
              <a:buClr>
                <a:srgbClr val="3bbf61"/>
              </a:buClr>
              <a:buFont typeface="Montserrat"/>
              <a:buChar char="●"/>
              <a:tabLst>
                <a:tab algn="l" pos="0"/>
              </a:tabLst>
            </a:pPr>
            <a:r>
              <a:rPr b="1" lang="en" sz="1400" spc="-1" strike="noStrike">
                <a:solidFill>
                  <a:srgbClr val="000000"/>
                </a:solidFill>
                <a:latin typeface="Montserrat"/>
                <a:ea typeface="Montserrat"/>
              </a:rPr>
              <a:t>эффективные тренировки</a:t>
            </a:r>
            <a:r>
              <a:rPr b="0" lang="en" sz="1400" spc="-1" strike="noStrike">
                <a:solidFill>
                  <a:srgbClr val="000000"/>
                </a:solidFill>
                <a:latin typeface="Montserrat"/>
                <a:ea typeface="Montserrat"/>
              </a:rPr>
              <a:t> и мониторинги по выбранным темам;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378360" indent="-283680" algn="just">
              <a:lnSpc>
                <a:spcPct val="115000"/>
              </a:lnSpc>
              <a:buClr>
                <a:srgbClr val="3bbf61"/>
              </a:buClr>
              <a:buFont typeface="Montserrat"/>
              <a:buChar char="●"/>
              <a:tabLst>
                <a:tab algn="l" pos="0"/>
              </a:tabLst>
            </a:pPr>
            <a:r>
              <a:rPr b="1" lang="en" sz="1400" spc="-1" strike="noStrike">
                <a:solidFill>
                  <a:srgbClr val="424242"/>
                </a:solidFill>
                <a:latin typeface="Montserrat"/>
                <a:ea typeface="Montserrat"/>
              </a:rPr>
              <a:t>вариативность внутри задания (генерации)</a:t>
            </a:r>
            <a:r>
              <a:rPr b="1" lang="en" sz="1400" spc="-1" strike="noStrike">
                <a:solidFill>
                  <a:schemeClr val="dk1"/>
                </a:solidFill>
                <a:latin typeface="Montserrat"/>
                <a:ea typeface="Montserrat"/>
              </a:rPr>
              <a:t> </a:t>
            </a:r>
            <a:r>
              <a:rPr b="0" lang="en" sz="1400" spc="-1" strike="noStrike">
                <a:solidFill>
                  <a:srgbClr val="000000"/>
                </a:solidFill>
                <a:latin typeface="Montserrat"/>
                <a:ea typeface="Montserrat"/>
              </a:rPr>
              <a:t>— каждый учащийся получает свой уникальный вариант без возможности копирования текста задания для поиска ответа в интернете.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6" name="PlaceHolder 2"/>
          <p:cNvSpPr>
            <a:spLocks noGrp="1"/>
          </p:cNvSpPr>
          <p:nvPr>
            <p:ph type="subTitle"/>
          </p:nvPr>
        </p:nvSpPr>
        <p:spPr>
          <a:xfrm>
            <a:off x="100440" y="396360"/>
            <a:ext cx="5326920" cy="426600"/>
          </a:xfrm>
          <a:prstGeom prst="rect">
            <a:avLst/>
          </a:prstGeom>
          <a:noFill/>
          <a:ln w="0">
            <a:noFill/>
          </a:ln>
        </p:spPr>
        <p:txBody>
          <a:bodyPr lIns="90720" rIns="90720" tIns="90720" bIns="90720" anchor="t">
            <a:normAutofit fontScale="92000"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" sz="1800" spc="-1" strike="noStrike">
                <a:solidFill>
                  <a:srgbClr val="424242"/>
                </a:solidFill>
                <a:latin typeface="Montserrat"/>
                <a:ea typeface="Montserrat"/>
              </a:rPr>
              <a:t>Защита от списывания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7" name="PlaceHolder 3"/>
          <p:cNvSpPr>
            <a:spLocks noGrp="1"/>
          </p:cNvSpPr>
          <p:nvPr>
            <p:ph type="sldNum" idx="61"/>
          </p:nvPr>
        </p:nvSpPr>
        <p:spPr>
          <a:xfrm>
            <a:off x="95040" y="532440"/>
            <a:ext cx="454320" cy="392760"/>
          </a:xfrm>
          <a:prstGeom prst="rect">
            <a:avLst/>
          </a:prstGeom>
          <a:noFill/>
          <a:ln w="0">
            <a:noFill/>
          </a:ln>
        </p:spPr>
        <p:txBody>
          <a:bodyPr lIns="90720" rIns="90720" tIns="90720" bIns="90720" anchor="ctr">
            <a:norm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" sz="1000" spc="-1" strike="noStrike">
                <a:solidFill>
                  <a:schemeClr val="lt2"/>
                </a:solidFill>
                <a:latin typeface="Exo 2"/>
                <a:ea typeface="Exo 2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5B9F4A3A-D5B0-4C30-B1E0-9F6052E16F91}" type="slidenum">
              <a:rPr b="0" lang="en" sz="1000" spc="-1" strike="noStrike">
                <a:solidFill>
                  <a:schemeClr val="lt2"/>
                </a:solidFill>
                <a:latin typeface="Exo 2"/>
                <a:ea typeface="Exo 2"/>
              </a:rPr>
              <a:t>&lt;номер&gt;</a:t>
            </a:fld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1378" name="Google Shape;2627;p184"/>
          <p:cNvCxnSpPr/>
          <p:nvPr/>
        </p:nvCxnSpPr>
        <p:spPr>
          <a:xfrm flipH="1">
            <a:off x="683280" y="3036960"/>
            <a:ext cx="8330760" cy="18360"/>
          </a:xfrm>
          <a:prstGeom prst="straightConnector1">
            <a:avLst/>
          </a:prstGeom>
          <a:ln w="76200">
            <a:solidFill>
              <a:srgbClr val="0277bd"/>
            </a:solidFill>
            <a:round/>
          </a:ln>
        </p:spPr>
      </p:cxnSp>
      <p:sp>
        <p:nvSpPr>
          <p:cNvPr id="1379" name="Google Shape;2628;p184"/>
          <p:cNvSpPr/>
          <p:nvPr/>
        </p:nvSpPr>
        <p:spPr>
          <a:xfrm>
            <a:off x="2404440" y="0"/>
            <a:ext cx="5247000" cy="44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t">
            <a:spAutoFit/>
          </a:bodyPr>
          <a:p>
            <a:pPr algn="ctr">
              <a:lnSpc>
                <a:spcPct val="100000"/>
              </a:lnSpc>
            </a:pPr>
            <a:r>
              <a:rPr b="1" lang="en" sz="2000" spc="-1" strike="noStrike">
                <a:solidFill>
                  <a:srgbClr val="ff0000"/>
                </a:solidFill>
                <a:latin typeface="Montserrat"/>
                <a:ea typeface="Montserrat"/>
              </a:rPr>
              <a:t>Общие преимущества ЯКласс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0" name="Google Shape;2629;p184"/>
          <p:cNvSpPr/>
          <p:nvPr/>
        </p:nvSpPr>
        <p:spPr>
          <a:xfrm>
            <a:off x="750960" y="3081240"/>
            <a:ext cx="7931880" cy="199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 marL="355680">
              <a:lnSpc>
                <a:spcPct val="100000"/>
              </a:lnSpc>
              <a:spcBef>
                <a:spcPts val="777"/>
              </a:spcBef>
            </a:pPr>
            <a:r>
              <a:rPr b="1" lang="en" sz="1900" spc="-1" strike="noStrike">
                <a:solidFill>
                  <a:srgbClr val="424242"/>
                </a:solidFill>
                <a:latin typeface="Montserrat"/>
                <a:ea typeface="Montserrat"/>
              </a:rPr>
              <a:t>«Шаги решения» — к каждому варианту</a:t>
            </a: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  <a:p>
            <a:pPr marL="355680" indent="-266760" algn="just">
              <a:lnSpc>
                <a:spcPct val="115000"/>
              </a:lnSpc>
              <a:spcBef>
                <a:spcPts val="777"/>
              </a:spcBef>
              <a:buClr>
                <a:srgbClr val="3bbf61"/>
              </a:buClr>
              <a:buFont typeface="Montserrat"/>
              <a:buChar char="●"/>
            </a:pPr>
            <a:r>
              <a:rPr b="1" lang="en" sz="1400" spc="-1" strike="noStrike">
                <a:solidFill>
                  <a:srgbClr val="424242"/>
                </a:solidFill>
                <a:latin typeface="Montserrat"/>
                <a:ea typeface="Montserrat"/>
              </a:rPr>
              <a:t>адаптированы</a:t>
            </a:r>
            <a:r>
              <a:rPr b="0" lang="en" sz="1400" spc="-1" strike="noStrike">
                <a:solidFill>
                  <a:srgbClr val="424242"/>
                </a:solidFill>
                <a:latin typeface="Montserrat"/>
                <a:ea typeface="Montserrat"/>
              </a:rPr>
              <a:t> под возраст и уровень обучения;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355680" indent="-266760" algn="just">
              <a:lnSpc>
                <a:spcPct val="115000"/>
              </a:lnSpc>
              <a:buClr>
                <a:srgbClr val="3bbf61"/>
              </a:buClr>
              <a:buFont typeface="Montserrat"/>
              <a:buChar char="●"/>
            </a:pPr>
            <a:r>
              <a:rPr b="1" lang="en" sz="1400" spc="-1" strike="noStrike">
                <a:solidFill>
                  <a:srgbClr val="424242"/>
                </a:solidFill>
                <a:latin typeface="Montserrat"/>
                <a:ea typeface="Montserrat"/>
              </a:rPr>
              <a:t>тренируют</a:t>
            </a:r>
            <a:r>
              <a:rPr b="0" lang="en" sz="1400" spc="-1" strike="noStrike">
                <a:solidFill>
                  <a:srgbClr val="424242"/>
                </a:solidFill>
                <a:latin typeface="Montserrat"/>
                <a:ea typeface="Montserrat"/>
              </a:rPr>
              <a:t> правильно оформлять решения заданий и ответ;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355680" indent="-266760" algn="just">
              <a:lnSpc>
                <a:spcPct val="115000"/>
              </a:lnSpc>
              <a:buClr>
                <a:srgbClr val="3bbf61"/>
              </a:buClr>
              <a:buFont typeface="Montserrat"/>
              <a:buChar char="●"/>
            </a:pPr>
            <a:r>
              <a:rPr b="1" lang="en" sz="1400" spc="-1" strike="noStrike">
                <a:solidFill>
                  <a:srgbClr val="424242"/>
                </a:solidFill>
                <a:latin typeface="Montserrat"/>
                <a:ea typeface="Montserrat"/>
              </a:rPr>
              <a:t>объясняют </a:t>
            </a:r>
            <a:r>
              <a:rPr b="0" lang="en" sz="1400" spc="-1" strike="noStrike">
                <a:solidFill>
                  <a:srgbClr val="424242"/>
                </a:solidFill>
                <a:latin typeface="Montserrat"/>
                <a:ea typeface="Montserrat"/>
              </a:rPr>
              <a:t>ошибки доступным языком;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355680" indent="-266760" algn="just">
              <a:lnSpc>
                <a:spcPct val="115000"/>
              </a:lnSpc>
              <a:buClr>
                <a:srgbClr val="3bbf61"/>
              </a:buClr>
              <a:buFont typeface="Montserrat"/>
              <a:buChar char="●"/>
            </a:pPr>
            <a:r>
              <a:rPr b="1" lang="en" sz="1400" spc="-1" strike="noStrike">
                <a:solidFill>
                  <a:srgbClr val="424242"/>
                </a:solidFill>
                <a:latin typeface="Montserrat"/>
                <a:ea typeface="Montserrat"/>
              </a:rPr>
              <a:t>формируют</a:t>
            </a:r>
            <a:r>
              <a:rPr b="0" lang="en" sz="1400" spc="-1" strike="noStrike">
                <a:solidFill>
                  <a:srgbClr val="424242"/>
                </a:solidFill>
                <a:latin typeface="Montserrat"/>
                <a:ea typeface="Montserrat"/>
              </a:rPr>
              <a:t>  зону ближайшего развития обучающегося;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355680" indent="-266760" algn="just">
              <a:lnSpc>
                <a:spcPct val="115000"/>
              </a:lnSpc>
              <a:buClr>
                <a:srgbClr val="3bbf61"/>
              </a:buClr>
              <a:buFont typeface="Montserrat"/>
              <a:buChar char="●"/>
            </a:pPr>
            <a:r>
              <a:rPr b="1" lang="en" sz="1400" spc="-1" strike="noStrike">
                <a:solidFill>
                  <a:srgbClr val="424242"/>
                </a:solidFill>
                <a:latin typeface="Montserrat"/>
                <a:ea typeface="Montserrat"/>
              </a:rPr>
              <a:t>повышают </a:t>
            </a:r>
            <a:r>
              <a:rPr b="0" lang="en" sz="1400" spc="-1" strike="noStrike">
                <a:solidFill>
                  <a:srgbClr val="424242"/>
                </a:solidFill>
                <a:latin typeface="Montserrat"/>
                <a:ea typeface="Montserrat"/>
              </a:rPr>
              <a:t>успеваемость.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81" name="Google Shape;2630;p184" descr=""/>
          <p:cNvPicPr/>
          <p:nvPr/>
        </p:nvPicPr>
        <p:blipFill>
          <a:blip r:embed="rId1"/>
          <a:stretch/>
        </p:blipFill>
        <p:spPr>
          <a:xfrm>
            <a:off x="5978160" y="854280"/>
            <a:ext cx="3165120" cy="1630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837;g166a9d6c10f_0_0"/>
          <p:cNvSpPr/>
          <p:nvPr/>
        </p:nvSpPr>
        <p:spPr>
          <a:xfrm>
            <a:off x="4978080" y="6480"/>
            <a:ext cx="4165560" cy="5142960"/>
          </a:xfrm>
          <a:prstGeom prst="rect">
            <a:avLst/>
          </a:prstGeom>
          <a:solidFill>
            <a:srgbClr val="d4f3f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endParaRPr b="0" lang="ru-RU" sz="1100" spc="-1" strike="noStrike" baseline="-25000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1383" name="Google Shape;838;g166a9d6c10f_0_0"/>
          <p:cNvSpPr/>
          <p:nvPr/>
        </p:nvSpPr>
        <p:spPr>
          <a:xfrm>
            <a:off x="576000" y="731160"/>
            <a:ext cx="4165560" cy="136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38d87"/>
                </a:solidFill>
                <a:latin typeface="Rubik"/>
                <a:ea typeface="Rubik"/>
              </a:rPr>
              <a:t>В случае неверного ответа на задание система даёт подсказку в виде теории и разбора решения данного задания.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38d87"/>
                </a:solidFill>
                <a:latin typeface="Rubik"/>
                <a:ea typeface="Rubik"/>
              </a:rPr>
              <a:t>(Я+)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4" name="Google Shape;839;g166a9d6c10f_0_0"/>
          <p:cNvSpPr/>
          <p:nvPr/>
        </p:nvSpPr>
        <p:spPr>
          <a:xfrm>
            <a:off x="406080" y="3202200"/>
            <a:ext cx="4165560" cy="70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400" spc="-1" strike="noStrike">
              <a:solidFill>
                <a:srgbClr val="038d87"/>
              </a:solidFill>
              <a:latin typeface="Rubik"/>
              <a:ea typeface="Rubik"/>
            </a:endParaRPr>
          </a:p>
        </p:txBody>
      </p:sp>
      <p:sp>
        <p:nvSpPr>
          <p:cNvPr id="1385" name="Google Shape;840;g166a9d6c10f_0_0"/>
          <p:cNvSpPr/>
          <p:nvPr/>
        </p:nvSpPr>
        <p:spPr>
          <a:xfrm>
            <a:off x="287640" y="82080"/>
            <a:ext cx="6869160" cy="91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sp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2c44"/>
                </a:solidFill>
                <a:latin typeface="Rubik"/>
                <a:ea typeface="Rubik"/>
              </a:rPr>
              <a:t>Обучение на собственных </a:t>
            </a:r>
            <a:br>
              <a:rPr sz="2400"/>
            </a:br>
            <a:r>
              <a:rPr b="1" lang="ru-RU" sz="2400" spc="-1" strike="noStrike">
                <a:solidFill>
                  <a:srgbClr val="002c44"/>
                </a:solidFill>
                <a:latin typeface="Rubik"/>
                <a:ea typeface="Rubik"/>
              </a:rPr>
              <a:t>ошибках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6" name="Google Shape;841;g166a9d6c10f_0_0"/>
          <p:cNvSpPr/>
          <p:nvPr/>
        </p:nvSpPr>
        <p:spPr>
          <a:xfrm>
            <a:off x="1252800" y="1897920"/>
            <a:ext cx="2472120" cy="461160"/>
          </a:xfrm>
          <a:prstGeom prst="roundRect">
            <a:avLst>
              <a:gd name="adj" fmla="val 16667"/>
            </a:avLst>
          </a:prstGeom>
          <a:solidFill>
            <a:srgbClr val="fdb03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2c44"/>
                </a:solidFill>
                <a:latin typeface="Rubik"/>
                <a:ea typeface="Rubik"/>
              </a:rPr>
              <a:t>Шаги решения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7" name="Google Shape;842;g166a9d6c10f_0_0"/>
          <p:cNvSpPr/>
          <p:nvPr/>
        </p:nvSpPr>
        <p:spPr>
          <a:xfrm>
            <a:off x="858600" y="2626920"/>
            <a:ext cx="3260160" cy="553320"/>
          </a:xfrm>
          <a:prstGeom prst="roundRect">
            <a:avLst>
              <a:gd name="adj" fmla="val 16667"/>
            </a:avLst>
          </a:prstGeom>
          <a:solidFill>
            <a:srgbClr val="81c7c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chemeClr val="lt1"/>
                </a:solidFill>
                <a:latin typeface="Rubik"/>
                <a:ea typeface="Rubik"/>
              </a:rPr>
              <a:t>Теория и алгоритм решения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8" name="Google Shape;843;g166a9d6c10f_0_0"/>
          <p:cNvSpPr/>
          <p:nvPr/>
        </p:nvSpPr>
        <p:spPr>
          <a:xfrm>
            <a:off x="795600" y="4215960"/>
            <a:ext cx="3260160" cy="609120"/>
          </a:xfrm>
          <a:prstGeom prst="roundRect">
            <a:avLst>
              <a:gd name="adj" fmla="val 16667"/>
            </a:avLst>
          </a:prstGeom>
          <a:solidFill>
            <a:srgbClr val="00c3b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chemeClr val="lt1"/>
                </a:solidFill>
                <a:latin typeface="Rubik"/>
                <a:ea typeface="Rubik"/>
              </a:rPr>
              <a:t>Обучение на собственных ошибках 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9" name="Google Shape;844;g166a9d6c10f_0_0"/>
          <p:cNvSpPr/>
          <p:nvPr/>
        </p:nvSpPr>
        <p:spPr>
          <a:xfrm>
            <a:off x="795600" y="3385800"/>
            <a:ext cx="3260160" cy="707400"/>
          </a:xfrm>
          <a:prstGeom prst="roundRect">
            <a:avLst>
              <a:gd name="adj" fmla="val 16667"/>
            </a:avLst>
          </a:prstGeom>
          <a:solidFill>
            <a:srgbClr val="ff776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chemeClr val="lt1"/>
                </a:solidFill>
                <a:latin typeface="Rubik"/>
                <a:ea typeface="Rubik"/>
              </a:rPr>
              <a:t>Мотивация ученика в виде </a:t>
            </a:r>
            <a:br>
              <a:rPr sz="1200"/>
            </a:br>
            <a:r>
              <a:rPr b="0" lang="ru-RU" sz="1200" spc="-1" strike="noStrike">
                <a:solidFill>
                  <a:schemeClr val="lt1"/>
                </a:solidFill>
                <a:latin typeface="Rubik"/>
                <a:ea typeface="Rubik"/>
              </a:rPr>
              <a:t>набранных баллов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390" name="Google Shape;845;g166a9d6c10f_0_0"/>
          <p:cNvCxnSpPr/>
          <p:nvPr/>
        </p:nvCxnSpPr>
        <p:spPr>
          <a:xfrm>
            <a:off x="2489040" y="2337840"/>
            <a:ext cx="720" cy="267840"/>
          </a:xfrm>
          <a:prstGeom prst="straightConnector1">
            <a:avLst/>
          </a:prstGeom>
          <a:ln w="19050">
            <a:solidFill>
              <a:srgbClr val="002c44"/>
            </a:solidFill>
            <a:round/>
            <a:tailEnd len="med" type="triangle" w="med"/>
          </a:ln>
        </p:spPr>
      </p:cxnSp>
      <p:pic>
        <p:nvPicPr>
          <p:cNvPr id="1391" name="Google Shape;846;g166a9d6c10f_0_0" descr=""/>
          <p:cNvPicPr/>
          <p:nvPr/>
        </p:nvPicPr>
        <p:blipFill>
          <a:blip r:embed="rId1"/>
          <a:stretch/>
        </p:blipFill>
        <p:spPr>
          <a:xfrm>
            <a:off x="5401440" y="153000"/>
            <a:ext cx="3539520" cy="4849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PlaceHolder 1"/>
          <p:cNvSpPr>
            <a:spLocks noGrp="1"/>
          </p:cNvSpPr>
          <p:nvPr>
            <p:ph type="subTitle"/>
          </p:nvPr>
        </p:nvSpPr>
        <p:spPr>
          <a:xfrm>
            <a:off x="870840" y="142560"/>
            <a:ext cx="6796800" cy="881280"/>
          </a:xfrm>
          <a:prstGeom prst="rect">
            <a:avLst/>
          </a:prstGeom>
          <a:noFill/>
          <a:ln w="0">
            <a:noFill/>
          </a:ln>
        </p:spPr>
        <p:txBody>
          <a:bodyPr lIns="87480" rIns="87480" tIns="87480" bIns="87480" anchor="t">
            <a:noAutofit/>
          </a:bodyPr>
          <a:p>
            <a:pPr marL="486360" indent="-351000"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000" spc="-1" strike="noStrike">
                <a:solidFill>
                  <a:srgbClr val="000000"/>
                </a:solidFill>
                <a:latin typeface="Montserrat"/>
                <a:ea typeface="Montserrat"/>
              </a:rPr>
              <a:t>     </a:t>
            </a:r>
            <a:r>
              <a:rPr b="1" lang="ru-RU" sz="1600" spc="-1" strike="noStrike">
                <a:solidFill>
                  <a:srgbClr val="000000"/>
                </a:solidFill>
                <a:latin typeface="Montserrat"/>
                <a:ea typeface="Montserrat"/>
              </a:rPr>
              <a:t>Учителя биологии Красноярского края выдавшие  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486360" indent="-351000" algn="ctr">
              <a:lnSpc>
                <a:spcPct val="100000"/>
              </a:lnSpc>
              <a:tabLst>
                <a:tab algn="l" pos="0"/>
              </a:tabLst>
            </a:pPr>
            <a:r>
              <a:rPr b="1" lang="ru-RU" sz="1600" spc="-1" strike="noStrike">
                <a:solidFill>
                  <a:srgbClr val="000000"/>
                </a:solidFill>
                <a:latin typeface="Montserrat"/>
                <a:ea typeface="Montserrat"/>
              </a:rPr>
              <a:t>     </a:t>
            </a:r>
            <a:r>
              <a:rPr b="1" lang="ru-RU" sz="1600" spc="-1" strike="noStrike">
                <a:solidFill>
                  <a:srgbClr val="000000"/>
                </a:solidFill>
                <a:latin typeface="Montserrat"/>
                <a:ea typeface="Montserrat"/>
              </a:rPr>
              <a:t>наибольшее количество проверочных работ  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486360" indent="-351000" algn="ctr">
              <a:lnSpc>
                <a:spcPct val="100000"/>
              </a:lnSpc>
              <a:tabLst>
                <a:tab algn="l" pos="0"/>
              </a:tabLst>
            </a:pPr>
            <a:r>
              <a:rPr b="1" lang="ru-RU" sz="1600" spc="-1" strike="noStrike">
                <a:solidFill>
                  <a:srgbClr val="000000"/>
                </a:solidFill>
                <a:latin typeface="Montserrat"/>
                <a:ea typeface="Montserrat"/>
              </a:rPr>
              <a:t>            </a:t>
            </a:r>
            <a:r>
              <a:rPr b="1" lang="ru-RU" sz="1600" spc="-1" strike="noStrike">
                <a:solidFill>
                  <a:srgbClr val="000000"/>
                </a:solidFill>
                <a:latin typeface="Montserrat"/>
                <a:ea typeface="Montserrat"/>
              </a:rPr>
              <a:t>учащимся в 2022/2023 учебном году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786" name="Рисунок 12"/>
          <p:cNvGraphicFramePr/>
          <p:nvPr/>
        </p:nvGraphicFramePr>
        <p:xfrm>
          <a:off x="343800" y="1125000"/>
          <a:ext cx="8616240" cy="4016160"/>
        </p:xfrm>
        <a:graphic>
          <a:graphicData uri="http://schemas.openxmlformats.org/drawingml/2006/table">
            <a:tbl>
              <a:tblPr/>
              <a:tblGrid>
                <a:gridCol w="2832120"/>
                <a:gridCol w="1566720"/>
                <a:gridCol w="2121840"/>
                <a:gridCol w="2095920"/>
              </a:tblGrid>
              <a:tr h="753840">
                <a:tc>
                  <a:txBody>
                    <a:bodyPr lIns="68400" rIns="684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ffffff"/>
                          </a:solidFill>
                          <a:latin typeface="Times New Roman"/>
                          <a:ea typeface="Arial"/>
                        </a:rPr>
                        <a:t>Наименование образовательной организации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277bd"/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ffffff"/>
                          </a:solidFill>
                          <a:latin typeface="Times New Roman"/>
                          <a:ea typeface="Arial"/>
                        </a:rPr>
                        <a:t>ФИО 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ffffff"/>
                          </a:solidFill>
                          <a:latin typeface="Times New Roman"/>
                          <a:ea typeface="Arial"/>
                        </a:rPr>
                        <a:t>учителя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277bd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rgbClr val="ffffff"/>
                          </a:solidFill>
                          <a:latin typeface="Times New Roman"/>
                          <a:ea typeface="Arial"/>
                        </a:rPr>
                        <a:t>Количество выданных проверочных работ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277bd"/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ffffff"/>
                          </a:solidFill>
                          <a:latin typeface="Times New Roman"/>
                          <a:ea typeface="Arial"/>
                        </a:rPr>
                        <a:t>Количество учащихся, приступивших к выполнению ПР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277bd"/>
                    </a:solidFill>
                  </a:tcPr>
                </a:tc>
              </a:tr>
              <a:tr h="457200">
                <a:tc>
                  <a:txBody>
                    <a:bodyPr lIns="68400" rIns="684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4285f4"/>
                          </a:solidFill>
                          <a:latin typeface="Times New Roman"/>
                          <a:ea typeface="Arial"/>
                        </a:rPr>
                        <a:t>МБОУ СШ № 13 г. Норильск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cd6e7"/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4285f4"/>
                          </a:solidFill>
                          <a:latin typeface="Times New Roman"/>
                          <a:ea typeface="Arial"/>
                        </a:rPr>
                        <a:t>Колбешкин В.А.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cd6e7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758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cd6e7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4365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cd6e7"/>
                    </a:solidFill>
                  </a:tcPr>
                </a:tc>
              </a:tr>
              <a:tr h="457200">
                <a:tc>
                  <a:txBody>
                    <a:bodyPr lIns="68400" rIns="684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4285f4"/>
                          </a:solidFill>
                          <a:latin typeface="Times New Roman"/>
                          <a:ea typeface="Arial"/>
                        </a:rPr>
                        <a:t>МБОУ Курагинская СОШ № 7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4285f4"/>
                          </a:solidFill>
                          <a:latin typeface="Times New Roman"/>
                          <a:ea typeface="Arial"/>
                        </a:rPr>
                        <a:t>Пахомова Н.А.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397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3336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3"/>
                    </a:solidFill>
                  </a:tcPr>
                </a:tc>
              </a:tr>
              <a:tr h="311760">
                <a:tc>
                  <a:txBody>
                    <a:bodyPr lIns="68400" rIns="684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4285f4"/>
                          </a:solidFill>
                          <a:latin typeface="Times New Roman"/>
                          <a:ea typeface="Arial"/>
                        </a:rPr>
                        <a:t>МБОУ Дороховская СОШ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cd6e7"/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4285f4"/>
                          </a:solidFill>
                          <a:latin typeface="Times New Roman"/>
                          <a:ea typeface="Arial"/>
                        </a:rPr>
                        <a:t>Дейкина Ю.С.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cd6e7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314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cd6e7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2400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cd6e7"/>
                    </a:solidFill>
                  </a:tcPr>
                </a:tc>
              </a:tr>
              <a:tr h="311760">
                <a:tc>
                  <a:txBody>
                    <a:bodyPr lIns="68400" rIns="684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4285f4"/>
                          </a:solidFill>
                          <a:latin typeface="Times New Roman"/>
                          <a:ea typeface="Arial"/>
                        </a:rPr>
                        <a:t>МБОУ СОШ № 33 г. Норильск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4285f4"/>
                          </a:solidFill>
                          <a:latin typeface="Times New Roman"/>
                          <a:ea typeface="Arial"/>
                        </a:rPr>
                        <a:t>Авдеева О.Н.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285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3047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3"/>
                    </a:solidFill>
                  </a:tcPr>
                </a:tc>
              </a:tr>
              <a:tr h="311760">
                <a:tc>
                  <a:txBody>
                    <a:bodyPr lIns="68400" rIns="684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4285f4"/>
                          </a:solidFill>
                          <a:latin typeface="Times New Roman"/>
                          <a:ea typeface="Arial"/>
                        </a:rPr>
                        <a:t>МАОУ Абанская СОШ № 3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cd6e7"/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4285f4"/>
                          </a:solidFill>
                          <a:latin typeface="Times New Roman"/>
                          <a:ea typeface="Arial"/>
                        </a:rPr>
                        <a:t>Истоминская И.Н.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cd6e7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255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cd6e7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2651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cd6e7"/>
                    </a:solidFill>
                  </a:tcPr>
                </a:tc>
              </a:tr>
              <a:tr h="311760">
                <a:tc>
                  <a:txBody>
                    <a:bodyPr lIns="68400" rIns="684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4285f4"/>
                          </a:solidFill>
                          <a:latin typeface="Times New Roman"/>
                          <a:ea typeface="Arial"/>
                        </a:rPr>
                        <a:t>МБОУ Курагинская СОШ № 1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4285f4"/>
                          </a:solidFill>
                          <a:latin typeface="Times New Roman"/>
                          <a:ea typeface="Arial"/>
                        </a:rPr>
                        <a:t>Горн В.А.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217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3450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3"/>
                    </a:solidFill>
                  </a:tcPr>
                </a:tc>
              </a:tr>
              <a:tr h="311760">
                <a:tc>
                  <a:txBody>
                    <a:bodyPr lIns="68400" rIns="684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4285f4"/>
                          </a:solidFill>
                          <a:latin typeface="Times New Roman"/>
                          <a:ea typeface="Arial"/>
                        </a:rPr>
                        <a:t>МАОУ СОШ № 17 г. Красноярск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cd6e7"/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4285f4"/>
                          </a:solidFill>
                          <a:latin typeface="Times New Roman"/>
                          <a:ea typeface="Arial"/>
                        </a:rPr>
                        <a:t>Курбатова Т.В.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cd6e7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204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cd6e7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1220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cd6e7"/>
                    </a:solidFill>
                  </a:tcPr>
                </a:tc>
              </a:tr>
              <a:tr h="311760">
                <a:tc>
                  <a:txBody>
                    <a:bodyPr lIns="68400" rIns="684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4285f4"/>
                          </a:solidFill>
                          <a:latin typeface="Times New Roman"/>
                          <a:ea typeface="Arial"/>
                        </a:rPr>
                        <a:t>МБОУ СОШ № 9 г. Лесосибирск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4285f4"/>
                          </a:solidFill>
                          <a:latin typeface="Times New Roman"/>
                          <a:ea typeface="Arial"/>
                        </a:rPr>
                        <a:t>Ефиц О.А.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197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1702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3"/>
                    </a:solidFill>
                  </a:tcPr>
                </a:tc>
              </a:tr>
              <a:tr h="477360">
                <a:tc>
                  <a:txBody>
                    <a:bodyPr lIns="68400" rIns="684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4285f4"/>
                          </a:solidFill>
                          <a:latin typeface="Times New Roman"/>
                          <a:ea typeface="Arial"/>
                        </a:rPr>
                        <a:t>МАОУ СШ № 8 «Созидание» 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4285f4"/>
                          </a:solidFill>
                          <a:latin typeface="Times New Roman"/>
                          <a:ea typeface="Arial"/>
                        </a:rPr>
                        <a:t>г. Красноярск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cd6e7"/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4285f4"/>
                          </a:solidFill>
                          <a:latin typeface="Times New Roman"/>
                          <a:ea typeface="Arial"/>
                        </a:rPr>
                        <a:t>Жулидова Т.Г.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cd6e7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144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cd6e7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2124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cd6e7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PlaceHolder 1"/>
          <p:cNvSpPr>
            <a:spLocks noGrp="1"/>
          </p:cNvSpPr>
          <p:nvPr>
            <p:ph type="sldNum" idx="62"/>
          </p:nvPr>
        </p:nvSpPr>
        <p:spPr>
          <a:xfrm>
            <a:off x="95040" y="532440"/>
            <a:ext cx="454320" cy="392760"/>
          </a:xfrm>
          <a:prstGeom prst="rect">
            <a:avLst/>
          </a:prstGeom>
          <a:noFill/>
          <a:ln w="0">
            <a:noFill/>
          </a:ln>
        </p:spPr>
        <p:txBody>
          <a:bodyPr lIns="90720" rIns="90720" tIns="90720" bIns="90720" anchor="ctr">
            <a:norm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" sz="1000" spc="-1" strike="noStrike">
                <a:solidFill>
                  <a:schemeClr val="lt2"/>
                </a:solidFill>
                <a:latin typeface="Exo 2"/>
                <a:ea typeface="Exo 2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2C5DBF16-CB80-4F8D-B22D-F77219CB3D95}" type="slidenum">
              <a:rPr b="0" lang="en" sz="1000" spc="-1" strike="noStrike">
                <a:solidFill>
                  <a:schemeClr val="lt2"/>
                </a:solidFill>
                <a:latin typeface="Exo 2"/>
                <a:ea typeface="Exo 2"/>
              </a:rPr>
              <a:t>&lt;номер&gt;</a:t>
            </a:fld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93" name="Google Shape;2636;p185"/>
          <p:cNvSpPr/>
          <p:nvPr/>
        </p:nvSpPr>
        <p:spPr>
          <a:xfrm>
            <a:off x="1448280" y="204120"/>
            <a:ext cx="7203240" cy="56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t">
            <a:spAutoFit/>
          </a:bodyPr>
          <a:p>
            <a:pPr algn="ctr">
              <a:lnSpc>
                <a:spcPct val="100000"/>
              </a:lnSpc>
            </a:pPr>
            <a:r>
              <a:rPr b="1" lang="en" sz="1400" spc="-1" strike="noStrike">
                <a:solidFill>
                  <a:srgbClr val="424242"/>
                </a:solidFill>
                <a:highlight>
                  <a:srgbClr val="ffffff"/>
                </a:highlight>
                <a:latin typeface="Montserrat"/>
                <a:ea typeface="Montserrat"/>
              </a:rPr>
              <a:t>Индивидуальные образовательные траектории позволяют удовлетворить высокие познавательные запросы обучающихся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4" name="Google Shape;2637;p185"/>
          <p:cNvSpPr/>
          <p:nvPr/>
        </p:nvSpPr>
        <p:spPr>
          <a:xfrm>
            <a:off x="1862280" y="748800"/>
            <a:ext cx="6740640" cy="50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t">
            <a:noAutofit/>
          </a:bodyPr>
          <a:p>
            <a:pPr>
              <a:lnSpc>
                <a:spcPct val="100000"/>
              </a:lnSpc>
            </a:pPr>
            <a:r>
              <a:rPr b="0" lang="en" sz="1400" spc="-1" strike="noStrike">
                <a:solidFill>
                  <a:srgbClr val="000000"/>
                </a:solidFill>
                <a:latin typeface="Montserrat SemiBold"/>
                <a:ea typeface="Montserrat SemiBold"/>
              </a:rPr>
              <a:t>Как учителю удовлетворить запросы всех детей в классе?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5" name="Google Shape;2638;p185"/>
          <p:cNvSpPr/>
          <p:nvPr/>
        </p:nvSpPr>
        <p:spPr>
          <a:xfrm rot="19087200">
            <a:off x="2129400" y="1343880"/>
            <a:ext cx="2143080" cy="154908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99edb5"/>
          </a:solidFill>
          <a:ln w="9525">
            <a:solidFill>
              <a:srgbClr val="42424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noAutofit/>
          </a:bodyPr>
          <a:p>
            <a:pPr>
              <a:lnSpc>
                <a:spcPct val="100000"/>
              </a:lnSpc>
            </a:pPr>
            <a:r>
              <a:rPr b="0" lang="en" sz="1400" spc="-1" strike="noStrike">
                <a:solidFill>
                  <a:srgbClr val="000000"/>
                </a:solidFill>
                <a:latin typeface="Arial"/>
                <a:ea typeface="Arial"/>
              </a:rPr>
              <a:t>Маша медленно воспринимает информацию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6" name="Google Shape;2639;p185"/>
          <p:cNvSpPr/>
          <p:nvPr/>
        </p:nvSpPr>
        <p:spPr>
          <a:xfrm rot="732600">
            <a:off x="5273640" y="1289160"/>
            <a:ext cx="2256840" cy="123228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99edb5"/>
          </a:solidFill>
          <a:ln w="9525">
            <a:solidFill>
              <a:srgbClr val="42424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noAutofit/>
          </a:bodyPr>
          <a:p>
            <a:pPr>
              <a:lnSpc>
                <a:spcPct val="100000"/>
              </a:lnSpc>
            </a:pPr>
            <a:r>
              <a:rPr b="0" lang="en" sz="1400" spc="-1" strike="noStrike">
                <a:solidFill>
                  <a:srgbClr val="000000"/>
                </a:solidFill>
                <a:latin typeface="Arial"/>
                <a:ea typeface="Arial"/>
              </a:rPr>
              <a:t>Костя опережает программу, ему скучно на уроке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7" name="Google Shape;2640;p185"/>
          <p:cNvSpPr/>
          <p:nvPr/>
        </p:nvSpPr>
        <p:spPr>
          <a:xfrm rot="20227800">
            <a:off x="1289880" y="3306240"/>
            <a:ext cx="2554920" cy="132804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99edb5"/>
          </a:solidFill>
          <a:ln w="9525">
            <a:solidFill>
              <a:srgbClr val="42424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noAutofit/>
          </a:bodyPr>
          <a:p>
            <a:pPr>
              <a:lnSpc>
                <a:spcPct val="100000"/>
              </a:lnSpc>
            </a:pPr>
            <a:r>
              <a:rPr b="0" lang="en" sz="1400" spc="-1" strike="noStrike">
                <a:solidFill>
                  <a:srgbClr val="000000"/>
                </a:solidFill>
                <a:latin typeface="Arial"/>
                <a:ea typeface="Arial"/>
              </a:rPr>
              <a:t>Таня явно все схватывает на лету, можно дать задания посложнее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8" name="Google Shape;2641;p185"/>
          <p:cNvSpPr/>
          <p:nvPr/>
        </p:nvSpPr>
        <p:spPr>
          <a:xfrm rot="1817400">
            <a:off x="6673680" y="2662560"/>
            <a:ext cx="1800000" cy="170352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99edb5"/>
          </a:solidFill>
          <a:ln w="9525">
            <a:solidFill>
              <a:srgbClr val="42424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noAutofit/>
          </a:bodyPr>
          <a:p>
            <a:pPr>
              <a:lnSpc>
                <a:spcPct val="100000"/>
              </a:lnSpc>
            </a:pPr>
            <a:r>
              <a:rPr b="0" lang="en" sz="1400" spc="-1" strike="noStrike">
                <a:solidFill>
                  <a:srgbClr val="000000"/>
                </a:solidFill>
                <a:latin typeface="Arial"/>
                <a:ea typeface="Arial"/>
              </a:rPr>
              <a:t>Юра не усвоил тему, нужно повторить материал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99" name="Google Shape;2642;p185" descr=""/>
          <p:cNvPicPr/>
          <p:nvPr/>
        </p:nvPicPr>
        <p:blipFill>
          <a:blip r:embed="rId1"/>
          <a:stretch/>
        </p:blipFill>
        <p:spPr>
          <a:xfrm>
            <a:off x="3890160" y="2571840"/>
            <a:ext cx="2221560" cy="2459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" name="PlaceHolder 1"/>
          <p:cNvSpPr>
            <a:spLocks noGrp="1"/>
          </p:cNvSpPr>
          <p:nvPr>
            <p:ph type="title"/>
          </p:nvPr>
        </p:nvSpPr>
        <p:spPr>
          <a:xfrm>
            <a:off x="140040" y="6480"/>
            <a:ext cx="6067800" cy="63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indent="0">
              <a:lnSpc>
                <a:spcPct val="80000"/>
              </a:lnSpc>
              <a:buNone/>
              <a:tabLst>
                <a:tab algn="l" pos="0"/>
              </a:tabLst>
            </a:pPr>
            <a:r>
              <a:rPr b="0" lang="ru" sz="2000" spc="-1" strike="noStrike">
                <a:solidFill>
                  <a:schemeClr val="lt1"/>
                </a:solidFill>
                <a:latin typeface="Prosto One"/>
                <a:ea typeface="Prosto One"/>
              </a:rPr>
              <a:t>Индивидуально-дифференцированный подход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01" name="Google Shape;2084;p312" descr=""/>
          <p:cNvPicPr/>
          <p:nvPr/>
        </p:nvPicPr>
        <p:blipFill>
          <a:blip r:embed="rId1"/>
          <a:stretch/>
        </p:blipFill>
        <p:spPr>
          <a:xfrm>
            <a:off x="263880" y="1728720"/>
            <a:ext cx="3099960" cy="1807200"/>
          </a:xfrm>
          <a:prstGeom prst="rect">
            <a:avLst/>
          </a:prstGeom>
          <a:ln w="9525">
            <a:solidFill>
              <a:srgbClr val="3acebe"/>
            </a:solidFill>
            <a:round/>
          </a:ln>
        </p:spPr>
      </p:pic>
      <p:pic>
        <p:nvPicPr>
          <p:cNvPr id="1402" name="Google Shape;2085;p312" descr=""/>
          <p:cNvPicPr/>
          <p:nvPr/>
        </p:nvPicPr>
        <p:blipFill>
          <a:blip r:embed="rId2"/>
          <a:stretch/>
        </p:blipFill>
        <p:spPr>
          <a:xfrm>
            <a:off x="5703120" y="1728720"/>
            <a:ext cx="3099960" cy="2737440"/>
          </a:xfrm>
          <a:prstGeom prst="rect">
            <a:avLst/>
          </a:prstGeom>
          <a:ln w="9525">
            <a:solidFill>
              <a:srgbClr val="3acebe"/>
            </a:solidFill>
            <a:round/>
          </a:ln>
        </p:spPr>
      </p:pic>
      <p:sp>
        <p:nvSpPr>
          <p:cNvPr id="1403" name="Google Shape;2086;p312"/>
          <p:cNvSpPr/>
          <p:nvPr/>
        </p:nvSpPr>
        <p:spPr>
          <a:xfrm>
            <a:off x="263880" y="995760"/>
            <a:ext cx="3099960" cy="56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" sz="1400" spc="-1" strike="noStrike">
                <a:solidFill>
                  <a:srgbClr val="00448a"/>
                </a:solidFill>
                <a:latin typeface="Rubik"/>
                <a:ea typeface="Rubik"/>
              </a:rPr>
              <a:t>Домашнее задание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" sz="1400" spc="-1" strike="noStrike">
                <a:solidFill>
                  <a:srgbClr val="00448a"/>
                </a:solidFill>
                <a:latin typeface="Rubik"/>
                <a:ea typeface="Rubik"/>
              </a:rPr>
              <a:t>базового уровня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4" name="Google Shape;2087;p312"/>
          <p:cNvSpPr/>
          <p:nvPr/>
        </p:nvSpPr>
        <p:spPr>
          <a:xfrm>
            <a:off x="5820480" y="995760"/>
            <a:ext cx="2761560" cy="56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" sz="1400" spc="-1" strike="noStrike">
                <a:solidFill>
                  <a:srgbClr val="00448a"/>
                </a:solidFill>
                <a:latin typeface="Rubik"/>
                <a:ea typeface="Rubik"/>
              </a:rPr>
              <a:t>Домашнее задание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" sz="1400" spc="-1" strike="noStrike">
                <a:solidFill>
                  <a:srgbClr val="00448a"/>
                </a:solidFill>
                <a:latin typeface="Rubik"/>
                <a:ea typeface="Rubik"/>
              </a:rPr>
              <a:t>профильного уровня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05" name="Google Shape;2088;p312" descr=""/>
          <p:cNvPicPr/>
          <p:nvPr/>
        </p:nvPicPr>
        <p:blipFill>
          <a:blip r:embed="rId3"/>
          <a:stretch/>
        </p:blipFill>
        <p:spPr>
          <a:xfrm>
            <a:off x="3940560" y="1152000"/>
            <a:ext cx="1292760" cy="2327400"/>
          </a:xfrm>
          <a:prstGeom prst="rect">
            <a:avLst/>
          </a:prstGeom>
          <a:ln w="0">
            <a:noFill/>
          </a:ln>
        </p:spPr>
      </p:pic>
      <p:sp>
        <p:nvSpPr>
          <p:cNvPr id="1406" name="Google Shape;2089;p312"/>
          <p:cNvSpPr/>
          <p:nvPr/>
        </p:nvSpPr>
        <p:spPr>
          <a:xfrm>
            <a:off x="314280" y="3622680"/>
            <a:ext cx="5388480" cy="136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" sz="1400" spc="-1" strike="noStrike">
                <a:solidFill>
                  <a:srgbClr val="090909"/>
                </a:solidFill>
                <a:latin typeface="Rubik"/>
                <a:ea typeface="Rubik"/>
              </a:rPr>
              <a:t>Механизмы индивидуальных траектории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457200" indent="-291960">
              <a:lnSpc>
                <a:spcPct val="100000"/>
              </a:lnSpc>
              <a:spcBef>
                <a:spcPts val="400"/>
              </a:spcBef>
              <a:buClr>
                <a:srgbClr val="090909"/>
              </a:buClr>
              <a:buFont typeface="Rubik"/>
              <a:buChar char="●"/>
              <a:tabLst>
                <a:tab algn="l" pos="0"/>
              </a:tabLst>
            </a:pPr>
            <a:r>
              <a:rPr b="0" lang="ru" sz="1000" spc="-1" strike="noStrike">
                <a:solidFill>
                  <a:srgbClr val="090909"/>
                </a:solidFill>
                <a:latin typeface="Rubik"/>
                <a:ea typeface="Rubik"/>
              </a:rPr>
              <a:t>Построение обучающего курса для конкретного ученика на основе его личного прогресса, Возможность быстро корректировать программу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marL="457200" indent="-291960">
              <a:lnSpc>
                <a:spcPct val="100000"/>
              </a:lnSpc>
              <a:buClr>
                <a:srgbClr val="090909"/>
              </a:buClr>
              <a:buFont typeface="Rubik"/>
              <a:buChar char="●"/>
              <a:tabLst>
                <a:tab algn="l" pos="0"/>
              </a:tabLst>
            </a:pPr>
            <a:r>
              <a:rPr b="0" lang="ru" sz="1000" spc="-1" strike="noStrike">
                <a:solidFill>
                  <a:srgbClr val="090909"/>
                </a:solidFill>
                <a:latin typeface="Rubik"/>
                <a:ea typeface="Rubik"/>
              </a:rPr>
              <a:t>Анализ в реальном времени ответов/результатов учащегося, возможность дать ученику двигаться в том темпе, который для него оптимален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marL="457200" indent="-291960">
              <a:lnSpc>
                <a:spcPct val="100000"/>
              </a:lnSpc>
              <a:buClr>
                <a:srgbClr val="090909"/>
              </a:buClr>
              <a:buFont typeface="Rubik"/>
              <a:buChar char="●"/>
              <a:tabLst>
                <a:tab algn="l" pos="0"/>
              </a:tabLst>
            </a:pPr>
            <a:r>
              <a:rPr b="0" lang="ru" sz="1000" spc="-1" strike="noStrike">
                <a:solidFill>
                  <a:srgbClr val="090909"/>
                </a:solidFill>
                <a:latin typeface="Rubik"/>
                <a:ea typeface="Rubik"/>
              </a:rPr>
              <a:t>Использование методических подходов, соответствующих особенностям восприятия конкретного ученика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2269;p317"/>
          <p:cNvSpPr/>
          <p:nvPr/>
        </p:nvSpPr>
        <p:spPr>
          <a:xfrm>
            <a:off x="4572000" y="0"/>
            <a:ext cx="4571280" cy="5142960"/>
          </a:xfrm>
          <a:prstGeom prst="rect">
            <a:avLst/>
          </a:prstGeom>
          <a:solidFill>
            <a:srgbClr val="d4f3f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400" spc="-1" strike="noStrik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1408" name="Google Shape;2270;p317"/>
          <p:cNvSpPr/>
          <p:nvPr/>
        </p:nvSpPr>
        <p:spPr>
          <a:xfrm>
            <a:off x="4941720" y="645480"/>
            <a:ext cx="3861720" cy="68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 marL="457200" indent="-291960">
              <a:lnSpc>
                <a:spcPct val="100000"/>
              </a:lnSpc>
              <a:buClr>
                <a:srgbClr val="008c65"/>
              </a:buClr>
              <a:buFont typeface="Rubik"/>
              <a:buChar char="●"/>
            </a:pPr>
            <a:r>
              <a:rPr b="0" lang="ru" sz="1100" spc="-1" strike="noStrike">
                <a:solidFill>
                  <a:srgbClr val="000000"/>
                </a:solidFill>
                <a:latin typeface="Rubik"/>
                <a:ea typeface="Rubik"/>
              </a:rPr>
              <a:t>Обозначьте критерии: например, за 85% решенных заданий темы ставите дополнительную отметку 5.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9" name="Google Shape;2271;p317"/>
          <p:cNvSpPr/>
          <p:nvPr/>
        </p:nvSpPr>
        <p:spPr>
          <a:xfrm>
            <a:off x="90360" y="51480"/>
            <a:ext cx="5269320" cy="526320"/>
          </a:xfrm>
          <a:prstGeom prst="roundRect">
            <a:avLst>
              <a:gd name="adj" fmla="val 16667"/>
            </a:avLst>
          </a:prstGeom>
          <a:solidFill>
            <a:srgbClr val="fdb03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ctr">
            <a:noAutofit/>
          </a:bodyPr>
          <a:p>
            <a:pPr algn="ctr">
              <a:lnSpc>
                <a:spcPct val="115000"/>
              </a:lnSpc>
              <a:tabLst>
                <a:tab algn="l" pos="0"/>
              </a:tabLst>
            </a:pPr>
            <a:r>
              <a:rPr b="1" lang="ru" sz="1800" spc="-1" strike="noStrike">
                <a:solidFill>
                  <a:srgbClr val="222222"/>
                </a:solidFill>
                <a:latin typeface="Rubik"/>
                <a:ea typeface="Rubik"/>
              </a:rPr>
              <a:t>Самоподготовка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10" name="Google Shape;2272;p317" descr=""/>
          <p:cNvPicPr/>
          <p:nvPr/>
        </p:nvPicPr>
        <p:blipFill>
          <a:blip r:embed="rId1"/>
          <a:stretch/>
        </p:blipFill>
        <p:spPr>
          <a:xfrm>
            <a:off x="318240" y="641520"/>
            <a:ext cx="4104360" cy="4323960"/>
          </a:xfrm>
          <a:prstGeom prst="rect">
            <a:avLst/>
          </a:prstGeom>
          <a:ln w="9525">
            <a:solidFill>
              <a:srgbClr val="9e9e9e"/>
            </a:solidFill>
            <a:round/>
          </a:ln>
        </p:spPr>
      </p:pic>
      <p:pic>
        <p:nvPicPr>
          <p:cNvPr id="1411" name="Google Shape;2273;p317" descr=""/>
          <p:cNvPicPr/>
          <p:nvPr/>
        </p:nvPicPr>
        <p:blipFill>
          <a:blip r:embed="rId2"/>
          <a:stretch/>
        </p:blipFill>
        <p:spPr>
          <a:xfrm>
            <a:off x="4820400" y="1338120"/>
            <a:ext cx="4104360" cy="3560760"/>
          </a:xfrm>
          <a:prstGeom prst="rect">
            <a:avLst/>
          </a:prstGeom>
          <a:ln w="9525">
            <a:solidFill>
              <a:srgbClr val="9e9e9e"/>
            </a:solidFill>
            <a:round/>
          </a:ln>
        </p:spPr>
      </p:pic>
      <p:sp>
        <p:nvSpPr>
          <p:cNvPr id="1412" name="Google Shape;2274;p317"/>
          <p:cNvSpPr/>
          <p:nvPr/>
        </p:nvSpPr>
        <p:spPr>
          <a:xfrm>
            <a:off x="2560680" y="1016640"/>
            <a:ext cx="903600" cy="32004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400" spc="-1" strike="noStrike">
              <a:solidFill>
                <a:srgbClr val="ffffff"/>
              </a:solidFill>
              <a:latin typeface="Arial"/>
              <a:ea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PlaceHolder 1"/>
          <p:cNvSpPr>
            <a:spLocks noGrp="1"/>
          </p:cNvSpPr>
          <p:nvPr>
            <p:ph type="sldNum" idx="63"/>
          </p:nvPr>
        </p:nvSpPr>
        <p:spPr>
          <a:xfrm>
            <a:off x="95040" y="532440"/>
            <a:ext cx="454320" cy="392760"/>
          </a:xfrm>
          <a:prstGeom prst="rect">
            <a:avLst/>
          </a:prstGeom>
          <a:noFill/>
          <a:ln w="0">
            <a:noFill/>
          </a:ln>
        </p:spPr>
        <p:txBody>
          <a:bodyPr lIns="90720" rIns="90720" tIns="90720" bIns="90720" anchor="ctr">
            <a:norm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" sz="1000" spc="-1" strike="noStrike">
                <a:solidFill>
                  <a:schemeClr val="lt2"/>
                </a:solidFill>
                <a:latin typeface="Exo 2"/>
                <a:ea typeface="Exo 2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ED083A43-4FDC-408C-98F3-B6AFC059D066}" type="slidenum">
              <a:rPr b="0" lang="en" sz="1000" spc="-1" strike="noStrike">
                <a:solidFill>
                  <a:schemeClr val="lt2"/>
                </a:solidFill>
                <a:latin typeface="Exo 2"/>
                <a:ea typeface="Exo 2"/>
              </a:rPr>
              <a:t>&lt;номер&gt;</a:t>
            </a:fld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14" name="Google Shape;2697;p190"/>
          <p:cNvSpPr/>
          <p:nvPr/>
        </p:nvSpPr>
        <p:spPr>
          <a:xfrm>
            <a:off x="912960" y="0"/>
            <a:ext cx="5654880" cy="44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t">
            <a:spAutoFit/>
          </a:bodyPr>
          <a:p>
            <a:pPr>
              <a:lnSpc>
                <a:spcPct val="100000"/>
              </a:lnSpc>
            </a:pPr>
            <a:r>
              <a:rPr b="1" lang="en" sz="2000" spc="-1" strike="noStrike">
                <a:solidFill>
                  <a:srgbClr val="002060"/>
                </a:solidFill>
                <a:latin typeface="Montserrat"/>
                <a:ea typeface="Montserrat"/>
              </a:rPr>
              <a:t>Динамика успехов обучающихся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5" name="Google Shape;2698;p190"/>
          <p:cNvSpPr/>
          <p:nvPr/>
        </p:nvSpPr>
        <p:spPr>
          <a:xfrm>
            <a:off x="497880" y="401040"/>
            <a:ext cx="8090280" cy="35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t">
            <a:spAutoFit/>
          </a:bodyPr>
          <a:p>
            <a:pPr>
              <a:lnSpc>
                <a:spcPct val="100000"/>
              </a:lnSpc>
            </a:pPr>
            <a:r>
              <a:rPr b="0" lang="en" sz="1400" spc="-1" strike="noStrike">
                <a:solidFill>
                  <a:srgbClr val="090909"/>
                </a:solidFill>
                <a:latin typeface="Montserrat"/>
                <a:ea typeface="Montserrat"/>
              </a:rPr>
              <a:t>Портфолио - цифровое сопровождение развития одаренности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16" name="Google Shape;2699;p190" descr=""/>
          <p:cNvPicPr/>
          <p:nvPr/>
        </p:nvPicPr>
        <p:blipFill>
          <a:blip r:embed="rId1"/>
          <a:stretch/>
        </p:blipFill>
        <p:spPr>
          <a:xfrm>
            <a:off x="2651040" y="712440"/>
            <a:ext cx="3331440" cy="1083960"/>
          </a:xfrm>
          <a:prstGeom prst="rect">
            <a:avLst/>
          </a:prstGeom>
          <a:ln w="28575">
            <a:solidFill>
              <a:srgbClr val="35c075"/>
            </a:solidFill>
            <a:round/>
          </a:ln>
        </p:spPr>
      </p:pic>
      <p:pic>
        <p:nvPicPr>
          <p:cNvPr id="1417" name="Google Shape;2700;p190" descr=""/>
          <p:cNvPicPr/>
          <p:nvPr/>
        </p:nvPicPr>
        <p:blipFill>
          <a:blip r:embed="rId2"/>
          <a:stretch/>
        </p:blipFill>
        <p:spPr>
          <a:xfrm>
            <a:off x="0" y="3705480"/>
            <a:ext cx="6783120" cy="1437120"/>
          </a:xfrm>
          <a:prstGeom prst="rect">
            <a:avLst/>
          </a:prstGeom>
          <a:ln w="28575">
            <a:solidFill>
              <a:srgbClr val="35c075"/>
            </a:solidFill>
            <a:round/>
          </a:ln>
        </p:spPr>
      </p:pic>
      <p:pic>
        <p:nvPicPr>
          <p:cNvPr id="1418" name="Google Shape;2701;p190" descr=""/>
          <p:cNvPicPr/>
          <p:nvPr/>
        </p:nvPicPr>
        <p:blipFill>
          <a:blip r:embed="rId3"/>
          <a:stretch/>
        </p:blipFill>
        <p:spPr>
          <a:xfrm>
            <a:off x="6022440" y="725040"/>
            <a:ext cx="2979000" cy="2198880"/>
          </a:xfrm>
          <a:prstGeom prst="rect">
            <a:avLst/>
          </a:prstGeom>
          <a:ln w="28575">
            <a:solidFill>
              <a:srgbClr val="35c075"/>
            </a:solidFill>
            <a:round/>
          </a:ln>
        </p:spPr>
      </p:pic>
      <p:pic>
        <p:nvPicPr>
          <p:cNvPr id="1419" name="Google Shape;2702;p190" descr=""/>
          <p:cNvPicPr/>
          <p:nvPr/>
        </p:nvPicPr>
        <p:blipFill>
          <a:blip r:embed="rId4"/>
          <a:stretch/>
        </p:blipFill>
        <p:spPr>
          <a:xfrm>
            <a:off x="2300040" y="1822680"/>
            <a:ext cx="3713760" cy="1870560"/>
          </a:xfrm>
          <a:prstGeom prst="rect">
            <a:avLst/>
          </a:prstGeom>
          <a:ln w="28575">
            <a:solidFill>
              <a:srgbClr val="35c075"/>
            </a:solidFill>
            <a:round/>
          </a:ln>
        </p:spPr>
      </p:pic>
      <p:grpSp>
        <p:nvGrpSpPr>
          <p:cNvPr id="1420" name="Google Shape;2703;p190"/>
          <p:cNvGrpSpPr/>
          <p:nvPr/>
        </p:nvGrpSpPr>
        <p:grpSpPr>
          <a:xfrm>
            <a:off x="6809400" y="2746440"/>
            <a:ext cx="2671200" cy="1902600"/>
            <a:chOff x="6809400" y="2746440"/>
            <a:chExt cx="2671200" cy="1902600"/>
          </a:xfrm>
        </p:grpSpPr>
        <p:sp>
          <p:nvSpPr>
            <p:cNvPr id="1421" name="Google Shape;2704;p190"/>
            <p:cNvSpPr/>
            <p:nvPr/>
          </p:nvSpPr>
          <p:spPr>
            <a:xfrm>
              <a:off x="6869880" y="2746440"/>
              <a:ext cx="2610360" cy="1877760"/>
            </a:xfrm>
            <a:prstGeom prst="roundRect">
              <a:avLst>
                <a:gd name="adj" fmla="val 16667"/>
              </a:avLst>
            </a:prstGeom>
            <a:solidFill>
              <a:srgbClr val="35c07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</a:pPr>
              <a:endParaRPr b="0" lang="ru-RU" sz="1400" spc="-1" strike="noStrike">
                <a:solidFill>
                  <a:srgbClr val="000000"/>
                </a:solidFill>
                <a:latin typeface="Fira Sans Extra Condensed"/>
                <a:ea typeface="Fira Sans Extra Condensed"/>
              </a:endParaRPr>
            </a:p>
          </p:txBody>
        </p:sp>
        <p:sp>
          <p:nvSpPr>
            <p:cNvPr id="1422" name="Google Shape;2705;p190"/>
            <p:cNvSpPr/>
            <p:nvPr/>
          </p:nvSpPr>
          <p:spPr>
            <a:xfrm>
              <a:off x="6809400" y="2775600"/>
              <a:ext cx="2671200" cy="1873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t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en" sz="1400" spc="-1" strike="noStrike">
                  <a:solidFill>
                    <a:srgbClr val="002060"/>
                  </a:solidFill>
                  <a:latin typeface="Times New Roman"/>
                  <a:ea typeface="Montserrat"/>
                </a:rPr>
                <a:t>Используйте «Портфолио», 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0" lang="en" sz="1400" spc="-1" strike="noStrike">
                  <a:solidFill>
                    <a:srgbClr val="002060"/>
                  </a:solidFill>
                  <a:latin typeface="Times New Roman"/>
                  <a:ea typeface="Montserrat"/>
                </a:rPr>
                <a:t>для  развития </a:t>
              </a:r>
              <a:r>
                <a:rPr b="0" lang="ru-RU" sz="1400" spc="-1" strike="noStrike">
                  <a:solidFill>
                    <a:srgbClr val="002060"/>
                  </a:solidFill>
                  <a:latin typeface="Times New Roman"/>
                  <a:ea typeface="Montserrat"/>
                </a:rPr>
                <a:t>С</a:t>
              </a:r>
              <a:r>
                <a:rPr b="0" lang="en" sz="1400" spc="-1" strike="noStrike">
                  <a:solidFill>
                    <a:srgbClr val="002060"/>
                  </a:solidFill>
                  <a:latin typeface="Times New Roman"/>
                  <a:ea typeface="Montserrat"/>
                </a:rPr>
                <a:t>амостоятельности, рефлексии и самооценки, планирования деятельности, видения правильного вектора для дальнейшего развития способно</a:t>
              </a:r>
              <a:r>
                <a:rPr b="0" lang="en" sz="1400" spc="-1" strike="noStrike">
                  <a:solidFill>
                    <a:srgbClr val="002060"/>
                  </a:solidFill>
                  <a:latin typeface="Times New Roman"/>
                  <a:ea typeface="Fira Sans Extra Condensed"/>
                </a:rPr>
                <a:t>стей.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423" name="Прямоугольник 11"/>
          <p:cNvSpPr/>
          <p:nvPr/>
        </p:nvSpPr>
        <p:spPr>
          <a:xfrm>
            <a:off x="266040" y="1206360"/>
            <a:ext cx="1879920" cy="204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15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Exo 2"/>
                <a:ea typeface="Exo 2"/>
              </a:rPr>
              <a:t>Родители получают отчеты о прогрессе своих детей, уведомления о невыполненных проверочных работах и работах с низким результатом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PlaceHolder 1"/>
          <p:cNvSpPr>
            <a:spLocks noGrp="1"/>
          </p:cNvSpPr>
          <p:nvPr>
            <p:ph type="sldNum" idx="64"/>
          </p:nvPr>
        </p:nvSpPr>
        <p:spPr>
          <a:xfrm>
            <a:off x="95040" y="456120"/>
            <a:ext cx="454320" cy="392760"/>
          </a:xfrm>
          <a:prstGeom prst="rect">
            <a:avLst/>
          </a:prstGeom>
          <a:noFill/>
          <a:ln w="0">
            <a:noFill/>
          </a:ln>
        </p:spPr>
        <p:txBody>
          <a:bodyPr lIns="92520" rIns="92520" tIns="92520" bIns="92520" anchor="ctr">
            <a:norm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" sz="1000" spc="-1" strike="noStrike">
                <a:solidFill>
                  <a:schemeClr val="lt2"/>
                </a:solidFill>
                <a:latin typeface="Exo 2"/>
                <a:ea typeface="Exo 2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F6574B9F-A348-4D81-BF70-0D20CC7CBCFF}" type="slidenum">
              <a:rPr b="0" lang="en" sz="1000" spc="-1" strike="noStrike">
                <a:solidFill>
                  <a:schemeClr val="lt2"/>
                </a:solidFill>
                <a:latin typeface="Exo 2"/>
                <a:ea typeface="Exo 2"/>
              </a:rPr>
              <a:t>&lt;номер&gt;</a:t>
            </a:fld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425" name="Google Shape;8092;p571" descr=""/>
          <p:cNvPicPr/>
          <p:nvPr/>
        </p:nvPicPr>
        <p:blipFill>
          <a:blip r:embed="rId1"/>
          <a:stretch/>
        </p:blipFill>
        <p:spPr>
          <a:xfrm rot="10800000">
            <a:off x="395640" y="4052520"/>
            <a:ext cx="757800" cy="766440"/>
          </a:xfrm>
          <a:prstGeom prst="rect">
            <a:avLst/>
          </a:prstGeom>
          <a:ln w="0">
            <a:noFill/>
          </a:ln>
        </p:spPr>
      </p:pic>
      <p:sp>
        <p:nvSpPr>
          <p:cNvPr id="1426" name="Google Shape;8093;p571"/>
          <p:cNvSpPr/>
          <p:nvPr/>
        </p:nvSpPr>
        <p:spPr>
          <a:xfrm>
            <a:off x="5931720" y="374760"/>
            <a:ext cx="3211560" cy="774720"/>
          </a:xfrm>
          <a:prstGeom prst="rect">
            <a:avLst/>
          </a:prstGeom>
          <a:solidFill>
            <a:srgbClr val="f8ce4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" sz="2000" spc="-1" strike="noStrike">
                <a:solidFill>
                  <a:srgbClr val="030b34"/>
                </a:solidFill>
                <a:latin typeface="Montserrat"/>
                <a:ea typeface="Montserrat"/>
              </a:rPr>
              <a:t>Профориентация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7" name="Google Shape;8094;p571"/>
          <p:cNvSpPr/>
          <p:nvPr/>
        </p:nvSpPr>
        <p:spPr>
          <a:xfrm>
            <a:off x="1021680" y="570960"/>
            <a:ext cx="4620960" cy="50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2720" rIns="72720" tIns="36360" bIns="3636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1900" spc="-1" strike="noStrike">
                <a:solidFill>
                  <a:srgbClr val="000000"/>
                </a:solidFill>
                <a:latin typeface="Montserrat"/>
                <a:ea typeface="Montserrat"/>
              </a:rPr>
              <a:t>Общаемся с представителями различных профессий</a:t>
            </a: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8" name="Google Shape;8095;p571"/>
          <p:cNvSpPr/>
          <p:nvPr/>
        </p:nvSpPr>
        <p:spPr>
          <a:xfrm>
            <a:off x="4033800" y="3350880"/>
            <a:ext cx="2199240" cy="65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68400" bIns="68400" anchor="t">
            <a:spAutoFit/>
          </a:bodyPr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1" lang="en" sz="1200" spc="-1" strike="noStrike" u="sng">
                <a:solidFill>
                  <a:srgbClr val="4fc3f7"/>
                </a:solidFill>
                <a:uFillTx/>
                <a:latin typeface="Montserrat"/>
                <a:ea typeface="Montserrat"/>
                <a:hlinkClick r:id="rId2"/>
              </a:rPr>
              <a:t>ПрофОпрос: кинолог</a:t>
            </a:r>
            <a:r>
              <a:rPr b="1" lang="en" sz="1200" spc="-1" strike="noStrike" u="sng">
                <a:solidFill>
                  <a:srgbClr val="00448a"/>
                </a:solidFill>
                <a:uFillTx/>
                <a:latin typeface="Montserrat"/>
                <a:ea typeface="Montserrat"/>
              </a:rPr>
              <a:t> - </a:t>
            </a:r>
            <a:br>
              <a:rPr sz="1000"/>
            </a:br>
            <a:r>
              <a:rPr b="0" lang="en" sz="1000" spc="-1" strike="noStrike">
                <a:solidFill>
                  <a:srgbClr val="4e4e3f"/>
                </a:solidFill>
                <a:latin typeface="Montserrat"/>
                <a:ea typeface="Montserrat"/>
              </a:rPr>
              <a:t>кинолог Лидия Громова. Отвечает на вопросы о работе с собаками.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9" name="Google Shape;8096;p571"/>
          <p:cNvSpPr/>
          <p:nvPr/>
        </p:nvSpPr>
        <p:spPr>
          <a:xfrm>
            <a:off x="1024560" y="3292200"/>
            <a:ext cx="2787840" cy="98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1" lang="en" sz="1200" spc="-1" strike="noStrike" u="sng">
                <a:solidFill>
                  <a:srgbClr val="4fc3f7"/>
                </a:solidFill>
                <a:uFillTx/>
                <a:latin typeface="Montserrat"/>
                <a:ea typeface="Montserrat"/>
                <a:hlinkClick r:id="rId3"/>
              </a:rPr>
              <a:t>ПрофОпрос: юрист</a:t>
            </a:r>
            <a:r>
              <a:rPr b="1" lang="en" sz="1200" spc="-1" strike="noStrike" u="sng">
                <a:solidFill>
                  <a:srgbClr val="00448a"/>
                </a:solidFill>
                <a:uFillTx/>
                <a:latin typeface="Montserrat"/>
                <a:ea typeface="Montserrat"/>
              </a:rPr>
              <a:t>  -</a:t>
            </a:r>
            <a:r>
              <a:rPr b="0" lang="en" sz="1000" spc="-1" strike="noStrike">
                <a:solidFill>
                  <a:srgbClr val="4e4e3f"/>
                </a:solidFill>
                <a:latin typeface="Montserrat"/>
                <a:ea typeface="Montserrat"/>
              </a:rPr>
              <a:t> </a:t>
            </a:r>
            <a:br>
              <a:rPr sz="1000"/>
            </a:br>
            <a:r>
              <a:rPr b="0" lang="en" sz="1000" spc="-1" strike="noStrike">
                <a:solidFill>
                  <a:srgbClr val="4e4e3f"/>
                </a:solidFill>
                <a:latin typeface="Montserrat"/>
                <a:ea typeface="Montserrat"/>
              </a:rPr>
              <a:t>Пётр Балмасов, юрист с 10-летним стажем. Он рассказывает  о своей профессии, карьерных перспективах и дает  советы начинающим специалистам.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0" name="Google Shape;8097;p571"/>
          <p:cNvSpPr/>
          <p:nvPr/>
        </p:nvSpPr>
        <p:spPr>
          <a:xfrm>
            <a:off x="6531840" y="3279240"/>
            <a:ext cx="2449080" cy="10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1" lang="en" sz="1200" spc="-1" strike="noStrike" u="sng">
                <a:solidFill>
                  <a:srgbClr val="4fc3f7"/>
                </a:solidFill>
                <a:uFillTx/>
                <a:latin typeface="Montserrat"/>
                <a:ea typeface="Montserrat"/>
                <a:hlinkClick r:id="rId4"/>
              </a:rPr>
              <a:t>ПрофОпрос. Фокусник</a:t>
            </a:r>
            <a:r>
              <a:rPr b="1" lang="en" sz="1200" spc="-1" strike="noStrike">
                <a:solidFill>
                  <a:srgbClr val="4e4e3f"/>
                </a:solidFill>
                <a:latin typeface="Montserrat"/>
                <a:ea typeface="Montserrat"/>
              </a:rPr>
              <a:t> </a:t>
            </a:r>
            <a:r>
              <a:rPr b="0" lang="en" sz="1000" spc="-1" strike="noStrike">
                <a:solidFill>
                  <a:srgbClr val="4e4e3f"/>
                </a:solidFill>
                <a:latin typeface="Montserrat"/>
                <a:ea typeface="Montserrat"/>
              </a:rPr>
              <a:t>-</a:t>
            </a:r>
            <a:br>
              <a:rPr sz="1000"/>
            </a:br>
            <a:r>
              <a:rPr b="0" lang="en" sz="1000" spc="-1" strike="noStrike">
                <a:solidFill>
                  <a:srgbClr val="4e4e3f"/>
                </a:solidFill>
                <a:latin typeface="Montserrat"/>
                <a:ea typeface="Montserrat"/>
              </a:rPr>
              <a:t>фокусник Рустам Нейман. Расскажет о своей профессии, поделится её секретами и, конечно, покажет фокусы.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31" name="Google Shape;8098;p571" descr=""/>
          <p:cNvPicPr/>
          <p:nvPr/>
        </p:nvPicPr>
        <p:blipFill>
          <a:blip r:embed="rId5"/>
          <a:stretch/>
        </p:blipFill>
        <p:spPr>
          <a:xfrm>
            <a:off x="3931920" y="1484640"/>
            <a:ext cx="2277720" cy="1708200"/>
          </a:xfrm>
          <a:prstGeom prst="rect">
            <a:avLst/>
          </a:prstGeom>
          <a:ln w="0">
            <a:noFill/>
          </a:ln>
        </p:spPr>
      </p:pic>
      <p:pic>
        <p:nvPicPr>
          <p:cNvPr id="1432" name="Google Shape;8099;p571" descr=""/>
          <p:cNvPicPr/>
          <p:nvPr/>
        </p:nvPicPr>
        <p:blipFill>
          <a:blip r:embed="rId6"/>
          <a:stretch/>
        </p:blipFill>
        <p:spPr>
          <a:xfrm>
            <a:off x="1258200" y="1484640"/>
            <a:ext cx="2277720" cy="1708200"/>
          </a:xfrm>
          <a:prstGeom prst="rect">
            <a:avLst/>
          </a:prstGeom>
          <a:ln w="0">
            <a:noFill/>
          </a:ln>
        </p:spPr>
      </p:pic>
      <p:pic>
        <p:nvPicPr>
          <p:cNvPr id="1433" name="Google Shape;8100;p571" descr=""/>
          <p:cNvPicPr/>
          <p:nvPr/>
        </p:nvPicPr>
        <p:blipFill>
          <a:blip r:embed="rId7"/>
          <a:stretch/>
        </p:blipFill>
        <p:spPr>
          <a:xfrm>
            <a:off x="6606000" y="1484640"/>
            <a:ext cx="2277720" cy="1708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" name="Google Shape;8105;p572" descr="">
            <a:hlinkClick r:id="rId1"/>
          </p:cNvPr>
          <p:cNvPicPr/>
          <p:nvPr/>
        </p:nvPicPr>
        <p:blipFill>
          <a:blip r:embed="rId2"/>
          <a:stretch/>
        </p:blipFill>
        <p:spPr>
          <a:xfrm>
            <a:off x="3331080" y="3043800"/>
            <a:ext cx="1641960" cy="1231200"/>
          </a:xfrm>
          <a:prstGeom prst="rect">
            <a:avLst/>
          </a:prstGeom>
          <a:ln w="0">
            <a:noFill/>
          </a:ln>
        </p:spPr>
      </p:pic>
      <p:sp>
        <p:nvSpPr>
          <p:cNvPr id="1435" name="PlaceHolder 1"/>
          <p:cNvSpPr>
            <a:spLocks noGrp="1"/>
          </p:cNvSpPr>
          <p:nvPr>
            <p:ph type="sldNum" idx="65"/>
          </p:nvPr>
        </p:nvSpPr>
        <p:spPr>
          <a:xfrm>
            <a:off x="95040" y="456120"/>
            <a:ext cx="454320" cy="392760"/>
          </a:xfrm>
          <a:prstGeom prst="rect">
            <a:avLst/>
          </a:prstGeom>
          <a:noFill/>
          <a:ln w="0">
            <a:noFill/>
          </a:ln>
        </p:spPr>
        <p:txBody>
          <a:bodyPr lIns="92520" rIns="92520" tIns="92520" bIns="92520" anchor="ctr">
            <a:norm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" sz="1000" spc="-1" strike="noStrike">
                <a:solidFill>
                  <a:schemeClr val="lt2"/>
                </a:solidFill>
                <a:latin typeface="Exo 2"/>
                <a:ea typeface="Exo 2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E053F7CB-B583-4618-9A7B-2A915ADAAEC0}" type="slidenum">
              <a:rPr b="0" lang="en" sz="1000" spc="-1" strike="noStrike">
                <a:solidFill>
                  <a:schemeClr val="lt2"/>
                </a:solidFill>
                <a:latin typeface="Exo 2"/>
                <a:ea typeface="Exo 2"/>
              </a:rPr>
              <a:t>&lt;номер&gt;</a:t>
            </a:fld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436" name="Google Shape;8107;p572" descr=""/>
          <p:cNvPicPr/>
          <p:nvPr/>
        </p:nvPicPr>
        <p:blipFill>
          <a:blip r:embed="rId3"/>
          <a:stretch/>
        </p:blipFill>
        <p:spPr>
          <a:xfrm rot="10800000">
            <a:off x="395640" y="4052520"/>
            <a:ext cx="757800" cy="766440"/>
          </a:xfrm>
          <a:prstGeom prst="rect">
            <a:avLst/>
          </a:prstGeom>
          <a:ln w="0">
            <a:noFill/>
          </a:ln>
        </p:spPr>
      </p:pic>
      <p:sp>
        <p:nvSpPr>
          <p:cNvPr id="1437" name="Google Shape;8108;p572"/>
          <p:cNvSpPr/>
          <p:nvPr/>
        </p:nvSpPr>
        <p:spPr>
          <a:xfrm>
            <a:off x="5931720" y="374760"/>
            <a:ext cx="3211560" cy="774720"/>
          </a:xfrm>
          <a:prstGeom prst="rect">
            <a:avLst/>
          </a:prstGeom>
          <a:solidFill>
            <a:srgbClr val="f8ce4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" sz="2000" spc="-1" strike="noStrike">
                <a:solidFill>
                  <a:srgbClr val="030b34"/>
                </a:solidFill>
                <a:latin typeface="Montserrat"/>
                <a:ea typeface="Montserrat"/>
              </a:rPr>
              <a:t>Профориентация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8" name="Google Shape;8109;p572"/>
          <p:cNvSpPr/>
          <p:nvPr/>
        </p:nvSpPr>
        <p:spPr>
          <a:xfrm>
            <a:off x="956520" y="570960"/>
            <a:ext cx="4764960" cy="50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2720" rIns="72720" tIns="36360" bIns="3636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1900" spc="-1" strike="noStrike">
                <a:solidFill>
                  <a:srgbClr val="000000"/>
                </a:solidFill>
                <a:latin typeface="Montserrat"/>
                <a:ea typeface="Montserrat"/>
              </a:rPr>
              <a:t>Профессии в IT</a:t>
            </a: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9" name="Google Shape;8110;p572"/>
          <p:cNvSpPr/>
          <p:nvPr/>
        </p:nvSpPr>
        <p:spPr>
          <a:xfrm>
            <a:off x="3439800" y="2617560"/>
            <a:ext cx="13971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68400" bIns="684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" sz="900" spc="-1" strike="noStrike" u="sng">
                <a:solidFill>
                  <a:schemeClr val="dk2"/>
                </a:solidFill>
                <a:uFillTx/>
                <a:latin typeface="Montserrat"/>
                <a:ea typeface="Montserrat"/>
                <a:hlinkClick r:id="rId4"/>
              </a:rPr>
              <a:t>Профессия:</a:t>
            </a:r>
            <a:r>
              <a:rPr b="1" lang="en" sz="900" spc="-1" strike="noStrike" u="sng">
                <a:solidFill>
                  <a:schemeClr val="dk2"/>
                </a:solidFill>
                <a:uFillTx/>
                <a:latin typeface="Montserrat"/>
                <a:ea typeface="Montserrat"/>
                <a:hlinkClick r:id="rId5"/>
              </a:rPr>
              <a:t>3D-аниматор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0" name="Google Shape;8111;p572"/>
          <p:cNvSpPr/>
          <p:nvPr/>
        </p:nvSpPr>
        <p:spPr>
          <a:xfrm>
            <a:off x="1399320" y="2490120"/>
            <a:ext cx="1784880" cy="55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" sz="900" spc="-1" strike="noStrike" u="sng">
                <a:solidFill>
                  <a:schemeClr val="dk2"/>
                </a:solidFill>
                <a:uFillTx/>
                <a:latin typeface="Montserrat"/>
                <a:ea typeface="Montserrat"/>
                <a:hlinkClick r:id="rId6"/>
              </a:rPr>
              <a:t>Чем интересна </a:t>
            </a:r>
            <a:r>
              <a:rPr b="1" lang="en" sz="900" spc="-1" strike="noStrike" u="sng">
                <a:solidFill>
                  <a:schemeClr val="dk2"/>
                </a:solidFill>
                <a:uFillTx/>
                <a:latin typeface="Montserrat"/>
                <a:ea typeface="Montserrat"/>
                <a:hlinkClick r:id="rId7"/>
              </a:rPr>
              <a:t>и перспективна </a:t>
            </a:r>
            <a:r>
              <a:rPr b="1" lang="en" sz="900" spc="-1" strike="noStrike" u="sng">
                <a:solidFill>
                  <a:schemeClr val="dk2"/>
                </a:solidFill>
                <a:uFillTx/>
                <a:latin typeface="Montserrat"/>
                <a:ea typeface="Montserrat"/>
                <a:hlinkClick r:id="rId8"/>
              </a:rPr>
              <a:t>работа в сфере ИТ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1" name="Google Shape;8112;p572"/>
          <p:cNvSpPr/>
          <p:nvPr/>
        </p:nvSpPr>
        <p:spPr>
          <a:xfrm>
            <a:off x="5152320" y="2529360"/>
            <a:ext cx="1273680" cy="68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" sz="900" spc="-1" strike="noStrike" u="sng">
                <a:solidFill>
                  <a:schemeClr val="dk2"/>
                </a:solidFill>
                <a:uFillTx/>
                <a:latin typeface="Montserrat"/>
                <a:ea typeface="Montserrat"/>
                <a:hlinkClick r:id="rId9"/>
              </a:rPr>
              <a:t>Профессия: </a:t>
            </a:r>
            <a:r>
              <a:rPr b="1" lang="en" sz="900" spc="-1" strike="noStrike" u="sng">
                <a:solidFill>
                  <a:schemeClr val="dk2"/>
                </a:solidFill>
                <a:uFillTx/>
                <a:latin typeface="Montserrat"/>
                <a:ea typeface="Montserrat"/>
                <a:hlinkClick r:id="rId10"/>
              </a:rPr>
              <a:t>продюсер </a:t>
            </a:r>
            <a:r>
              <a:rPr b="1" lang="en" sz="900" spc="-1" strike="noStrike" u="sng">
                <a:solidFill>
                  <a:schemeClr val="dk2"/>
                </a:solidFill>
                <a:uFillTx/>
                <a:latin typeface="Montserrat"/>
                <a:ea typeface="Montserrat"/>
                <a:hlinkClick r:id="rId11"/>
              </a:rPr>
              <a:t>анимации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42" name="Google Shape;8113;p572" descr="">
            <a:hlinkClick r:id="rId12"/>
          </p:cNvPr>
          <p:cNvPicPr/>
          <p:nvPr/>
        </p:nvPicPr>
        <p:blipFill>
          <a:blip r:embed="rId13"/>
          <a:stretch/>
        </p:blipFill>
        <p:spPr>
          <a:xfrm>
            <a:off x="1506600" y="1258920"/>
            <a:ext cx="1551600" cy="1163520"/>
          </a:xfrm>
          <a:prstGeom prst="rect">
            <a:avLst/>
          </a:prstGeom>
          <a:ln w="0">
            <a:noFill/>
          </a:ln>
        </p:spPr>
      </p:pic>
      <p:pic>
        <p:nvPicPr>
          <p:cNvPr id="1443" name="Google Shape;8114;p572" descr="">
            <a:hlinkClick r:id="rId14"/>
          </p:cNvPr>
          <p:cNvPicPr/>
          <p:nvPr/>
        </p:nvPicPr>
        <p:blipFill>
          <a:blip r:embed="rId15"/>
          <a:stretch/>
        </p:blipFill>
        <p:spPr>
          <a:xfrm>
            <a:off x="3211200" y="1258920"/>
            <a:ext cx="1641960" cy="1231200"/>
          </a:xfrm>
          <a:prstGeom prst="rect">
            <a:avLst/>
          </a:prstGeom>
          <a:ln w="0">
            <a:noFill/>
          </a:ln>
        </p:spPr>
      </p:pic>
      <p:pic>
        <p:nvPicPr>
          <p:cNvPr id="1444" name="Google Shape;8115;p572" descr="">
            <a:hlinkClick r:id="rId16"/>
          </p:cNvPr>
          <p:cNvPicPr/>
          <p:nvPr/>
        </p:nvPicPr>
        <p:blipFill>
          <a:blip r:embed="rId17"/>
          <a:stretch/>
        </p:blipFill>
        <p:spPr>
          <a:xfrm>
            <a:off x="5006520" y="1258920"/>
            <a:ext cx="1641960" cy="1231200"/>
          </a:xfrm>
          <a:prstGeom prst="rect">
            <a:avLst/>
          </a:prstGeom>
          <a:ln w="0">
            <a:noFill/>
          </a:ln>
        </p:spPr>
      </p:pic>
      <p:pic>
        <p:nvPicPr>
          <p:cNvPr id="1445" name="Google Shape;8116;p572" descr="">
            <a:hlinkClick r:id="rId18"/>
          </p:cNvPr>
          <p:cNvPicPr/>
          <p:nvPr/>
        </p:nvPicPr>
        <p:blipFill>
          <a:blip r:embed="rId19"/>
          <a:stretch/>
        </p:blipFill>
        <p:spPr>
          <a:xfrm>
            <a:off x="6801840" y="1258920"/>
            <a:ext cx="1641960" cy="1231200"/>
          </a:xfrm>
          <a:prstGeom prst="rect">
            <a:avLst/>
          </a:prstGeom>
          <a:ln w="0">
            <a:noFill/>
          </a:ln>
        </p:spPr>
      </p:pic>
      <p:sp>
        <p:nvSpPr>
          <p:cNvPr id="1446" name="Google Shape;8117;p572"/>
          <p:cNvSpPr/>
          <p:nvPr/>
        </p:nvSpPr>
        <p:spPr>
          <a:xfrm>
            <a:off x="6847200" y="2500560"/>
            <a:ext cx="1551600" cy="69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" sz="900" spc="-1" strike="noStrike" u="sng">
                <a:solidFill>
                  <a:schemeClr val="dk2"/>
                </a:solidFill>
                <a:uFillTx/>
                <a:latin typeface="Montserrat"/>
                <a:ea typeface="Montserrat"/>
                <a:hlinkClick r:id="rId20"/>
              </a:rPr>
              <a:t>Режиссёр анимации: как создаются мультфильмы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47" name="Google Shape;8118;p572" descr="">
            <a:hlinkClick r:id="rId21"/>
          </p:cNvPr>
          <p:cNvPicPr/>
          <p:nvPr/>
        </p:nvPicPr>
        <p:blipFill>
          <a:blip r:embed="rId22"/>
          <a:stretch/>
        </p:blipFill>
        <p:spPr>
          <a:xfrm>
            <a:off x="1572840" y="3043800"/>
            <a:ext cx="1641960" cy="1231200"/>
          </a:xfrm>
          <a:prstGeom prst="rect">
            <a:avLst/>
          </a:prstGeom>
          <a:ln w="0">
            <a:noFill/>
          </a:ln>
        </p:spPr>
      </p:pic>
      <p:sp>
        <p:nvSpPr>
          <p:cNvPr id="1448" name="Google Shape;8119;p572"/>
          <p:cNvSpPr/>
          <p:nvPr/>
        </p:nvSpPr>
        <p:spPr>
          <a:xfrm>
            <a:off x="3188520" y="4290840"/>
            <a:ext cx="1832760" cy="49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68400" bIns="68400" anchor="t">
            <a:spAutoFit/>
          </a:bodyPr>
          <a:p>
            <a:pPr algn="ctr">
              <a:lnSpc>
                <a:spcPct val="110000"/>
              </a:lnSpc>
              <a:spcBef>
                <a:spcPts val="1500"/>
              </a:spcBef>
              <a:spcAft>
                <a:spcPts val="799"/>
              </a:spcAft>
              <a:tabLst>
                <a:tab algn="l" pos="0"/>
              </a:tabLst>
            </a:pPr>
            <a:r>
              <a:rPr b="1" lang="en" sz="900" spc="-1" strike="noStrike" u="sng">
                <a:solidFill>
                  <a:schemeClr val="dk2"/>
                </a:solidFill>
                <a:uFillTx/>
                <a:latin typeface="Montserrat"/>
                <a:ea typeface="Montserrat"/>
                <a:hlinkClick r:id="rId23"/>
              </a:rPr>
              <a:t>Путешествие в науку </a:t>
            </a:r>
            <a:r>
              <a:rPr b="1" lang="en" sz="900" spc="-1" strike="noStrike" u="sng">
                <a:solidFill>
                  <a:schemeClr val="dk2"/>
                </a:solidFill>
                <a:uFillTx/>
                <a:latin typeface="Montserrat"/>
                <a:ea typeface="Montserrat"/>
                <a:hlinkClick r:id="rId24"/>
              </a:rPr>
              <a:t>и день из жизни студента НИТУ «МИСиС» 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9" name="Google Shape;8120;p572"/>
          <p:cNvSpPr/>
          <p:nvPr/>
        </p:nvSpPr>
        <p:spPr>
          <a:xfrm>
            <a:off x="1572840" y="4290840"/>
            <a:ext cx="1267200" cy="54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ctr">
              <a:lnSpc>
                <a:spcPct val="110000"/>
              </a:lnSpc>
              <a:spcBef>
                <a:spcPts val="1500"/>
              </a:spcBef>
              <a:spcAft>
                <a:spcPts val="799"/>
              </a:spcAft>
              <a:tabLst>
                <a:tab algn="l" pos="0"/>
              </a:tabLst>
            </a:pPr>
            <a:r>
              <a:rPr b="1" lang="en" sz="900" spc="-1" strike="noStrike" u="sng">
                <a:solidFill>
                  <a:srgbClr val="00b0f0"/>
                </a:solidFill>
                <a:uFillTx/>
                <a:latin typeface="Montserrat"/>
                <a:ea typeface="Montserrat"/>
              </a:rPr>
              <a:t>Выбираем профессию в ИТ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0" name="Google Shape;8121;p572"/>
          <p:cNvSpPr/>
          <p:nvPr/>
        </p:nvSpPr>
        <p:spPr>
          <a:xfrm>
            <a:off x="5158440" y="4290840"/>
            <a:ext cx="1551600" cy="55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ctr">
              <a:lnSpc>
                <a:spcPct val="110000"/>
              </a:lnSpc>
              <a:spcBef>
                <a:spcPts val="1500"/>
              </a:spcBef>
              <a:spcAft>
                <a:spcPts val="799"/>
              </a:spcAft>
              <a:tabLst>
                <a:tab algn="l" pos="0"/>
              </a:tabLst>
            </a:pPr>
            <a:r>
              <a:rPr b="1" lang="en" sz="900" spc="-1" strike="noStrike" u="sng">
                <a:solidFill>
                  <a:schemeClr val="dk2"/>
                </a:solidFill>
                <a:uFillTx/>
                <a:latin typeface="Montserrat"/>
                <a:ea typeface="Montserrat"/>
                <a:hlinkClick r:id="rId25"/>
              </a:rPr>
              <a:t>Вокруг науки </a:t>
            </a:r>
            <a:r>
              <a:rPr b="1" lang="en" sz="900" spc="-1" strike="noStrike" u="sng">
                <a:solidFill>
                  <a:schemeClr val="dk2"/>
                </a:solidFill>
                <a:uFillTx/>
                <a:latin typeface="Montserrat"/>
                <a:ea typeface="Montserrat"/>
                <a:hlinkClick r:id="rId26"/>
              </a:rPr>
              <a:t>с «ЯКласс». </a:t>
            </a:r>
            <a:r>
              <a:rPr b="1" lang="en" sz="900" spc="-1" strike="noStrike" u="sng">
                <a:solidFill>
                  <a:schemeClr val="dk2"/>
                </a:solidFill>
                <a:uFillTx/>
                <a:latin typeface="Montserrat"/>
                <a:ea typeface="Montserrat"/>
                <a:hlinkClick r:id="rId27"/>
              </a:rPr>
              <a:t>Unity в действии!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1" name="Google Shape;8122;p572"/>
          <p:cNvSpPr/>
          <p:nvPr/>
        </p:nvSpPr>
        <p:spPr>
          <a:xfrm>
            <a:off x="6847200" y="4290840"/>
            <a:ext cx="1551600" cy="44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ctr">
              <a:lnSpc>
                <a:spcPct val="110000"/>
              </a:lnSpc>
              <a:spcBef>
                <a:spcPts val="1500"/>
              </a:spcBef>
              <a:spcAft>
                <a:spcPts val="799"/>
              </a:spcAft>
              <a:tabLst>
                <a:tab algn="l" pos="0"/>
              </a:tabLst>
            </a:pPr>
            <a:r>
              <a:rPr b="1" lang="en" sz="900" spc="-1" strike="noStrike" u="sng">
                <a:solidFill>
                  <a:schemeClr val="dk2"/>
                </a:solidFill>
                <a:uFillTx/>
                <a:latin typeface="Montserrat"/>
                <a:ea typeface="Montserrat"/>
                <a:hlinkClick r:id="rId28"/>
              </a:rPr>
              <a:t>Что такое «метавселенная»?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52" name="Google Shape;8123;p572" descr="">
            <a:hlinkClick r:id="rId29"/>
          </p:cNvPr>
          <p:cNvPicPr/>
          <p:nvPr/>
        </p:nvPicPr>
        <p:blipFill>
          <a:blip r:embed="rId30"/>
          <a:stretch/>
        </p:blipFill>
        <p:spPr>
          <a:xfrm>
            <a:off x="5088960" y="3043800"/>
            <a:ext cx="1641960" cy="1231200"/>
          </a:xfrm>
          <a:prstGeom prst="rect">
            <a:avLst/>
          </a:prstGeom>
          <a:ln w="0">
            <a:noFill/>
          </a:ln>
        </p:spPr>
      </p:pic>
      <p:pic>
        <p:nvPicPr>
          <p:cNvPr id="1453" name="Google Shape;8124;p572" descr="">
            <a:hlinkClick r:id="rId31"/>
          </p:cNvPr>
          <p:cNvPicPr/>
          <p:nvPr/>
        </p:nvPicPr>
        <p:blipFill>
          <a:blip r:embed="rId32"/>
          <a:stretch/>
        </p:blipFill>
        <p:spPr>
          <a:xfrm>
            <a:off x="6847200" y="3043800"/>
            <a:ext cx="1641960" cy="1231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PlaceHolder 1"/>
          <p:cNvSpPr>
            <a:spLocks noGrp="1"/>
          </p:cNvSpPr>
          <p:nvPr>
            <p:ph type="sldNum" idx="66"/>
          </p:nvPr>
        </p:nvSpPr>
        <p:spPr>
          <a:xfrm>
            <a:off x="8556840" y="4749840"/>
            <a:ext cx="547920" cy="392760"/>
          </a:xfrm>
          <a:prstGeom prst="rect">
            <a:avLst/>
          </a:prstGeom>
          <a:noFill/>
          <a:ln w="0">
            <a:noFill/>
          </a:ln>
        </p:spPr>
        <p:txBody>
          <a:bodyPr lIns="92520" rIns="92520" tIns="92520" bIns="92520" anchor="t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" sz="1000" spc="-1" strike="noStrike">
                <a:solidFill>
                  <a:schemeClr val="lt2"/>
                </a:solidFill>
                <a:latin typeface="Exo 2"/>
                <a:ea typeface="Exo 2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02DA786-98BA-4FF0-ADDC-9A0B6B19D7C6}" type="slidenum">
              <a:rPr b="0" lang="en" sz="1000" spc="-1" strike="noStrike">
                <a:solidFill>
                  <a:schemeClr val="lt2"/>
                </a:solidFill>
                <a:latin typeface="Exo 2"/>
                <a:ea typeface="Exo 2"/>
              </a:rPr>
              <a:t>&lt;номер&gt;</a:t>
            </a:fld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55" name="Google Shape;8130;p573"/>
          <p:cNvSpPr/>
          <p:nvPr/>
        </p:nvSpPr>
        <p:spPr>
          <a:xfrm>
            <a:off x="5931720" y="374760"/>
            <a:ext cx="3211560" cy="774720"/>
          </a:xfrm>
          <a:prstGeom prst="rect">
            <a:avLst/>
          </a:prstGeom>
          <a:solidFill>
            <a:srgbClr val="f8ce4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" sz="2000" spc="-1" strike="noStrike">
                <a:solidFill>
                  <a:srgbClr val="030b34"/>
                </a:solidFill>
                <a:latin typeface="Montserrat"/>
                <a:ea typeface="Montserrat"/>
              </a:rPr>
              <a:t>Профориентация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56" name="Google Shape;8131;p573" descr="">
            <a:hlinkClick r:id="rId1"/>
          </p:cNvPr>
          <p:cNvPicPr/>
          <p:nvPr/>
        </p:nvPicPr>
        <p:blipFill>
          <a:blip r:embed="rId2"/>
          <a:stretch/>
        </p:blipFill>
        <p:spPr>
          <a:xfrm>
            <a:off x="774360" y="2292120"/>
            <a:ext cx="2081520" cy="2724840"/>
          </a:xfrm>
          <a:prstGeom prst="rect">
            <a:avLst/>
          </a:prstGeom>
          <a:ln w="0">
            <a:noFill/>
          </a:ln>
        </p:spPr>
      </p:pic>
      <p:pic>
        <p:nvPicPr>
          <p:cNvPr id="1457" name="Google Shape;8132;p573" descr="">
            <a:hlinkClick r:id="rId3"/>
          </p:cNvPr>
          <p:cNvPicPr/>
          <p:nvPr/>
        </p:nvPicPr>
        <p:blipFill>
          <a:blip r:embed="rId4"/>
          <a:stretch/>
        </p:blipFill>
        <p:spPr>
          <a:xfrm>
            <a:off x="3518640" y="2292120"/>
            <a:ext cx="2081520" cy="2724840"/>
          </a:xfrm>
          <a:prstGeom prst="rect">
            <a:avLst/>
          </a:prstGeom>
          <a:ln w="0">
            <a:noFill/>
          </a:ln>
        </p:spPr>
      </p:pic>
      <p:pic>
        <p:nvPicPr>
          <p:cNvPr id="1458" name="Google Shape;8133;p573" descr="">
            <a:hlinkClick r:id="rId5"/>
          </p:cNvPr>
          <p:cNvPicPr/>
          <p:nvPr/>
        </p:nvPicPr>
        <p:blipFill>
          <a:blip r:embed="rId6"/>
          <a:stretch/>
        </p:blipFill>
        <p:spPr>
          <a:xfrm>
            <a:off x="6262920" y="2292120"/>
            <a:ext cx="2081520" cy="2724840"/>
          </a:xfrm>
          <a:prstGeom prst="rect">
            <a:avLst/>
          </a:prstGeom>
          <a:ln w="0">
            <a:noFill/>
          </a:ln>
        </p:spPr>
      </p:pic>
      <p:sp>
        <p:nvSpPr>
          <p:cNvPr id="1459" name="Google Shape;8134;p573"/>
          <p:cNvSpPr/>
          <p:nvPr/>
        </p:nvSpPr>
        <p:spPr>
          <a:xfrm>
            <a:off x="616680" y="503280"/>
            <a:ext cx="5002200" cy="160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1200" spc="-1" strike="noStrike">
                <a:solidFill>
                  <a:schemeClr val="dk2"/>
                </a:solidFill>
                <a:latin typeface="Montserrat"/>
                <a:ea typeface="Montserrat"/>
              </a:rPr>
              <a:t>Наши эксперты:</a:t>
            </a:r>
            <a:br>
              <a:rPr sz="1200"/>
            </a:br>
            <a:r>
              <a:rPr b="1" lang="en" sz="1200" spc="-1" strike="noStrike">
                <a:solidFill>
                  <a:schemeClr val="dk2"/>
                </a:solidFill>
                <a:latin typeface="Montserrat"/>
                <a:ea typeface="Montserrat"/>
              </a:rPr>
              <a:t>Михаил Рыжов</a:t>
            </a:r>
            <a:r>
              <a:rPr b="0" lang="en" sz="1200" spc="-1" strike="noStrike">
                <a:solidFill>
                  <a:schemeClr val="dk2"/>
                </a:solidFill>
                <a:latin typeface="Montserrat"/>
                <a:ea typeface="Montserrat"/>
              </a:rPr>
              <a:t>, промышленный дизайнер и основатель всероссийской системы непрерывного дизайн-образования «Вседизайн», и</a:t>
            </a:r>
            <a:br>
              <a:rPr sz="1200"/>
            </a:br>
            <a:r>
              <a:rPr b="1" lang="en" sz="1200" spc="-1" strike="noStrike">
                <a:solidFill>
                  <a:schemeClr val="dk2"/>
                </a:solidFill>
                <a:latin typeface="Montserrat"/>
                <a:ea typeface="Montserrat"/>
              </a:rPr>
              <a:t>Екатерина Еремина</a:t>
            </a:r>
            <a:r>
              <a:rPr b="0" lang="en" sz="1200" spc="-1" strike="noStrike">
                <a:solidFill>
                  <a:schemeClr val="dk2"/>
                </a:solidFill>
                <a:latin typeface="Montserrat"/>
                <a:ea typeface="Montserrat"/>
              </a:rPr>
              <a:t>, дизайнер и архитектор-реставратор.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1200" spc="-1" strike="noStrike">
                <a:solidFill>
                  <a:schemeClr val="dk2"/>
                </a:solidFill>
                <a:latin typeface="Montserrat"/>
                <a:ea typeface="Montserrat"/>
              </a:rPr>
              <a:t>Ребята узнают, как развивать насмотренность, каких ошибок следует избегать и почему дизайнер — такая сложная, но интересная профессия.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2313;p321"/>
          <p:cNvSpPr/>
          <p:nvPr/>
        </p:nvSpPr>
        <p:spPr>
          <a:xfrm>
            <a:off x="2111040" y="-3240"/>
            <a:ext cx="7032240" cy="5146200"/>
          </a:xfrm>
          <a:custGeom>
            <a:avLst/>
            <a:gdLst>
              <a:gd name="textAreaLeft" fmla="*/ 0 w 7032240"/>
              <a:gd name="textAreaRight" fmla="*/ 7032960 w 7032240"/>
              <a:gd name="textAreaTop" fmla="*/ 0 h 5146200"/>
              <a:gd name="textAreaBottom" fmla="*/ 5146920 h 5146200"/>
            </a:gdLst>
            <a:ahLst/>
            <a:rect l="textAreaLeft" t="textAreaTop" r="textAreaRight" b="textAreaBottom"/>
            <a:pathLst>
              <a:path w="6929120" h="6750050">
                <a:moveTo>
                  <a:pt x="5527962" y="5"/>
                </a:moveTo>
                <a:lnTo>
                  <a:pt x="0" y="6750050"/>
                </a:lnTo>
                <a:lnTo>
                  <a:pt x="6928573" y="6750050"/>
                </a:lnTo>
                <a:lnTo>
                  <a:pt x="6928573" y="5"/>
                </a:lnTo>
                <a:lnTo>
                  <a:pt x="5527962" y="5"/>
                </a:lnTo>
              </a:path>
            </a:pathLst>
          </a:custGeom>
          <a:solidFill>
            <a:srgbClr val="008a6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700" spc="-1" strike="noStrik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1461" name="Google Shape;2314;p321"/>
          <p:cNvSpPr/>
          <p:nvPr/>
        </p:nvSpPr>
        <p:spPr>
          <a:xfrm rot="20563200">
            <a:off x="-859320" y="854640"/>
            <a:ext cx="3331800" cy="4307040"/>
          </a:xfrm>
          <a:custGeom>
            <a:avLst/>
            <a:gdLst>
              <a:gd name="textAreaLeft" fmla="*/ 0 w 3331800"/>
              <a:gd name="textAreaRight" fmla="*/ 3332520 w 3331800"/>
              <a:gd name="textAreaTop" fmla="*/ 0 h 4307040"/>
              <a:gd name="textAreaBottom" fmla="*/ 4307760 h 4307040"/>
            </a:gdLst>
            <a:ahLst/>
            <a:rect l="textAreaLeft" t="textAreaTop" r="textAreaRight" b="textAreaBottom"/>
            <a:pathLst>
              <a:path w="1767839" h="3576954">
                <a:moveTo>
                  <a:pt x="0" y="0"/>
                </a:moveTo>
                <a:lnTo>
                  <a:pt x="0" y="3576370"/>
                </a:lnTo>
                <a:lnTo>
                  <a:pt x="723595" y="3576370"/>
                </a:lnTo>
                <a:lnTo>
                  <a:pt x="1767547" y="2248712"/>
                </a:lnTo>
                <a:lnTo>
                  <a:pt x="0" y="0"/>
                </a:lnTo>
                <a:close/>
              </a:path>
            </a:pathLst>
          </a:custGeom>
          <a:solidFill>
            <a:srgbClr val="034d6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700" spc="-1" strike="noStrike">
              <a:solidFill>
                <a:srgbClr val="000000"/>
              </a:solidFill>
              <a:latin typeface="Arial"/>
              <a:ea typeface="Arial"/>
            </a:endParaRPr>
          </a:p>
        </p:txBody>
      </p:sp>
      <p:pic>
        <p:nvPicPr>
          <p:cNvPr id="1462" name="Google Shape;2315;p321" descr=""/>
          <p:cNvPicPr/>
          <p:nvPr/>
        </p:nvPicPr>
        <p:blipFill>
          <a:blip r:embed="rId1"/>
          <a:stretch/>
        </p:blipFill>
        <p:spPr>
          <a:xfrm>
            <a:off x="4565880" y="3164400"/>
            <a:ext cx="4577760" cy="1978200"/>
          </a:xfrm>
          <a:prstGeom prst="rect">
            <a:avLst/>
          </a:prstGeom>
          <a:ln w="0">
            <a:noFill/>
          </a:ln>
        </p:spPr>
      </p:pic>
      <p:grpSp>
        <p:nvGrpSpPr>
          <p:cNvPr id="1463" name="Google Shape;2316;p321"/>
          <p:cNvGrpSpPr/>
          <p:nvPr/>
        </p:nvGrpSpPr>
        <p:grpSpPr>
          <a:xfrm>
            <a:off x="1458720" y="1514520"/>
            <a:ext cx="4577760" cy="2090520"/>
            <a:chOff x="1458720" y="1514520"/>
            <a:chExt cx="4577760" cy="2090520"/>
          </a:xfrm>
        </p:grpSpPr>
        <p:sp>
          <p:nvSpPr>
            <p:cNvPr id="1464" name="Google Shape;2317;p321"/>
            <p:cNvSpPr/>
            <p:nvPr/>
          </p:nvSpPr>
          <p:spPr>
            <a:xfrm>
              <a:off x="1458720" y="1514520"/>
              <a:ext cx="4577760" cy="2090520"/>
            </a:xfrm>
            <a:prstGeom prst="rect">
              <a:avLst/>
            </a:prstGeom>
            <a:solidFill>
              <a:schemeClr val="lt1"/>
            </a:solidFill>
            <a:ln w="38100">
              <a:solidFill>
                <a:srgbClr val="00c57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40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465" name="Google Shape;2318;p321"/>
            <p:cNvSpPr/>
            <p:nvPr/>
          </p:nvSpPr>
          <p:spPr>
            <a:xfrm>
              <a:off x="1458720" y="2089800"/>
              <a:ext cx="4577760" cy="959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r>
                <a:rPr b="1" lang="ru" sz="2600" spc="-1" strike="noStrike">
                  <a:solidFill>
                    <a:srgbClr val="034d68"/>
                  </a:solidFill>
                  <a:latin typeface="Roboto Condensed"/>
                  <a:ea typeface="Roboto Condensed"/>
                </a:rPr>
                <a:t>Хотите узнать больше?</a:t>
              </a:r>
              <a:endParaRPr b="0" lang="ru-RU" sz="2600" spc="-1" strike="noStrike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endParaRPr b="0" lang="ru-RU" sz="25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466" name="Google Shape;2319;p321"/>
          <p:cNvSpPr/>
          <p:nvPr/>
        </p:nvSpPr>
        <p:spPr>
          <a:xfrm>
            <a:off x="6727320" y="819720"/>
            <a:ext cx="2018160" cy="44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700" spc="-1" strike="noStrike">
              <a:solidFill>
                <a:schemeClr val="lt1"/>
              </a:solidFill>
              <a:latin typeface="Roboto Condensed"/>
              <a:ea typeface="Roboto Condensed"/>
            </a:endParaRPr>
          </a:p>
        </p:txBody>
      </p:sp>
      <p:sp>
        <p:nvSpPr>
          <p:cNvPr id="1467" name="Google Shape;2320;p321"/>
          <p:cNvSpPr/>
          <p:nvPr/>
        </p:nvSpPr>
        <p:spPr>
          <a:xfrm>
            <a:off x="255600" y="168480"/>
            <a:ext cx="2999160" cy="42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" sz="1600" spc="-1" strike="noStrike" u="sng">
                <a:solidFill>
                  <a:srgbClr val="0000ff"/>
                </a:solidFill>
                <a:uFillTx/>
                <a:latin typeface="Arial"/>
                <a:ea typeface="Arial"/>
                <a:hlinkClick r:id="rId2"/>
              </a:rPr>
              <a:t>Оставить заявку на проведение семинара для педагогического коллектива школы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68" name="Picture 2" descr="https://sun9-12.userapi.com/impg/c_FeraTUBAKk9chV37FBab9Vg_mHmg8yut6y-Q/U5ZRBcip4QQ.jpg?size=959x1280&amp;quality=96&amp;sign=e124c4255b161da64d9ecd9166d47211&amp;type=album"/>
          <p:cNvPicPr/>
          <p:nvPr/>
        </p:nvPicPr>
        <p:blipFill>
          <a:blip r:embed="rId3"/>
          <a:stretch/>
        </p:blipFill>
        <p:spPr>
          <a:xfrm>
            <a:off x="6071760" y="1172880"/>
            <a:ext cx="1929960" cy="2447640"/>
          </a:xfrm>
          <a:prstGeom prst="rect">
            <a:avLst/>
          </a:prstGeom>
          <a:ln w="0">
            <a:noFill/>
          </a:ln>
        </p:spPr>
      </p:pic>
      <p:sp>
        <p:nvSpPr>
          <p:cNvPr id="1469" name="Прямоугольник 12"/>
          <p:cNvSpPr/>
          <p:nvPr/>
        </p:nvSpPr>
        <p:spPr>
          <a:xfrm>
            <a:off x="3597840" y="915120"/>
            <a:ext cx="231840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400" spc="-1" strike="noStrike" u="sng">
                <a:solidFill>
                  <a:schemeClr val="dk1"/>
                </a:solidFill>
                <a:uFillTx/>
                <a:latin typeface="Rubik"/>
                <a:ea typeface="Rubik"/>
                <a:hlinkClick r:id="rId4"/>
              </a:rPr>
              <a:t>kuznecov@yaklass.ru</a:t>
            </a:r>
            <a:r>
              <a:rPr b="0" lang="ru-RU" sz="1400" spc="-1" strike="noStrike">
                <a:solidFill>
                  <a:schemeClr val="dk1"/>
                </a:solidFill>
                <a:latin typeface="Rubik"/>
                <a:ea typeface="Rubik"/>
              </a:rPr>
              <a:t>  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chemeClr val="dk1"/>
                </a:solidFill>
                <a:latin typeface="Rubik"/>
                <a:ea typeface="Rubik"/>
              </a:rPr>
              <a:t>+7 (902) 982-93-38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0" name="Прямоугольник 13"/>
          <p:cNvSpPr/>
          <p:nvPr/>
        </p:nvSpPr>
        <p:spPr>
          <a:xfrm>
            <a:off x="3511800" y="171720"/>
            <a:ext cx="3643560" cy="72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chemeClr val="dk1"/>
                </a:solidFill>
                <a:latin typeface="Times New Roman"/>
                <a:ea typeface="Rubik"/>
              </a:rPr>
              <a:t>Кузнецов Евгений Петрович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chemeClr val="dk1"/>
                </a:solidFill>
                <a:latin typeface="Times New Roman"/>
                <a:ea typeface="Rubik"/>
              </a:rPr>
              <a:t>Региональный представитель ЯКласс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chemeClr val="dk1"/>
                </a:solidFill>
                <a:latin typeface="Times New Roman"/>
                <a:ea typeface="Rubik"/>
              </a:rPr>
              <a:t>в Красноярском крае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PlaceHolder 1"/>
          <p:cNvSpPr>
            <a:spLocks noGrp="1"/>
          </p:cNvSpPr>
          <p:nvPr>
            <p:ph type="subTitle"/>
          </p:nvPr>
        </p:nvSpPr>
        <p:spPr>
          <a:xfrm>
            <a:off x="4591440" y="3920040"/>
            <a:ext cx="4266360" cy="558000"/>
          </a:xfrm>
          <a:prstGeom prst="rect">
            <a:avLst/>
          </a:prstGeom>
          <a:noFill/>
          <a:ln w="0">
            <a:noFill/>
          </a:ln>
        </p:spPr>
        <p:txBody>
          <a:bodyPr lIns="87480" rIns="87480" tIns="87480" bIns="87480" anchor="t">
            <a:noAutofit/>
          </a:bodyPr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1" lang="en" sz="1400" spc="-1" strike="noStrike">
                <a:solidFill>
                  <a:schemeClr val="dk1"/>
                </a:solidFill>
                <a:latin typeface="Montserrat"/>
                <a:ea typeface="Montserrat"/>
              </a:rPr>
              <a:t>Инструменты цифровой среды для работы со школами с высоким потенциалом участия в конкурсно-олимпиадном движении.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8" name="PlaceHolder 2"/>
          <p:cNvSpPr>
            <a:spLocks noGrp="1"/>
          </p:cNvSpPr>
          <p:nvPr>
            <p:ph type="subTitle"/>
          </p:nvPr>
        </p:nvSpPr>
        <p:spPr>
          <a:xfrm>
            <a:off x="4520160" y="2895480"/>
            <a:ext cx="4331160" cy="558000"/>
          </a:xfrm>
          <a:prstGeom prst="rect">
            <a:avLst/>
          </a:prstGeom>
          <a:noFill/>
          <a:ln w="0">
            <a:noFill/>
          </a:ln>
        </p:spPr>
        <p:txBody>
          <a:bodyPr lIns="87480" rIns="87480" tIns="87480" bIns="87480" anchor="t">
            <a:noAutofit/>
          </a:bodyPr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1" lang="en" sz="1400" spc="-1" strike="noStrike">
                <a:solidFill>
                  <a:schemeClr val="dk1"/>
                </a:solidFill>
                <a:latin typeface="Montserrat"/>
                <a:ea typeface="Montserrat"/>
              </a:rPr>
              <a:t>Профилактика низких и необъективных результатов ГИА посредством региональных имитаций ОГЭ, ЕГЭ, ВПР.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9" name="PlaceHolder 3"/>
          <p:cNvSpPr>
            <a:spLocks noGrp="1"/>
          </p:cNvSpPr>
          <p:nvPr>
            <p:ph type="subTitle"/>
          </p:nvPr>
        </p:nvSpPr>
        <p:spPr>
          <a:xfrm>
            <a:off x="4539600" y="1831680"/>
            <a:ext cx="4305240" cy="558000"/>
          </a:xfrm>
          <a:prstGeom prst="rect">
            <a:avLst/>
          </a:prstGeom>
          <a:noFill/>
          <a:ln w="0">
            <a:noFill/>
          </a:ln>
        </p:spPr>
        <p:txBody>
          <a:bodyPr lIns="87480" rIns="87480" tIns="87480" bIns="87480" anchor="t">
            <a:noAutofit/>
          </a:bodyPr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1" lang="en" sz="1400" spc="-1" strike="noStrike">
                <a:solidFill>
                  <a:schemeClr val="dk1"/>
                </a:solidFill>
                <a:latin typeface="Montserrat"/>
                <a:ea typeface="Montserrat"/>
              </a:rPr>
              <a:t>Обеспечение объективности и повышения успеваемости в школах с низкими  образовательными результатами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0" name="PlaceHolder 4"/>
          <p:cNvSpPr>
            <a:spLocks noGrp="1"/>
          </p:cNvSpPr>
          <p:nvPr>
            <p:ph type="subTitle"/>
          </p:nvPr>
        </p:nvSpPr>
        <p:spPr>
          <a:xfrm>
            <a:off x="4520160" y="937080"/>
            <a:ext cx="4311720" cy="558000"/>
          </a:xfrm>
          <a:prstGeom prst="rect">
            <a:avLst/>
          </a:prstGeom>
          <a:noFill/>
          <a:ln w="0">
            <a:noFill/>
          </a:ln>
        </p:spPr>
        <p:txBody>
          <a:bodyPr lIns="87480" rIns="87480" tIns="87480" bIns="87480" anchor="t">
            <a:noAutofit/>
          </a:bodyPr>
          <a:p>
            <a:pPr algn="just">
              <a:lnSpc>
                <a:spcPct val="90000"/>
              </a:lnSpc>
              <a:tabLst>
                <a:tab algn="l" pos="0"/>
              </a:tabLst>
            </a:pPr>
            <a:r>
              <a:rPr b="1" lang="en" sz="1400" spc="-1" strike="noStrike">
                <a:solidFill>
                  <a:schemeClr val="dk1"/>
                </a:solidFill>
                <a:latin typeface="Montserrat"/>
                <a:ea typeface="Montserrat"/>
              </a:rPr>
              <a:t>Эффективная реализация обновлённых ФГОС с применением цифровых образовательных технологий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1" name="PlaceHolder 5"/>
          <p:cNvSpPr>
            <a:spLocks noGrp="1"/>
          </p:cNvSpPr>
          <p:nvPr>
            <p:ph type="subTitle"/>
          </p:nvPr>
        </p:nvSpPr>
        <p:spPr>
          <a:xfrm>
            <a:off x="4520160" y="268200"/>
            <a:ext cx="4272840" cy="558000"/>
          </a:xfrm>
          <a:prstGeom prst="rect">
            <a:avLst/>
          </a:prstGeom>
          <a:noFill/>
          <a:ln w="0">
            <a:noFill/>
          </a:ln>
        </p:spPr>
        <p:txBody>
          <a:bodyPr lIns="87480" rIns="87480" tIns="87480" bIns="87480" anchor="t">
            <a:noAutofit/>
          </a:bodyPr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1" lang="en" sz="1400" spc="-1" strike="noStrike">
                <a:solidFill>
                  <a:schemeClr val="dk1"/>
                </a:solidFill>
                <a:latin typeface="Montserrat"/>
                <a:ea typeface="Montserrat"/>
              </a:rPr>
              <a:t>Повышение показателей цифровой зрелости региона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2" name="PlaceHolder 6"/>
          <p:cNvSpPr>
            <a:spLocks noGrp="1"/>
          </p:cNvSpPr>
          <p:nvPr>
            <p:ph type="subTitle"/>
          </p:nvPr>
        </p:nvSpPr>
        <p:spPr>
          <a:xfrm>
            <a:off x="1154520" y="1575360"/>
            <a:ext cx="2975760" cy="2535480"/>
          </a:xfrm>
          <a:prstGeom prst="rect">
            <a:avLst/>
          </a:prstGeom>
          <a:noFill/>
          <a:ln w="0">
            <a:noFill/>
          </a:ln>
        </p:spPr>
        <p:txBody>
          <a:bodyPr lIns="87480" rIns="87480" tIns="87480" bIns="8748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2400" spc="-1" strike="noStrike">
                <a:solidFill>
                  <a:srgbClr val="252525"/>
                </a:solidFill>
                <a:latin typeface="Montserrat SemiBold"/>
                <a:ea typeface="Montserrat SemiBold"/>
              </a:rPr>
              <a:t>Решения ЯКласс для реализации критериев национального проекта «Образование»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3" name="PlaceHolder 7"/>
          <p:cNvSpPr>
            <a:spLocks noGrp="1"/>
          </p:cNvSpPr>
          <p:nvPr>
            <p:ph type="sldNum" idx="32"/>
          </p:nvPr>
        </p:nvSpPr>
        <p:spPr>
          <a:xfrm>
            <a:off x="95040" y="532440"/>
            <a:ext cx="454320" cy="392760"/>
          </a:xfrm>
          <a:prstGeom prst="rect">
            <a:avLst/>
          </a:prstGeom>
          <a:noFill/>
          <a:ln w="0">
            <a:noFill/>
          </a:ln>
        </p:spPr>
        <p:txBody>
          <a:bodyPr lIns="87480" rIns="87480" tIns="87480" bIns="87480" anchor="ctr">
            <a:norm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" sz="1000" spc="-1" strike="noStrike">
                <a:solidFill>
                  <a:schemeClr val="lt2"/>
                </a:solidFill>
                <a:latin typeface="Exo 2"/>
                <a:ea typeface="Exo 2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06A57E8C-1163-4993-87AB-B338CD337D1D}" type="slidenum">
              <a:rPr b="0" lang="en" sz="1000" spc="-1" strike="noStrike">
                <a:solidFill>
                  <a:schemeClr val="lt2"/>
                </a:solidFill>
                <a:latin typeface="Exo 2"/>
                <a:ea typeface="Exo 2"/>
              </a:rPr>
              <a:t>&lt;номер&gt;</a:t>
            </a:fld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PlaceHolder 1"/>
          <p:cNvSpPr>
            <a:spLocks noGrp="1"/>
          </p:cNvSpPr>
          <p:nvPr>
            <p:ph/>
          </p:nvPr>
        </p:nvSpPr>
        <p:spPr>
          <a:xfrm>
            <a:off x="131400" y="2058840"/>
            <a:ext cx="2930760" cy="296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4272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1500" spc="-1" strike="noStrike">
                <a:solidFill>
                  <a:srgbClr val="000000"/>
                </a:solidFill>
                <a:latin typeface="IBM Plex Sans"/>
                <a:ea typeface="IBM Plex Sans"/>
              </a:rPr>
              <a:t>Дефицит педагогических кадров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42720" indent="-266400">
              <a:lnSpc>
                <a:spcPct val="100000"/>
              </a:lnSpc>
              <a:buClr>
                <a:srgbClr val="0f9d58"/>
              </a:buClr>
              <a:buFont typeface="IBM Plex Sans"/>
              <a:buChar char="●"/>
              <a:tabLst>
                <a:tab algn="l" pos="0"/>
              </a:tabLst>
            </a:pPr>
            <a:r>
              <a:rPr b="0" lang="ru-RU" sz="1500" spc="-1" strike="noStrike">
                <a:solidFill>
                  <a:srgbClr val="000000"/>
                </a:solidFill>
                <a:latin typeface="IBM Plex Sans"/>
                <a:ea typeface="IBM Plex Sans"/>
              </a:rPr>
              <a:t>Внедрение практик сетевого взаимодействия и смешанного обучения с использованием элементов цифровой образовательной среды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42720" indent="-266400">
              <a:lnSpc>
                <a:spcPct val="100000"/>
              </a:lnSpc>
              <a:buClr>
                <a:srgbClr val="0f9d58"/>
              </a:buClr>
              <a:buFont typeface="IBM Plex Sans"/>
              <a:buChar char="●"/>
              <a:tabLst>
                <a:tab algn="l" pos="0"/>
              </a:tabLst>
            </a:pPr>
            <a:r>
              <a:rPr b="0" lang="ru-RU" sz="1500" spc="-1" strike="noStrike">
                <a:solidFill>
                  <a:srgbClr val="000000"/>
                </a:solidFill>
                <a:latin typeface="IBM Plex Sans"/>
                <a:ea typeface="IBM Plex Sans"/>
              </a:rPr>
              <a:t>Использование теории и тренажера ЯКласс для фронтальной работы в классе 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5" name="PlaceHolder 2"/>
          <p:cNvSpPr>
            <a:spLocks noGrp="1"/>
          </p:cNvSpPr>
          <p:nvPr>
            <p:ph type="sldNum" idx="33"/>
          </p:nvPr>
        </p:nvSpPr>
        <p:spPr>
          <a:xfrm>
            <a:off x="8890920" y="4944240"/>
            <a:ext cx="19728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marL="38160" indent="0">
              <a:lnSpc>
                <a:spcPct val="100000"/>
              </a:lnSpc>
              <a:buNone/>
              <a:tabLst>
                <a:tab algn="l" pos="0"/>
              </a:tabLst>
              <a:defRPr b="0" lang="ru-RU" sz="1000" spc="-1" strike="noStrike">
                <a:solidFill>
                  <a:schemeClr val="lt1"/>
                </a:solidFill>
                <a:latin typeface="Century Gothic"/>
                <a:ea typeface="Century Gothic"/>
              </a:defRPr>
            </a:lvl1pPr>
          </a:lstStyle>
          <a:p>
            <a:pPr marL="38160" indent="0">
              <a:lnSpc>
                <a:spcPct val="100000"/>
              </a:lnSpc>
              <a:buNone/>
              <a:tabLst>
                <a:tab algn="l" pos="0"/>
              </a:tabLst>
            </a:pPr>
            <a:fld id="{A48592DC-1940-43E3-8BA4-5C9E6F36CD0F}" type="slidenum">
              <a:rPr b="0" lang="ru-RU" sz="1000" spc="-1" strike="noStrike">
                <a:solidFill>
                  <a:schemeClr val="lt1"/>
                </a:solidFill>
                <a:latin typeface="Century Gothic"/>
                <a:ea typeface="Century Gothic"/>
              </a:rPr>
              <a:t>&lt;номер&gt;</a:t>
            </a:fld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796" name="Google Shape;290;p23" descr=""/>
          <p:cNvPicPr/>
          <p:nvPr/>
        </p:nvPicPr>
        <p:blipFill>
          <a:blip r:embed="rId1"/>
          <a:stretch/>
        </p:blipFill>
        <p:spPr>
          <a:xfrm>
            <a:off x="7363440" y="2007360"/>
            <a:ext cx="1498320" cy="1437120"/>
          </a:xfrm>
          <a:prstGeom prst="rect">
            <a:avLst/>
          </a:prstGeom>
          <a:ln w="0">
            <a:noFill/>
          </a:ln>
        </p:spPr>
      </p:pic>
      <p:pic>
        <p:nvPicPr>
          <p:cNvPr id="797" name="Google Shape;291;p23" descr=""/>
          <p:cNvPicPr/>
          <p:nvPr/>
        </p:nvPicPr>
        <p:blipFill>
          <a:blip r:embed="rId2"/>
          <a:stretch/>
        </p:blipFill>
        <p:spPr>
          <a:xfrm>
            <a:off x="5188680" y="2026800"/>
            <a:ext cx="1928160" cy="1417680"/>
          </a:xfrm>
          <a:prstGeom prst="rect">
            <a:avLst/>
          </a:prstGeom>
          <a:ln w="0">
            <a:noFill/>
          </a:ln>
        </p:spPr>
      </p:pic>
      <p:sp>
        <p:nvSpPr>
          <p:cNvPr id="798" name="Google Shape;292;p23"/>
          <p:cNvSpPr/>
          <p:nvPr/>
        </p:nvSpPr>
        <p:spPr>
          <a:xfrm>
            <a:off x="5977440" y="2255760"/>
            <a:ext cx="679320" cy="37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ea476"/>
                </a:solidFill>
                <a:latin typeface="Arial"/>
                <a:ea typeface="Arial"/>
              </a:rPr>
              <a:t>E-learning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9" name="Google Shape;293;p23"/>
          <p:cNvSpPr/>
          <p:nvPr/>
        </p:nvSpPr>
        <p:spPr>
          <a:xfrm>
            <a:off x="3279600" y="2194200"/>
            <a:ext cx="1298520" cy="1250640"/>
          </a:xfrm>
          <a:prstGeom prst="ellipse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800" name="Google Shape;294;p23"/>
          <p:cNvSpPr/>
          <p:nvPr/>
        </p:nvSpPr>
        <p:spPr>
          <a:xfrm flipH="1">
            <a:off x="5112720" y="3549600"/>
            <a:ext cx="4320" cy="544320"/>
          </a:xfrm>
          <a:prstGeom prst="rect">
            <a:avLst/>
          </a:prstGeom>
          <a:solidFill>
            <a:srgbClr val="00d59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54720" rIns="54720" tIns="54720" bIns="54720" anchor="ctr">
            <a:noAutofit/>
          </a:bodyPr>
          <a:p>
            <a:pPr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ru-RU" sz="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1" name="Google Shape;295;p23"/>
          <p:cNvSpPr/>
          <p:nvPr/>
        </p:nvSpPr>
        <p:spPr>
          <a:xfrm flipH="1">
            <a:off x="7116840" y="3526200"/>
            <a:ext cx="4320" cy="544320"/>
          </a:xfrm>
          <a:prstGeom prst="rect">
            <a:avLst/>
          </a:prstGeom>
          <a:solidFill>
            <a:srgbClr val="00d59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54720" rIns="54720" tIns="54720" bIns="54720" anchor="ctr">
            <a:noAutofit/>
          </a:bodyPr>
          <a:p>
            <a:pPr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ru-RU" sz="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2" name="Google Shape;296;p23"/>
          <p:cNvSpPr/>
          <p:nvPr/>
        </p:nvSpPr>
        <p:spPr>
          <a:xfrm>
            <a:off x="3143520" y="1608120"/>
            <a:ext cx="5621760" cy="40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54720" rIns="54720" tIns="54720" bIns="54720" anchor="t">
            <a:noAutofit/>
          </a:bodyPr>
          <a:p>
            <a:pPr algn="ctr">
              <a:lnSpc>
                <a:spcPct val="100000"/>
              </a:lnSpc>
            </a:pPr>
            <a:r>
              <a:rPr b="0" lang="ru-RU" sz="1500" spc="-1" strike="noStrike">
                <a:solidFill>
                  <a:srgbClr val="ffffff"/>
                </a:solidFill>
                <a:highlight>
                  <a:srgbClr val="0ea476"/>
                </a:highlight>
                <a:latin typeface="Exo 2"/>
                <a:ea typeface="Exo 2"/>
              </a:rPr>
              <a:t>Организация образовательного процесса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3" name="Google Shape;297;p23"/>
          <p:cNvSpPr/>
          <p:nvPr/>
        </p:nvSpPr>
        <p:spPr>
          <a:xfrm>
            <a:off x="2907360" y="3628800"/>
            <a:ext cx="2205360" cy="52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ea476"/>
                </a:solidFill>
                <a:latin typeface="Exo 2"/>
                <a:ea typeface="Exo 2"/>
              </a:rPr>
              <a:t>Обучение с участием учителя, 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ea476"/>
                </a:solidFill>
                <a:latin typeface="Exo 2"/>
                <a:ea typeface="Exo 2"/>
              </a:rPr>
              <a:t>работа «лицом к лицу».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ea476"/>
                </a:solidFill>
                <a:latin typeface="Exo 2"/>
                <a:ea typeface="Exo 2"/>
              </a:rPr>
              <a:t>Урочная форма обучения.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4" name="Google Shape;298;p23"/>
          <p:cNvSpPr/>
          <p:nvPr/>
        </p:nvSpPr>
        <p:spPr>
          <a:xfrm>
            <a:off x="5752080" y="3445200"/>
            <a:ext cx="735480" cy="699120"/>
          </a:xfrm>
          <a:prstGeom prst="ellipse">
            <a:avLst/>
          </a:pr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805" name="Google Shape;302;p23" descr="Добавление"/>
          <p:cNvPicPr/>
          <p:nvPr/>
        </p:nvPicPr>
        <p:blipFill>
          <a:blip r:embed="rId5"/>
          <a:stretch/>
        </p:blipFill>
        <p:spPr>
          <a:xfrm>
            <a:off x="4939560" y="4129200"/>
            <a:ext cx="357120" cy="339840"/>
          </a:xfrm>
          <a:prstGeom prst="rect">
            <a:avLst/>
          </a:prstGeom>
          <a:ln w="0">
            <a:noFill/>
          </a:ln>
        </p:spPr>
      </p:pic>
      <p:pic>
        <p:nvPicPr>
          <p:cNvPr id="806" name="Google Shape;303;p23" descr="Добавление"/>
          <p:cNvPicPr/>
          <p:nvPr/>
        </p:nvPicPr>
        <p:blipFill>
          <a:blip r:embed="rId6"/>
          <a:stretch/>
        </p:blipFill>
        <p:spPr>
          <a:xfrm>
            <a:off x="6944040" y="4106160"/>
            <a:ext cx="357120" cy="339840"/>
          </a:xfrm>
          <a:prstGeom prst="rect">
            <a:avLst/>
          </a:prstGeom>
          <a:ln w="0">
            <a:noFill/>
          </a:ln>
        </p:spPr>
      </p:pic>
      <p:grpSp>
        <p:nvGrpSpPr>
          <p:cNvPr id="807" name="Google Shape;304;p23"/>
          <p:cNvGrpSpPr/>
          <p:nvPr/>
        </p:nvGrpSpPr>
        <p:grpSpPr>
          <a:xfrm>
            <a:off x="4472640" y="4145040"/>
            <a:ext cx="1279440" cy="160560"/>
            <a:chOff x="4472640" y="4145040"/>
            <a:chExt cx="1279440" cy="160560"/>
          </a:xfrm>
        </p:grpSpPr>
        <p:cxnSp>
          <p:nvCxnSpPr>
            <p:cNvPr id="808" name="Google Shape;305;p23"/>
            <p:cNvCxnSpPr/>
            <p:nvPr/>
          </p:nvCxnSpPr>
          <p:spPr>
            <a:xfrm>
              <a:off x="4472640" y="4305240"/>
              <a:ext cx="370080" cy="720"/>
            </a:xfrm>
            <a:prstGeom prst="straightConnector1">
              <a:avLst/>
            </a:prstGeom>
            <a:ln w="9525">
              <a:solidFill>
                <a:srgbClr val="0a9c55"/>
              </a:solidFill>
              <a:round/>
              <a:tailEnd len="med" type="triangle" w="med"/>
            </a:ln>
          </p:spPr>
        </p:cxnSp>
        <p:cxnSp>
          <p:nvCxnSpPr>
            <p:cNvPr id="809" name="Google Shape;306;p23"/>
            <p:cNvCxnSpPr/>
            <p:nvPr/>
          </p:nvCxnSpPr>
          <p:spPr>
            <a:xfrm flipH="1">
              <a:off x="5368320" y="4305240"/>
              <a:ext cx="384120" cy="720"/>
            </a:xfrm>
            <a:prstGeom prst="straightConnector1">
              <a:avLst/>
            </a:prstGeom>
            <a:ln w="9525">
              <a:solidFill>
                <a:srgbClr val="0a9c55"/>
              </a:solidFill>
              <a:round/>
              <a:tailEnd len="med" type="triangle" w="med"/>
            </a:ln>
          </p:spPr>
        </p:cxnSp>
        <p:cxnSp>
          <p:nvCxnSpPr>
            <p:cNvPr id="810" name="Google Shape;307;p23"/>
            <p:cNvCxnSpPr/>
            <p:nvPr/>
          </p:nvCxnSpPr>
          <p:spPr>
            <a:xfrm>
              <a:off x="4473720" y="4145040"/>
              <a:ext cx="720" cy="160920"/>
            </a:xfrm>
            <a:prstGeom prst="straightConnector1">
              <a:avLst/>
            </a:prstGeom>
            <a:ln w="9525">
              <a:solidFill>
                <a:srgbClr val="0a9c55"/>
              </a:solidFill>
              <a:round/>
            </a:ln>
          </p:spPr>
        </p:cxnSp>
        <p:cxnSp>
          <p:nvCxnSpPr>
            <p:cNvPr id="811" name="Google Shape;308;p23"/>
            <p:cNvCxnSpPr/>
            <p:nvPr/>
          </p:nvCxnSpPr>
          <p:spPr>
            <a:xfrm>
              <a:off x="5749920" y="4145040"/>
              <a:ext cx="720" cy="160920"/>
            </a:xfrm>
            <a:prstGeom prst="straightConnector1">
              <a:avLst/>
            </a:prstGeom>
            <a:ln w="9525">
              <a:solidFill>
                <a:srgbClr val="0a9c55"/>
              </a:solidFill>
              <a:round/>
            </a:ln>
          </p:spPr>
        </p:cxnSp>
      </p:grpSp>
      <p:grpSp>
        <p:nvGrpSpPr>
          <p:cNvPr id="812" name="Google Shape;309;p23"/>
          <p:cNvGrpSpPr/>
          <p:nvPr/>
        </p:nvGrpSpPr>
        <p:grpSpPr>
          <a:xfrm>
            <a:off x="6487920" y="4121640"/>
            <a:ext cx="1279440" cy="160560"/>
            <a:chOff x="6487920" y="4121640"/>
            <a:chExt cx="1279440" cy="160560"/>
          </a:xfrm>
        </p:grpSpPr>
        <p:cxnSp>
          <p:nvCxnSpPr>
            <p:cNvPr id="813" name="Google Shape;310;p23"/>
            <p:cNvCxnSpPr/>
            <p:nvPr/>
          </p:nvCxnSpPr>
          <p:spPr>
            <a:xfrm>
              <a:off x="6487920" y="4281840"/>
              <a:ext cx="370080" cy="720"/>
            </a:xfrm>
            <a:prstGeom prst="straightConnector1">
              <a:avLst/>
            </a:prstGeom>
            <a:ln w="9525">
              <a:solidFill>
                <a:srgbClr val="0a9c55"/>
              </a:solidFill>
              <a:round/>
              <a:tailEnd len="med" type="triangle" w="med"/>
            </a:ln>
          </p:spPr>
        </p:cxnSp>
        <p:cxnSp>
          <p:nvCxnSpPr>
            <p:cNvPr id="814" name="Google Shape;311;p23"/>
            <p:cNvCxnSpPr/>
            <p:nvPr/>
          </p:nvCxnSpPr>
          <p:spPr>
            <a:xfrm flipH="1">
              <a:off x="7383960" y="4281840"/>
              <a:ext cx="383760" cy="720"/>
            </a:xfrm>
            <a:prstGeom prst="straightConnector1">
              <a:avLst/>
            </a:prstGeom>
            <a:ln w="9525">
              <a:solidFill>
                <a:srgbClr val="0a9c55"/>
              </a:solidFill>
              <a:round/>
              <a:tailEnd len="med" type="triangle" w="med"/>
            </a:ln>
          </p:spPr>
        </p:cxnSp>
        <p:cxnSp>
          <p:nvCxnSpPr>
            <p:cNvPr id="815" name="Google Shape;312;p23"/>
            <p:cNvCxnSpPr/>
            <p:nvPr/>
          </p:nvCxnSpPr>
          <p:spPr>
            <a:xfrm>
              <a:off x="6489000" y="4121640"/>
              <a:ext cx="720" cy="160920"/>
            </a:xfrm>
            <a:prstGeom prst="straightConnector1">
              <a:avLst/>
            </a:prstGeom>
            <a:ln w="9525">
              <a:solidFill>
                <a:srgbClr val="0a9c55"/>
              </a:solidFill>
              <a:round/>
            </a:ln>
          </p:spPr>
        </p:cxnSp>
        <p:cxnSp>
          <p:nvCxnSpPr>
            <p:cNvPr id="816" name="Google Shape;313;p23"/>
            <p:cNvCxnSpPr/>
            <p:nvPr/>
          </p:nvCxnSpPr>
          <p:spPr>
            <a:xfrm>
              <a:off x="7765200" y="4121640"/>
              <a:ext cx="720" cy="160920"/>
            </a:xfrm>
            <a:prstGeom prst="straightConnector1">
              <a:avLst/>
            </a:prstGeom>
            <a:ln w="9525">
              <a:solidFill>
                <a:srgbClr val="0a9c55"/>
              </a:solidFill>
              <a:round/>
            </a:ln>
          </p:spPr>
        </p:cxnSp>
      </p:grpSp>
      <p:sp>
        <p:nvSpPr>
          <p:cNvPr id="817" name="Google Shape;314;p23"/>
          <p:cNvSpPr/>
          <p:nvPr/>
        </p:nvSpPr>
        <p:spPr>
          <a:xfrm>
            <a:off x="4055040" y="4516560"/>
            <a:ext cx="2113920" cy="22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000" spc="-1" strike="noStrike">
                <a:solidFill>
                  <a:srgbClr val="ffffff"/>
                </a:solidFill>
                <a:highlight>
                  <a:srgbClr val="0ea476"/>
                </a:highlight>
                <a:latin typeface="Exo 2"/>
                <a:ea typeface="Exo 2"/>
              </a:rPr>
              <a:t>Смешанное обучение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8" name="Google Shape;315;p23"/>
          <p:cNvSpPr/>
          <p:nvPr/>
        </p:nvSpPr>
        <p:spPr>
          <a:xfrm>
            <a:off x="6070320" y="4493160"/>
            <a:ext cx="2113920" cy="22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000" spc="-1" strike="noStrike">
                <a:solidFill>
                  <a:srgbClr val="ffffff"/>
                </a:solidFill>
                <a:highlight>
                  <a:srgbClr val="0ea476"/>
                </a:highlight>
                <a:latin typeface="Exo 2"/>
                <a:ea typeface="Exo 2"/>
              </a:rPr>
              <a:t>Дистанционное обучение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9" name="Google Shape;316;p23"/>
          <p:cNvSpPr/>
          <p:nvPr/>
        </p:nvSpPr>
        <p:spPr>
          <a:xfrm>
            <a:off x="3198240" y="4762080"/>
            <a:ext cx="5784120" cy="26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300" spc="-1" strike="noStrike">
                <a:solidFill>
                  <a:srgbClr val="0ea476"/>
                </a:solidFill>
                <a:latin typeface="Exo 2"/>
                <a:ea typeface="Exo 2"/>
              </a:rPr>
              <a:t>Реализация ФГОС нового поколения. 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0" name="Google Shape;317;p23"/>
          <p:cNvSpPr/>
          <p:nvPr/>
        </p:nvSpPr>
        <p:spPr>
          <a:xfrm>
            <a:off x="2221560" y="253440"/>
            <a:ext cx="4901760" cy="1341720"/>
          </a:xfrm>
          <a:prstGeom prst="rect">
            <a:avLst/>
          </a:prstGeom>
          <a:solidFill>
            <a:srgbClr val="3aceb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68400" bIns="68400" anchor="t">
            <a:spAutoFit/>
          </a:bodyPr>
          <a:p>
            <a:pPr algn="ctr">
              <a:lnSpc>
                <a:spcPct val="90000"/>
              </a:lnSpc>
            </a:pPr>
            <a:r>
              <a:rPr b="1" lang="ru-RU" sz="2200" spc="-1" strike="noStrike">
                <a:solidFill>
                  <a:srgbClr val="252525"/>
                </a:solidFill>
                <a:latin typeface="IBM Plex Sans"/>
                <a:ea typeface="IBM Plex Sans"/>
              </a:rPr>
              <a:t>Преодоление рисков, приводящих к низким образовательным результатам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21" name="Picture 2" descr="https://sun9-66.userapi.com/impg/IHjJu4OtDGaNq1G77DJTeY6zy36lPbrlNkFO5g/Y8Sif1o7ZtA.jpg?size=990x630&amp;quality=96&amp;sign=af41637b50002c0371dfc83ef8ed7f82&amp;c_uniq_tag=Zkit9uZASFe_lvBTjiplOxidCh--pbyJqGxmwNHzBg4&amp;type=album"/>
          <p:cNvPicPr/>
          <p:nvPr/>
        </p:nvPicPr>
        <p:blipFill>
          <a:blip r:embed="rId7"/>
          <a:stretch/>
        </p:blipFill>
        <p:spPr>
          <a:xfrm>
            <a:off x="7166160" y="3459600"/>
            <a:ext cx="1095120" cy="696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PlaceHolder 1"/>
          <p:cNvSpPr>
            <a:spLocks noGrp="1"/>
          </p:cNvSpPr>
          <p:nvPr>
            <p:ph type="sldNum" idx="34"/>
          </p:nvPr>
        </p:nvSpPr>
        <p:spPr>
          <a:xfrm>
            <a:off x="95040" y="532440"/>
            <a:ext cx="454320" cy="392760"/>
          </a:xfrm>
          <a:prstGeom prst="rect">
            <a:avLst/>
          </a:prstGeom>
          <a:noFill/>
          <a:ln w="0">
            <a:noFill/>
          </a:ln>
        </p:spPr>
        <p:txBody>
          <a:bodyPr lIns="90720" rIns="90720" tIns="90720" bIns="90720" anchor="ctr">
            <a:norm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000" spc="-1" strike="noStrike">
                <a:solidFill>
                  <a:schemeClr val="lt2"/>
                </a:solidFill>
                <a:latin typeface="Exo 2"/>
                <a:ea typeface="Exo 2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0077D237-EF6C-457B-A680-227FAFFB40E3}" type="slidenum">
              <a:rPr b="0" lang="ru-RU" sz="1000" spc="-1" strike="noStrike">
                <a:solidFill>
                  <a:schemeClr val="lt2"/>
                </a:solidFill>
                <a:latin typeface="Exo 2"/>
                <a:ea typeface="Exo 2"/>
              </a:rPr>
              <a:t>&lt;номер&gt;</a:t>
            </a:fld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23" name="Google Shape;736;p55"/>
          <p:cNvSpPr/>
          <p:nvPr/>
        </p:nvSpPr>
        <p:spPr>
          <a:xfrm>
            <a:off x="1067400" y="2040480"/>
            <a:ext cx="7370280" cy="2656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35640" bIns="35640" anchor="t">
            <a:spAutoFit/>
          </a:bodyPr>
          <a:p>
            <a:pPr marL="216000" indent="-7920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200" spc="-1" strike="noStrike">
                <a:solidFill>
                  <a:srgbClr val="222222"/>
                </a:solidFill>
                <a:latin typeface="Arial"/>
                <a:ea typeface="Arial"/>
              </a:rPr>
              <a:t> </a:t>
            </a:r>
            <a:r>
              <a:rPr b="0" lang="ru-RU" sz="1200" spc="-1" strike="noStrike">
                <a:solidFill>
                  <a:srgbClr val="222222"/>
                </a:solidFill>
                <a:latin typeface="Arial"/>
                <a:ea typeface="Arial"/>
              </a:rPr>
              <a:t>Организация, осуществляющая образовательную деятельность, </a:t>
            </a:r>
            <a:r>
              <a:rPr b="1" lang="ru-RU" sz="1200" spc="-1" strike="noStrike">
                <a:solidFill>
                  <a:srgbClr val="222222"/>
                </a:solidFill>
                <a:latin typeface="Arial"/>
                <a:ea typeface="Arial"/>
              </a:rPr>
              <a:t>должна иметь доступ </a:t>
            </a:r>
            <a:r>
              <a:rPr b="0" lang="ru-RU" sz="1200" spc="-1" strike="noStrike">
                <a:solidFill>
                  <a:srgbClr val="222222"/>
                </a:solidFill>
                <a:latin typeface="Arial"/>
                <a:ea typeface="Arial"/>
              </a:rPr>
              <a:t>к печатным и</a:t>
            </a:r>
            <a:r>
              <a:rPr b="1" lang="ru-RU" sz="1200" spc="-1" strike="noStrike">
                <a:solidFill>
                  <a:srgbClr val="222222"/>
                </a:solidFill>
                <a:latin typeface="Arial"/>
                <a:ea typeface="Arial"/>
              </a:rPr>
              <a:t> электронным образовательным ресурсам (ЭОР)</a:t>
            </a:r>
            <a:r>
              <a:rPr b="0" lang="ru-RU" sz="1200" spc="-1" strike="noStrike">
                <a:solidFill>
                  <a:srgbClr val="222222"/>
                </a:solidFill>
                <a:latin typeface="Arial"/>
                <a:ea typeface="Arial"/>
              </a:rPr>
              <a:t>, в том числе к электронным образовательным ресурсам, размещенным в федеральных и региональных базах данных ЭОР.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-79200" algn="just">
              <a:lnSpc>
                <a:spcPct val="100000"/>
              </a:lnSpc>
              <a:spcBef>
                <a:spcPts val="1556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200" spc="-1" strike="noStrike">
                <a:solidFill>
                  <a:srgbClr val="222222"/>
                </a:solidFill>
                <a:latin typeface="Arial"/>
                <a:ea typeface="Arial"/>
              </a:rPr>
              <a:t> </a:t>
            </a:r>
            <a:r>
              <a:rPr b="0" lang="ru-RU" sz="1200" spc="-1" strike="noStrike">
                <a:solidFill>
                  <a:srgbClr val="222222"/>
                </a:solidFill>
                <a:latin typeface="Arial"/>
                <a:ea typeface="Arial"/>
              </a:rPr>
              <a:t>Рабочие программы </a:t>
            </a:r>
            <a:r>
              <a:rPr b="1" lang="ru-RU" sz="1200" spc="-1" strike="noStrike">
                <a:solidFill>
                  <a:srgbClr val="222222"/>
                </a:solidFill>
                <a:latin typeface="Arial"/>
                <a:ea typeface="Arial"/>
              </a:rPr>
              <a:t>должны </a:t>
            </a:r>
            <a:r>
              <a:rPr b="0" lang="ru-RU" sz="1200" spc="-1" strike="noStrike">
                <a:solidFill>
                  <a:srgbClr val="222222"/>
                </a:solidFill>
                <a:latin typeface="Arial"/>
                <a:ea typeface="Arial"/>
              </a:rPr>
              <a:t>включать тематическое планирование</a:t>
            </a:r>
            <a:br>
              <a:rPr sz="1200"/>
            </a:br>
            <a:r>
              <a:rPr b="0" lang="ru-RU" sz="1200" spc="-1" strike="noStrike">
                <a:solidFill>
                  <a:srgbClr val="222222"/>
                </a:solidFill>
                <a:latin typeface="Arial"/>
                <a:ea typeface="Arial"/>
              </a:rPr>
              <a:t>с указанием количества академических часов и </a:t>
            </a:r>
            <a:r>
              <a:rPr b="1" lang="ru-RU" sz="1200" spc="-1" strike="noStrike">
                <a:solidFill>
                  <a:srgbClr val="222222"/>
                </a:solidFill>
                <a:latin typeface="Arial"/>
                <a:ea typeface="Arial"/>
              </a:rPr>
              <a:t>возможность использования по этой теме электронных (цифровых) образовательных ресурсов</a:t>
            </a:r>
            <a:r>
              <a:rPr b="0" lang="ru-RU" sz="1200" spc="-1" strike="noStrike">
                <a:solidFill>
                  <a:srgbClr val="222222"/>
                </a:solidFill>
                <a:latin typeface="Arial"/>
                <a:ea typeface="Arial"/>
              </a:rPr>
              <a:t>, являющихся учебно-методическими материалами (мультимедийные программы, электронные учебники и задачники, электронные библиотеки, виртуальные лаборатории, игровые программы, коллекции цифровых образовательных ресурсов).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-79200" algn="just">
              <a:lnSpc>
                <a:spcPct val="100000"/>
              </a:lnSpc>
              <a:spcBef>
                <a:spcPts val="1556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200" spc="-1" strike="noStrike">
                <a:solidFill>
                  <a:srgbClr val="222222"/>
                </a:solidFill>
                <a:latin typeface="Arial"/>
                <a:ea typeface="Arial"/>
              </a:rPr>
              <a:t> </a:t>
            </a:r>
            <a:r>
              <a:rPr b="0" lang="ru-RU" sz="1200" spc="-1" strike="noStrike">
                <a:solidFill>
                  <a:srgbClr val="222222"/>
                </a:solidFill>
                <a:latin typeface="Arial"/>
                <a:ea typeface="Arial"/>
              </a:rPr>
              <a:t>Формирование у обучающихся </a:t>
            </a:r>
            <a:r>
              <a:rPr b="1" lang="ru-RU" sz="1200" spc="-1" strike="noStrike">
                <a:solidFill>
                  <a:srgbClr val="222222"/>
                </a:solidFill>
                <a:latin typeface="Arial"/>
                <a:ea typeface="Arial"/>
              </a:rPr>
              <a:t>культуры </a:t>
            </a:r>
            <a:r>
              <a:rPr b="0" lang="ru-RU" sz="1200" spc="-1" strike="noStrike">
                <a:solidFill>
                  <a:srgbClr val="222222"/>
                </a:solidFill>
                <a:latin typeface="Arial"/>
                <a:ea typeface="Arial"/>
              </a:rPr>
              <a:t>пользования ИКТ. Разумное и безопасное </a:t>
            </a:r>
            <a:r>
              <a:rPr b="1" lang="ru-RU" sz="1200" spc="-1" strike="noStrike">
                <a:solidFill>
                  <a:srgbClr val="222222"/>
                </a:solidFill>
                <a:latin typeface="Arial"/>
                <a:ea typeface="Arial"/>
              </a:rPr>
              <a:t>использование цифровых технологий</a:t>
            </a:r>
            <a:r>
              <a:rPr b="0" lang="ru-RU" sz="1200" spc="-1" strike="noStrike">
                <a:solidFill>
                  <a:srgbClr val="222222"/>
                </a:solidFill>
                <a:latin typeface="Arial"/>
                <a:ea typeface="Arial"/>
              </a:rPr>
              <a:t>, обеспечивающих повышение качества результатов образования и поддерживающих очное образование. 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4" name="Google Shape;737;p55"/>
          <p:cNvSpPr/>
          <p:nvPr/>
        </p:nvSpPr>
        <p:spPr>
          <a:xfrm>
            <a:off x="1248840" y="1321200"/>
            <a:ext cx="4570560" cy="48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35640" bIns="35640" anchor="t">
            <a:spAutoFit/>
          </a:bodyPr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1d5f30"/>
                </a:solidFill>
                <a:latin typeface="Arial"/>
                <a:ea typeface="Arial"/>
              </a:rPr>
              <a:t>Обновленные ФГОС обеспечивают: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5" name="Google Shape;738;p55"/>
          <p:cNvSpPr/>
          <p:nvPr/>
        </p:nvSpPr>
        <p:spPr>
          <a:xfrm>
            <a:off x="749520" y="129960"/>
            <a:ext cx="5560920" cy="124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35640" bIns="3564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1d5f30"/>
                </a:solidFill>
                <a:latin typeface="Arial"/>
                <a:ea typeface="Arial"/>
              </a:rPr>
              <a:t>Необходимость использования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6"/>
              </a:spcBef>
            </a:pPr>
            <a:r>
              <a:rPr b="1" lang="ru-RU" sz="1400" spc="-1" strike="noStrike">
                <a:solidFill>
                  <a:srgbClr val="1d5f30"/>
                </a:solidFill>
                <a:latin typeface="Arial"/>
                <a:ea typeface="Arial"/>
              </a:rPr>
              <a:t>цифровой платформы </a:t>
            </a:r>
            <a:br>
              <a:rPr sz="1400"/>
            </a:br>
            <a:r>
              <a:rPr b="1" lang="ru-RU" sz="1400" spc="-1" strike="noStrike">
                <a:solidFill>
                  <a:srgbClr val="1d5f30"/>
                </a:solidFill>
                <a:latin typeface="Arial"/>
                <a:ea typeface="Arial"/>
              </a:rPr>
              <a:t>в процессе внедрения обновленных ФГОС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79"/>
              </a:spcBef>
            </a:pPr>
            <a:br>
              <a:rPr sz="1100"/>
            </a:br>
            <a:br>
              <a:rPr sz="1100"/>
            </a:b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6" name="Google Shape;739;p55"/>
          <p:cNvSpPr/>
          <p:nvPr/>
        </p:nvSpPr>
        <p:spPr>
          <a:xfrm>
            <a:off x="6274080" y="179280"/>
            <a:ext cx="2688480" cy="482400"/>
          </a:xfrm>
          <a:prstGeom prst="rect">
            <a:avLst/>
          </a:prstGeom>
          <a:noFill/>
          <a:ln w="9525">
            <a:solidFill>
              <a:srgbClr val="1d5f3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71280" rIns="71280" tIns="35640" bIns="35640" anchor="t">
            <a:spAutoFit/>
          </a:bodyPr>
          <a:p>
            <a:pPr>
              <a:lnSpc>
                <a:spcPct val="100000"/>
              </a:lnSpc>
            </a:pPr>
            <a:r>
              <a:rPr b="0" lang="ru-RU" sz="900" spc="-1" strike="noStrike" u="sng">
                <a:solidFill>
                  <a:srgbClr val="4fc3f7"/>
                </a:solidFill>
                <a:uFillTx/>
                <a:latin typeface="Rubik"/>
                <a:ea typeface="Rubik"/>
                <a:hlinkClick r:id="rId1"/>
              </a:rPr>
              <a:t>Приказ Министерства просвещения Российской Федерации от 31.05.2021 № 286 "Об утверждении федерального образовательного стандарта начального общего образования";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900" spc="-1" strike="noStrike" u="sng">
                <a:solidFill>
                  <a:srgbClr val="4fc3f7"/>
                </a:solidFill>
                <a:uFillTx/>
                <a:latin typeface="Rubik"/>
                <a:ea typeface="Rubik"/>
                <a:hlinkClick r:id="rId2"/>
              </a:rPr>
              <a:t>Приказ Министерства просвещения Российской Федерации от 31.05.2021 № 287 "Об утверждении федерального образовательного стандарта основного общего образования"</a:t>
            </a:r>
            <a:r>
              <a:rPr b="0" lang="ru-RU" sz="900" spc="-1" strike="noStrike">
                <a:solidFill>
                  <a:srgbClr val="1d5f30"/>
                </a:solidFill>
                <a:latin typeface="Rubik"/>
                <a:ea typeface="Rubik"/>
              </a:rPr>
              <a:t>  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PlaceHolder 1"/>
          <p:cNvSpPr>
            <a:spLocks noGrp="1"/>
          </p:cNvSpPr>
          <p:nvPr>
            <p:ph type="title"/>
          </p:nvPr>
        </p:nvSpPr>
        <p:spPr>
          <a:xfrm>
            <a:off x="985680" y="427680"/>
            <a:ext cx="6276960" cy="875160"/>
          </a:xfrm>
          <a:prstGeom prst="rect">
            <a:avLst/>
          </a:prstGeom>
          <a:noFill/>
          <a:ln w="0">
            <a:noFill/>
          </a:ln>
        </p:spPr>
        <p:txBody>
          <a:bodyPr lIns="92520" rIns="92520" tIns="92520" bIns="92520" anchor="b">
            <a:noAutofit/>
          </a:bodyPr>
          <a:p>
            <a:pPr indent="0" algn="ctr">
              <a:lnSpc>
                <a:spcPct val="80000"/>
              </a:lnSpc>
              <a:buNone/>
              <a:tabLst>
                <a:tab algn="l" pos="0"/>
              </a:tabLst>
            </a:pPr>
            <a:r>
              <a:rPr b="1" lang="en" sz="2200" spc="-1" strike="noStrike">
                <a:solidFill>
                  <a:schemeClr val="dk2"/>
                </a:solidFill>
                <a:latin typeface="Montserrat"/>
                <a:ea typeface="Montserrat"/>
              </a:rPr>
              <a:t>«</a:t>
            </a:r>
            <a:r>
              <a:rPr b="1" lang="en" sz="2200" spc="-1" strike="noStrike">
                <a:solidFill>
                  <a:schemeClr val="dk2"/>
                </a:solidFill>
                <a:latin typeface="Montserrat ExtraBold"/>
                <a:ea typeface="Montserrat ExtraBold"/>
              </a:rPr>
              <a:t>ЯК</a:t>
            </a:r>
            <a:r>
              <a:rPr b="1" lang="ru-RU" sz="2200" spc="-1" strike="noStrike">
                <a:solidFill>
                  <a:schemeClr val="dk2"/>
                </a:solidFill>
                <a:latin typeface="Montserrat ExtraBold"/>
                <a:ea typeface="Montserrat ExtraBold"/>
              </a:rPr>
              <a:t>ласс</a:t>
            </a:r>
            <a:r>
              <a:rPr b="1" lang="en" sz="2200" spc="-1" strike="noStrike">
                <a:solidFill>
                  <a:schemeClr val="dk2"/>
                </a:solidFill>
                <a:latin typeface="Montserrat"/>
                <a:ea typeface="Montserrat"/>
              </a:rPr>
              <a:t>» </a:t>
            </a:r>
            <a:r>
              <a:rPr b="1" lang="en" sz="1400" spc="-1" strike="noStrike">
                <a:solidFill>
                  <a:schemeClr val="dk2"/>
                </a:solidFill>
                <a:latin typeface="Montserrat"/>
                <a:ea typeface="Montserrat"/>
              </a:rPr>
              <a:t>в перечне рекомендованных ЭОР</a:t>
            </a:r>
            <a:br>
              <a:rPr sz="1400"/>
            </a:b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8" name="PlaceHolder 2"/>
          <p:cNvSpPr>
            <a:spLocks noGrp="1"/>
          </p:cNvSpPr>
          <p:nvPr>
            <p:ph type="subTitle"/>
          </p:nvPr>
        </p:nvSpPr>
        <p:spPr>
          <a:xfrm>
            <a:off x="1125360" y="2513880"/>
            <a:ext cx="2819880" cy="569160"/>
          </a:xfrm>
          <a:prstGeom prst="rect">
            <a:avLst/>
          </a:prstGeom>
          <a:noFill/>
          <a:ln w="0">
            <a:noFill/>
          </a:ln>
        </p:spPr>
        <p:txBody>
          <a:bodyPr lIns="92520" rIns="92520" tIns="92520" bIns="92520" anchor="t">
            <a:normAutofit fontScale="81000"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900" spc="-1" strike="noStrike">
                <a:solidFill>
                  <a:schemeClr val="lt1"/>
                </a:solidFill>
                <a:latin typeface="Montserrat SemiBold"/>
                <a:ea typeface="Montserrat SemiBold"/>
              </a:rPr>
              <a:t>Августовский педсовет</a:t>
            </a: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29" name="Google Shape;7993;p562" descr="">
            <a:hlinkClick r:id="rId1"/>
          </p:cNvPr>
          <p:cNvPicPr/>
          <p:nvPr/>
        </p:nvPicPr>
        <p:blipFill>
          <a:blip r:embed="rId2"/>
          <a:stretch/>
        </p:blipFill>
        <p:spPr>
          <a:xfrm>
            <a:off x="202680" y="2328120"/>
            <a:ext cx="4736520" cy="2811600"/>
          </a:xfrm>
          <a:prstGeom prst="rect">
            <a:avLst/>
          </a:prstGeom>
          <a:ln w="0">
            <a:noFill/>
          </a:ln>
        </p:spPr>
      </p:pic>
      <p:sp>
        <p:nvSpPr>
          <p:cNvPr id="830" name="Прямоугольник 4"/>
          <p:cNvSpPr/>
          <p:nvPr/>
        </p:nvSpPr>
        <p:spPr>
          <a:xfrm>
            <a:off x="946800" y="1050120"/>
            <a:ext cx="6043320" cy="118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002060"/>
                </a:solidFill>
                <a:latin typeface="Arial"/>
                <a:ea typeface="Arial"/>
              </a:rPr>
              <a:t>Верификацию цифрового образовательного контента осуществляло Федеральное государственное бюджетное научное учреждение «Институт стратегии развития образования российской академии образования»    (ИНН: 1655258235, ОГРН: 1121600006142), являющееся подведомственной организацией Министерства просвещения Российской Федерации в рамках проекта «Цифровой образовательный контент».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Yaclass green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Yaclass green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Yaclass green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name="Yaclass green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name="Yaclass green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name="Yaclass green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5.xml><?xml version="1.0" encoding="utf-8"?>
<a:theme xmlns:a="http://schemas.openxmlformats.org/drawingml/2006/main" name="Yaclass green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6.xml><?xml version="1.0" encoding="utf-8"?>
<a:theme xmlns:a="http://schemas.openxmlformats.org/drawingml/2006/main" name="Yaclass green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7.xml><?xml version="1.0" encoding="utf-8"?>
<a:theme xmlns:a="http://schemas.openxmlformats.org/drawingml/2006/main" name="Yaclass green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Yaclass green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Yaclass green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Yaclass green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Yaclass green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Yaclass green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Yaclass green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Yaclass green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Yaclass green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1016</TotalTime>
  <Application>LibreOffice/7.5.4.2$Windows_X86_64 LibreOffice_project/36ccfdc35048b057fd9854c757a8b67ec53977b6</Application>
  <AppVersion>15.0000</AppVersion>
  <Words>2588</Words>
  <Paragraphs>541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Евгений</dc:creator>
  <dc:description/>
  <dc:language>ru-RU</dc:language>
  <cp:lastModifiedBy/>
  <dcterms:modified xsi:type="dcterms:W3CDTF">2023-09-05T17:00:38Z</dcterms:modified>
  <cp:revision>107</cp:revision>
  <dc:subject/>
  <dc:title>Выявление и работа по устранению учебных дефицитов у школьников.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r8>55</vt:r8>
  </property>
  <property fmtid="{D5CDD505-2E9C-101B-9397-08002B2CF9AE}" pid="3" name="PresentationFormat">
    <vt:lpwstr>Экран (16:9)</vt:lpwstr>
  </property>
  <property fmtid="{D5CDD505-2E9C-101B-9397-08002B2CF9AE}" pid="4" name="Slides">
    <vt:r8>57</vt:r8>
  </property>
</Properties>
</file>