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97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75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6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4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8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6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41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9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DC929C-5762-4125-BBBB-1E89BA99170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118292-20EE-4606-B1E7-370EC7315BA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00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Школьная модель реализации предметной области «Технология»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203825" algn="l">
              <a:tabLst>
                <a:tab pos="4302125" algn="l"/>
              </a:tabLst>
            </a:pPr>
            <a:r>
              <a:rPr lang="ru-RU" cap="none" dirty="0" err="1" smtClean="0"/>
              <a:t>Смолянников</a:t>
            </a:r>
            <a:r>
              <a:rPr lang="ru-RU" cap="none" dirty="0" smtClean="0"/>
              <a:t> Дмитрий Юрьевич</a:t>
            </a:r>
          </a:p>
          <a:p>
            <a:pPr marL="5203825" algn="l">
              <a:tabLst>
                <a:tab pos="4302125" algn="l"/>
              </a:tabLst>
            </a:pPr>
            <a:r>
              <a:rPr lang="ru-RU" cap="none" dirty="0" smtClean="0"/>
              <a:t> Руководитель РМО</a:t>
            </a:r>
          </a:p>
          <a:p>
            <a:pPr marL="5203825" algn="l">
              <a:tabLst>
                <a:tab pos="4302125" algn="l"/>
              </a:tabLst>
            </a:pPr>
            <a:r>
              <a:rPr lang="ru-RU" cap="none" dirty="0" smtClean="0"/>
              <a:t> Учитель МАОУ </a:t>
            </a:r>
            <a:r>
              <a:rPr lang="ru-RU" cap="none" dirty="0"/>
              <a:t>Л</a:t>
            </a:r>
            <a:r>
              <a:rPr lang="ru-RU" cap="none" dirty="0" smtClean="0"/>
              <a:t>ицей </a:t>
            </a:r>
            <a:r>
              <a:rPr lang="ru-RU" cap="none" dirty="0" smtClean="0"/>
              <a:t>№ 9 </a:t>
            </a:r>
            <a:r>
              <a:rPr lang="ru-RU" cap="none" dirty="0" smtClean="0"/>
              <a:t>«Лидер</a:t>
            </a:r>
            <a:r>
              <a:rPr lang="ru-RU" cap="none" dirty="0" smtClean="0"/>
              <a:t>»</a:t>
            </a:r>
            <a:endParaRPr lang="ru-RU" cap="none" dirty="0"/>
          </a:p>
        </p:txBody>
      </p:sp>
      <p:pic>
        <p:nvPicPr>
          <p:cNvPr id="4" name="Рисунок 3" descr="lider_logo_V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087" y="0"/>
            <a:ext cx="133191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6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34862" y="425001"/>
            <a:ext cx="8564450" cy="1107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Технология в начальной школе</a:t>
            </a:r>
            <a:endParaRPr lang="ru-RU" sz="4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61375" y="2253803"/>
            <a:ext cx="3451538" cy="1365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Базовые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56868" y="2253803"/>
            <a:ext cx="3451538" cy="1365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Дополнительные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5465" y="4108361"/>
            <a:ext cx="3747752" cy="179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Развитие основных навыков работы с инструментом и материалом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08761" y="4108360"/>
            <a:ext cx="3747752" cy="179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Lego - </a:t>
            </a:r>
            <a:r>
              <a:rPr lang="ru-RU" sz="2000" dirty="0" smtClean="0"/>
              <a:t>конструирование;</a:t>
            </a:r>
          </a:p>
          <a:p>
            <a:pPr algn="ctr"/>
            <a:r>
              <a:rPr lang="ru-RU" sz="2000" dirty="0" smtClean="0"/>
              <a:t>Робототехника.</a:t>
            </a:r>
            <a:endParaRPr lang="ru-RU" sz="2000" dirty="0"/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3374265" y="1532585"/>
            <a:ext cx="12879" cy="721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>
            <a:off x="9182637" y="1532585"/>
            <a:ext cx="0" cy="721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 flipH="1">
            <a:off x="3374265" y="3618963"/>
            <a:ext cx="12879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10" idx="0"/>
          </p:cNvCxnSpPr>
          <p:nvPr/>
        </p:nvCxnSpPr>
        <p:spPr>
          <a:xfrm>
            <a:off x="9182637" y="3618963"/>
            <a:ext cx="0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05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 для освоения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4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Управленческими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Медицинскими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Информационными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Производства и обработки материалов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Машиностроения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Биотехнологиями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/>
              <a:t>Нанотехнологиями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Производства продуктов питания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Сервиса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Транспортными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Строительства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Технологиями в области энергетики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Технологиями в области электроники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Социальными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Технологиями работы с общественным мнением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Социальными сетями как технологиями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Технологиями в сфере быта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Технологиями сельского хозяйства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Производственными технологиями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Промышленными технологиями с электроникой (</a:t>
            </a:r>
            <a:r>
              <a:rPr lang="ru-RU" sz="2400" dirty="0" err="1"/>
              <a:t>фотоникой</a:t>
            </a:r>
            <a:r>
              <a:rPr lang="ru-RU" sz="2400" dirty="0"/>
              <a:t>) и квантовыми компьютерами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Аддитивные технологии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технологии цифрового производства в области обработки материалов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Технологии умного дома и интернета вещей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8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Федеральный государственный образовательный </a:t>
            </a:r>
            <a:r>
              <a:rPr lang="ru-RU" sz="3600" dirty="0" smtClean="0"/>
              <a:t>стандарт основного </a:t>
            </a:r>
            <a:r>
              <a:rPr lang="ru-RU" sz="3600" dirty="0"/>
              <a:t>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Изучение предметной области "Технология" должно обеспечить: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инновационной творческой деятельности обучающихся в процессе решения прикладных учебных задач;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активное </a:t>
            </a:r>
            <a:r>
              <a:rPr lang="ru-RU" dirty="0"/>
              <a:t>использование знаний, полученных при изучении других учебных предметов, и сформированных универсальных учебных действий;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совершенствование </a:t>
            </a:r>
            <a:r>
              <a:rPr lang="ru-RU" dirty="0"/>
              <a:t>умений выполнения учебно-исследовательской и проектной деятельности;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представлений о социальных и этических аспектах научно-технического прогресса;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способности придавать экологическую направленность любой деятельности, проекту; демонстрировать экологическое мышление в разных формах деятельности.</a:t>
            </a:r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Федеральный государственный образовательный </a:t>
            </a:r>
            <a:r>
              <a:rPr lang="ru-RU" sz="3600" dirty="0" smtClean="0"/>
              <a:t>стандарт основного </a:t>
            </a:r>
            <a:r>
              <a:rPr lang="ru-RU" sz="3600" dirty="0"/>
              <a:t>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Предметные результаты изучения предметной области "Технология" должны отражать: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осознание </a:t>
            </a:r>
            <a:r>
              <a:rPr lang="ru-RU" dirty="0"/>
              <a:t>роли техники и технологий для прогрессивного развития общества; формирование целостного представления о </a:t>
            </a:r>
            <a:r>
              <a:rPr lang="ru-RU" dirty="0" err="1"/>
              <a:t>техносфере</a:t>
            </a:r>
            <a:r>
              <a:rPr lang="ru-RU" dirty="0"/>
              <a:t>, сущности технологической культуры и культуры труда; уяснение социальных и экологических последствий развития технологий промышленного и сельскохозяйственного производства, энергетики и транспорта;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овладение </a:t>
            </a:r>
            <a:r>
              <a:rPr lang="ru-RU" dirty="0"/>
              <a:t>методами учебно-исследовательской и проектной деятельности, решения творческих задач, моделирования, конструирования и эстетического оформления изделий, обеспечения сохранности продуктов труда;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овладение </a:t>
            </a:r>
            <a:r>
              <a:rPr lang="ru-RU" dirty="0"/>
              <a:t>средствами и формами графического отображения объектов или процессов, правилами выполнения графической документации;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умений устанавливать взаимосвязь знаний по разным учебным предметам для решения прикладных учебных задач;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умений применять технологии представления, преобразования и использования информации, оценивать возможности и области применения средств и инструментов ИКТ в современном производстве или сфере обслуживания;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представлений о мире профессий, связанных с изучаемыми технологиями, их востребованности на рынке труда.</a:t>
            </a:r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5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48507" y="296214"/>
            <a:ext cx="5795493" cy="1159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Технологии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549" y="2820473"/>
            <a:ext cx="2704563" cy="146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/>
              <a:t>Информационные</a:t>
            </a:r>
            <a:endParaRPr lang="ru-RU" sz="23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09304" y="2820473"/>
            <a:ext cx="2521039" cy="146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/>
              <a:t>Биологические</a:t>
            </a:r>
            <a:endParaRPr lang="ru-RU" sz="23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5041" y="2820473"/>
            <a:ext cx="2601533" cy="146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/>
              <a:t>Социальные</a:t>
            </a:r>
            <a:endParaRPr lang="ru-RU" sz="23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21272" y="2820473"/>
            <a:ext cx="2546797" cy="146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/>
              <a:t>Промышленные</a:t>
            </a:r>
            <a:endParaRPr lang="ru-RU" sz="23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472745" y="1455312"/>
            <a:ext cx="978793" cy="1365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0"/>
          </p:cNvCxnSpPr>
          <p:nvPr/>
        </p:nvCxnSpPr>
        <p:spPr>
          <a:xfrm>
            <a:off x="4829577" y="1455312"/>
            <a:ext cx="40247" cy="1365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9" idx="0"/>
          </p:cNvCxnSpPr>
          <p:nvPr/>
        </p:nvCxnSpPr>
        <p:spPr>
          <a:xfrm>
            <a:off x="7675808" y="1455312"/>
            <a:ext cx="0" cy="1365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063506" y="1455312"/>
            <a:ext cx="1316866" cy="1365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682579" y="4675030"/>
            <a:ext cx="2601533" cy="978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Ознакомительный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Проектный</a:t>
            </a:r>
            <a:endParaRPr lang="ru-RU" sz="2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28810" y="4675030"/>
            <a:ext cx="2601533" cy="978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Ознакомительный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Проектный</a:t>
            </a:r>
            <a:endParaRPr lang="ru-RU" sz="2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375041" y="4675030"/>
            <a:ext cx="2601533" cy="978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Ознакомительный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Проектный</a:t>
            </a:r>
            <a:endParaRPr lang="ru-RU" sz="2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221272" y="4675030"/>
            <a:ext cx="2601533" cy="978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Ознакомительный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60363" algn="l"/>
                <a:tab pos="450850" algn="l"/>
              </a:tabLst>
            </a:pPr>
            <a:r>
              <a:rPr lang="ru-RU" sz="2000" dirty="0" smtClean="0"/>
              <a:t>Проектный</a:t>
            </a:r>
            <a:endParaRPr lang="ru-RU" sz="2000" dirty="0"/>
          </a:p>
        </p:txBody>
      </p:sp>
      <p:cxnSp>
        <p:nvCxnSpPr>
          <p:cNvPr id="39" name="Прямая со стрелкой 38"/>
          <p:cNvCxnSpPr>
            <a:stCxn id="6" idx="2"/>
            <a:endCxn id="30" idx="0"/>
          </p:cNvCxnSpPr>
          <p:nvPr/>
        </p:nvCxnSpPr>
        <p:spPr>
          <a:xfrm>
            <a:off x="1931831" y="4288665"/>
            <a:ext cx="51515" cy="38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2"/>
          </p:cNvCxnSpPr>
          <p:nvPr/>
        </p:nvCxnSpPr>
        <p:spPr>
          <a:xfrm>
            <a:off x="4869824" y="4288665"/>
            <a:ext cx="0" cy="38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2"/>
            <a:endCxn id="36" idx="0"/>
          </p:cNvCxnSpPr>
          <p:nvPr/>
        </p:nvCxnSpPr>
        <p:spPr>
          <a:xfrm>
            <a:off x="7675808" y="4288665"/>
            <a:ext cx="0" cy="38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0" idx="2"/>
            <a:endCxn id="37" idx="0"/>
          </p:cNvCxnSpPr>
          <p:nvPr/>
        </p:nvCxnSpPr>
        <p:spPr>
          <a:xfrm>
            <a:off x="10494671" y="4288665"/>
            <a:ext cx="27368" cy="38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30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Технологии умного дома и интернет вещей;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Технологии цифрового производства;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Информационные;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Промышленные технологии с электроникой;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Автоматизированные системы;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 smtClean="0"/>
              <a:t>Нанотехнологии</a:t>
            </a:r>
            <a:r>
              <a:rPr lang="ru-RU" sz="28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Технологии в области энергетики;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/>
              <a:t>Технологии в области </a:t>
            </a:r>
            <a:r>
              <a:rPr lang="ru-RU" sz="3000" dirty="0" smtClean="0"/>
              <a:t>электроники.</a:t>
            </a:r>
            <a:endParaRPr lang="ru-RU" sz="3000" dirty="0"/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Биологические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Медицинские;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Биотехнологии;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Технологии сельского хозяйства.</a:t>
            </a:r>
            <a:endParaRPr lang="ru-RU" sz="2800" dirty="0"/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2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Социальные технологии;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Технологии работы с общественным мнением;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Социальные сети как технология;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Управленческие.</a:t>
            </a:r>
            <a:endParaRPr lang="ru-RU" sz="2800" dirty="0"/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Промышленные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Производства и обработки материалов;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Машиностроение;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Производство продуктов питания;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Сервиса;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Транспорта;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Строительства;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Производственные технологии.</a:t>
            </a:r>
            <a:endParaRPr lang="ru-RU" sz="2800" dirty="0"/>
          </a:p>
        </p:txBody>
      </p:sp>
      <p:pic>
        <p:nvPicPr>
          <p:cNvPr id="4" name="Рисунок 5" descr="lider_logo_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487" y="0"/>
            <a:ext cx="5445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1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447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Ретро</vt:lpstr>
      <vt:lpstr>Школьная модель реализации предметной области «Технология»</vt:lpstr>
      <vt:lpstr>Технологии для освоения</vt:lpstr>
      <vt:lpstr>Федеральный государственный образовательный стандарт основного общего образования</vt:lpstr>
      <vt:lpstr>Федеральный государственный образовательный стандарт основного общего образования</vt:lpstr>
      <vt:lpstr>Презентация PowerPoint</vt:lpstr>
      <vt:lpstr>Информационные технологии</vt:lpstr>
      <vt:lpstr>Биологические технологии</vt:lpstr>
      <vt:lpstr>Социальные технологии</vt:lpstr>
      <vt:lpstr>Промышленные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модель реализации предметной области «Технология»</dc:title>
  <dc:creator>Пользователь Windows</dc:creator>
  <cp:lastModifiedBy>Пользователь Windows</cp:lastModifiedBy>
  <cp:revision>10</cp:revision>
  <dcterms:created xsi:type="dcterms:W3CDTF">2019-11-28T13:39:56Z</dcterms:created>
  <dcterms:modified xsi:type="dcterms:W3CDTF">2019-11-28T21:05:01Z</dcterms:modified>
</cp:coreProperties>
</file>