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33025-6B7B-48B4-9D9F-5F0EE365B6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A53A2C-6C72-4495-8FDF-AA6CCDAD9ADF}">
      <dgm:prSet/>
      <dgm:spPr/>
      <dgm:t>
        <a:bodyPr/>
        <a:lstStyle/>
        <a:p>
          <a:pPr rtl="0"/>
          <a:r>
            <a:rPr lang="ru-RU" dirty="0" smtClean="0"/>
            <a:t>Показать систему коррекционно-логопедической работы в период смешанного обучения с использованием дистанционных технологий. </a:t>
          </a:r>
          <a:endParaRPr lang="ru-RU" dirty="0"/>
        </a:p>
      </dgm:t>
    </dgm:pt>
    <dgm:pt modelId="{3076CB57-7C82-424D-924B-1ACCD38B18B9}" type="parTrans" cxnId="{F46D9884-27FF-4864-B48F-EE50D1BAAE00}">
      <dgm:prSet/>
      <dgm:spPr/>
      <dgm:t>
        <a:bodyPr/>
        <a:lstStyle/>
        <a:p>
          <a:endParaRPr lang="ru-RU"/>
        </a:p>
      </dgm:t>
    </dgm:pt>
    <dgm:pt modelId="{2666A271-DC85-41FF-B904-3D05D3189B00}" type="sibTrans" cxnId="{F46D9884-27FF-4864-B48F-EE50D1BAAE00}">
      <dgm:prSet/>
      <dgm:spPr/>
      <dgm:t>
        <a:bodyPr/>
        <a:lstStyle/>
        <a:p>
          <a:endParaRPr lang="ru-RU"/>
        </a:p>
      </dgm:t>
    </dgm:pt>
    <dgm:pt modelId="{A4FF240F-5000-4BAC-9478-A7EA4C4AF6DE}" type="pres">
      <dgm:prSet presAssocID="{8DC33025-6B7B-48B4-9D9F-5F0EE365B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F51DC-9601-4D4F-8D09-9C3017E43423}" type="pres">
      <dgm:prSet presAssocID="{13A53A2C-6C72-4495-8FDF-AA6CCDAD9A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C695A-C265-4CD7-82C0-A9C72F4359E7}" type="presOf" srcId="{13A53A2C-6C72-4495-8FDF-AA6CCDAD9ADF}" destId="{5FDF51DC-9601-4D4F-8D09-9C3017E43423}" srcOrd="0" destOrd="0" presId="urn:microsoft.com/office/officeart/2005/8/layout/vList2"/>
    <dgm:cxn modelId="{9306F171-D4F5-492F-8592-9633F903B576}" type="presOf" srcId="{8DC33025-6B7B-48B4-9D9F-5F0EE365B666}" destId="{A4FF240F-5000-4BAC-9478-A7EA4C4AF6DE}" srcOrd="0" destOrd="0" presId="urn:microsoft.com/office/officeart/2005/8/layout/vList2"/>
    <dgm:cxn modelId="{F46D9884-27FF-4864-B48F-EE50D1BAAE00}" srcId="{8DC33025-6B7B-48B4-9D9F-5F0EE365B666}" destId="{13A53A2C-6C72-4495-8FDF-AA6CCDAD9ADF}" srcOrd="0" destOrd="0" parTransId="{3076CB57-7C82-424D-924B-1ACCD38B18B9}" sibTransId="{2666A271-DC85-41FF-B904-3D05D3189B00}"/>
    <dgm:cxn modelId="{FF6786AA-3546-46A6-AD5A-CEC7BF69EABB}" type="presParOf" srcId="{A4FF240F-5000-4BAC-9478-A7EA4C4AF6DE}" destId="{5FDF51DC-9601-4D4F-8D09-9C3017E4342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39C0C4-EAFA-49FE-9FE1-5B7F590776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A1EFADC-7A65-433F-B393-CC974DC2BD8B}">
      <dgm:prSet custT="1"/>
      <dgm:spPr/>
      <dgm:t>
        <a:bodyPr/>
        <a:lstStyle/>
        <a:p>
          <a:pPr rtl="0"/>
          <a:r>
            <a:rPr lang="ru-RU" sz="3200" b="1" dirty="0" smtClean="0"/>
            <a:t>Родители</a:t>
          </a:r>
          <a:endParaRPr lang="ru-RU" sz="3200" dirty="0"/>
        </a:p>
      </dgm:t>
    </dgm:pt>
    <dgm:pt modelId="{973D0716-AF80-4DE2-9053-74D143C32134}" type="parTrans" cxnId="{942839F5-2632-4230-A36B-DFA4D83317BE}">
      <dgm:prSet/>
      <dgm:spPr/>
      <dgm:t>
        <a:bodyPr/>
        <a:lstStyle/>
        <a:p>
          <a:endParaRPr lang="ru-RU"/>
        </a:p>
      </dgm:t>
    </dgm:pt>
    <dgm:pt modelId="{3E3E7701-D91C-4174-8C1C-F186D4002014}" type="sibTrans" cxnId="{942839F5-2632-4230-A36B-DFA4D83317BE}">
      <dgm:prSet/>
      <dgm:spPr/>
      <dgm:t>
        <a:bodyPr/>
        <a:lstStyle/>
        <a:p>
          <a:endParaRPr lang="ru-RU"/>
        </a:p>
      </dgm:t>
    </dgm:pt>
    <dgm:pt modelId="{9E7CE98F-DD1D-4A82-A77C-78BBCE0025B1}">
      <dgm:prSet/>
      <dgm:spPr/>
      <dgm:t>
        <a:bodyPr/>
        <a:lstStyle/>
        <a:p>
          <a:pPr rtl="0"/>
          <a:r>
            <a:rPr lang="ru-RU" dirty="0" smtClean="0"/>
            <a:t>Инициируют контакты с педагогами, задействованными в обучении их ребенка, через электронную почту, телефоны и пр.;</a:t>
          </a:r>
          <a:endParaRPr lang="ru-RU" dirty="0"/>
        </a:p>
      </dgm:t>
    </dgm:pt>
    <dgm:pt modelId="{68B79FE9-A15E-4B12-BDC5-4AD8B0E6DA23}" type="parTrans" cxnId="{A6D13327-1845-43E0-9FEA-1418156BA48F}">
      <dgm:prSet/>
      <dgm:spPr/>
      <dgm:t>
        <a:bodyPr/>
        <a:lstStyle/>
        <a:p>
          <a:endParaRPr lang="ru-RU"/>
        </a:p>
      </dgm:t>
    </dgm:pt>
    <dgm:pt modelId="{D6B3409D-3D0D-43CC-BD43-394789BCC67E}" type="sibTrans" cxnId="{A6D13327-1845-43E0-9FEA-1418156BA48F}">
      <dgm:prSet/>
      <dgm:spPr/>
      <dgm:t>
        <a:bodyPr/>
        <a:lstStyle/>
        <a:p>
          <a:endParaRPr lang="ru-RU"/>
        </a:p>
      </dgm:t>
    </dgm:pt>
    <dgm:pt modelId="{8FCC2786-D0CD-4F14-8B46-58AF01FBD662}">
      <dgm:prSet/>
      <dgm:spPr/>
      <dgm:t>
        <a:bodyPr/>
        <a:lstStyle/>
        <a:p>
          <a:pPr rtl="0"/>
          <a:r>
            <a:rPr lang="ru-RU" smtClean="0"/>
            <a:t>Получают квалифицированные консультации логопеда по вопросам оказания помощи в планировании и организации учебного времени, комплексную коррекционно-педагогическую поддержку;</a:t>
          </a:r>
          <a:endParaRPr lang="ru-RU"/>
        </a:p>
      </dgm:t>
    </dgm:pt>
    <dgm:pt modelId="{AE9E9F8D-D6EC-49C7-B963-F5331702455E}" type="parTrans" cxnId="{7A69C0DD-D8D9-4EDE-AD64-D73B492C7B74}">
      <dgm:prSet/>
      <dgm:spPr/>
      <dgm:t>
        <a:bodyPr/>
        <a:lstStyle/>
        <a:p>
          <a:endParaRPr lang="ru-RU"/>
        </a:p>
      </dgm:t>
    </dgm:pt>
    <dgm:pt modelId="{D795279D-6CCD-447E-A081-FC6690CAFE97}" type="sibTrans" cxnId="{7A69C0DD-D8D9-4EDE-AD64-D73B492C7B74}">
      <dgm:prSet/>
      <dgm:spPr/>
      <dgm:t>
        <a:bodyPr/>
        <a:lstStyle/>
        <a:p>
          <a:endParaRPr lang="ru-RU"/>
        </a:p>
      </dgm:t>
    </dgm:pt>
    <dgm:pt modelId="{429C439E-E02A-4311-A3A6-DB6E37655C82}">
      <dgm:prSet/>
      <dgm:spPr/>
      <dgm:t>
        <a:bodyPr/>
        <a:lstStyle/>
        <a:p>
          <a:pPr rtl="0"/>
          <a:r>
            <a:rPr lang="ru-RU" smtClean="0"/>
            <a:t>Становятся равноправными участниками педагогического процесса, оказывают помощь и поддержку в организации и проведении онлайн занятий  </a:t>
          </a:r>
          <a:endParaRPr lang="ru-RU"/>
        </a:p>
      </dgm:t>
    </dgm:pt>
    <dgm:pt modelId="{239E62D1-BF3E-4A30-87F7-B6A68BC51432}" type="parTrans" cxnId="{9D289D53-3ED5-4804-8343-723934678980}">
      <dgm:prSet/>
      <dgm:spPr/>
      <dgm:t>
        <a:bodyPr/>
        <a:lstStyle/>
        <a:p>
          <a:endParaRPr lang="ru-RU"/>
        </a:p>
      </dgm:t>
    </dgm:pt>
    <dgm:pt modelId="{DBAD55AF-A002-4B68-B5BC-B3E12FE517AF}" type="sibTrans" cxnId="{9D289D53-3ED5-4804-8343-723934678980}">
      <dgm:prSet/>
      <dgm:spPr/>
      <dgm:t>
        <a:bodyPr/>
        <a:lstStyle/>
        <a:p>
          <a:endParaRPr lang="ru-RU"/>
        </a:p>
      </dgm:t>
    </dgm:pt>
    <dgm:pt modelId="{123871E0-8843-4366-A31B-CB4591800A11}" type="pres">
      <dgm:prSet presAssocID="{EF39C0C4-EAFA-49FE-9FE1-5B7F59077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F9F74-1C40-4D64-9247-81C38A5C181D}" type="pres">
      <dgm:prSet presAssocID="{4A1EFADC-7A65-433F-B393-CC974DC2BD8B}" presName="parentText" presStyleLbl="node1" presStyleIdx="0" presStyleCnt="4" custLinFactNeighborX="-893" custLinFactNeighborY="61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B468-5D4D-4D1E-BB62-935461B69322}" type="pres">
      <dgm:prSet presAssocID="{3E3E7701-D91C-4174-8C1C-F186D4002014}" presName="spacer" presStyleCnt="0"/>
      <dgm:spPr/>
    </dgm:pt>
    <dgm:pt modelId="{1DC44BF4-646A-4FE3-A579-FD1D59288513}" type="pres">
      <dgm:prSet presAssocID="{9E7CE98F-DD1D-4A82-A77C-78BBCE0025B1}" presName="parentText" presStyleLbl="node1" presStyleIdx="1" presStyleCnt="4" custLinFactNeighborX="-893" custLinFactNeighborY="-33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5AE1A-84AE-41F6-9EB0-8E79FE587705}" type="pres">
      <dgm:prSet presAssocID="{D6B3409D-3D0D-43CC-BD43-394789BCC67E}" presName="spacer" presStyleCnt="0"/>
      <dgm:spPr/>
    </dgm:pt>
    <dgm:pt modelId="{F0F5D639-436F-4ACF-9FE8-B77520EEEAD1}" type="pres">
      <dgm:prSet presAssocID="{8FCC2786-D0CD-4F14-8B46-58AF01FBD6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447D-BDCB-4921-9E11-9CA4BEE96345}" type="pres">
      <dgm:prSet presAssocID="{D795279D-6CCD-447E-A081-FC6690CAFE97}" presName="spacer" presStyleCnt="0"/>
      <dgm:spPr/>
    </dgm:pt>
    <dgm:pt modelId="{AA257BE6-B489-4AFE-83BB-7552BF9EA403}" type="pres">
      <dgm:prSet presAssocID="{429C439E-E02A-4311-A3A6-DB6E37655C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13327-1845-43E0-9FEA-1418156BA48F}" srcId="{EF39C0C4-EAFA-49FE-9FE1-5B7F590776AF}" destId="{9E7CE98F-DD1D-4A82-A77C-78BBCE0025B1}" srcOrd="1" destOrd="0" parTransId="{68B79FE9-A15E-4B12-BDC5-4AD8B0E6DA23}" sibTransId="{D6B3409D-3D0D-43CC-BD43-394789BCC67E}"/>
    <dgm:cxn modelId="{9D289D53-3ED5-4804-8343-723934678980}" srcId="{EF39C0C4-EAFA-49FE-9FE1-5B7F590776AF}" destId="{429C439E-E02A-4311-A3A6-DB6E37655C82}" srcOrd="3" destOrd="0" parTransId="{239E62D1-BF3E-4A30-87F7-B6A68BC51432}" sibTransId="{DBAD55AF-A002-4B68-B5BC-B3E12FE517AF}"/>
    <dgm:cxn modelId="{90C0FEF7-36C8-4588-BBEF-F2EFC4C84725}" type="presOf" srcId="{9E7CE98F-DD1D-4A82-A77C-78BBCE0025B1}" destId="{1DC44BF4-646A-4FE3-A579-FD1D59288513}" srcOrd="0" destOrd="0" presId="urn:microsoft.com/office/officeart/2005/8/layout/vList2"/>
    <dgm:cxn modelId="{4B82F3F1-52FA-4BD1-99C8-59A7459F328B}" type="presOf" srcId="{EF39C0C4-EAFA-49FE-9FE1-5B7F590776AF}" destId="{123871E0-8843-4366-A31B-CB4591800A11}" srcOrd="0" destOrd="0" presId="urn:microsoft.com/office/officeart/2005/8/layout/vList2"/>
    <dgm:cxn modelId="{444519D4-CF33-4100-A8FF-6D00259683FE}" type="presOf" srcId="{4A1EFADC-7A65-433F-B393-CC974DC2BD8B}" destId="{89FF9F74-1C40-4D64-9247-81C38A5C181D}" srcOrd="0" destOrd="0" presId="urn:microsoft.com/office/officeart/2005/8/layout/vList2"/>
    <dgm:cxn modelId="{C948845C-050F-4F54-AB39-DCA606828893}" type="presOf" srcId="{429C439E-E02A-4311-A3A6-DB6E37655C82}" destId="{AA257BE6-B489-4AFE-83BB-7552BF9EA403}" srcOrd="0" destOrd="0" presId="urn:microsoft.com/office/officeart/2005/8/layout/vList2"/>
    <dgm:cxn modelId="{942839F5-2632-4230-A36B-DFA4D83317BE}" srcId="{EF39C0C4-EAFA-49FE-9FE1-5B7F590776AF}" destId="{4A1EFADC-7A65-433F-B393-CC974DC2BD8B}" srcOrd="0" destOrd="0" parTransId="{973D0716-AF80-4DE2-9053-74D143C32134}" sibTransId="{3E3E7701-D91C-4174-8C1C-F186D4002014}"/>
    <dgm:cxn modelId="{ECC7BA7E-0863-4506-9F56-831887AE893E}" type="presOf" srcId="{8FCC2786-D0CD-4F14-8B46-58AF01FBD662}" destId="{F0F5D639-436F-4ACF-9FE8-B77520EEEAD1}" srcOrd="0" destOrd="0" presId="urn:microsoft.com/office/officeart/2005/8/layout/vList2"/>
    <dgm:cxn modelId="{7A69C0DD-D8D9-4EDE-AD64-D73B492C7B74}" srcId="{EF39C0C4-EAFA-49FE-9FE1-5B7F590776AF}" destId="{8FCC2786-D0CD-4F14-8B46-58AF01FBD662}" srcOrd="2" destOrd="0" parTransId="{AE9E9F8D-D6EC-49C7-B963-F5331702455E}" sibTransId="{D795279D-6CCD-447E-A081-FC6690CAFE97}"/>
    <dgm:cxn modelId="{A33AB793-30C3-410F-9D1A-E2170EC11B17}" type="presParOf" srcId="{123871E0-8843-4366-A31B-CB4591800A11}" destId="{89FF9F74-1C40-4D64-9247-81C38A5C181D}" srcOrd="0" destOrd="0" presId="urn:microsoft.com/office/officeart/2005/8/layout/vList2"/>
    <dgm:cxn modelId="{7CA0DAB1-3C1E-4C22-A79F-E25DB29D6317}" type="presParOf" srcId="{123871E0-8843-4366-A31B-CB4591800A11}" destId="{0686B468-5D4D-4D1E-BB62-935461B69322}" srcOrd="1" destOrd="0" presId="urn:microsoft.com/office/officeart/2005/8/layout/vList2"/>
    <dgm:cxn modelId="{4560432B-5BB9-48AB-963B-CEF0215D2302}" type="presParOf" srcId="{123871E0-8843-4366-A31B-CB4591800A11}" destId="{1DC44BF4-646A-4FE3-A579-FD1D59288513}" srcOrd="2" destOrd="0" presId="urn:microsoft.com/office/officeart/2005/8/layout/vList2"/>
    <dgm:cxn modelId="{01F27E81-8BD7-48AC-ADF6-F834465FD8F6}" type="presParOf" srcId="{123871E0-8843-4366-A31B-CB4591800A11}" destId="{3665AE1A-84AE-41F6-9EB0-8E79FE587705}" srcOrd="3" destOrd="0" presId="urn:microsoft.com/office/officeart/2005/8/layout/vList2"/>
    <dgm:cxn modelId="{BBFCD7EE-CB53-40BB-9A60-DA4BAB5AB8F9}" type="presParOf" srcId="{123871E0-8843-4366-A31B-CB4591800A11}" destId="{F0F5D639-436F-4ACF-9FE8-B77520EEEAD1}" srcOrd="4" destOrd="0" presId="urn:microsoft.com/office/officeart/2005/8/layout/vList2"/>
    <dgm:cxn modelId="{D54498DB-F6E5-4129-8DAE-D817F261CEE2}" type="presParOf" srcId="{123871E0-8843-4366-A31B-CB4591800A11}" destId="{90E5447D-BDCB-4921-9E11-9CA4BEE96345}" srcOrd="5" destOrd="0" presId="urn:microsoft.com/office/officeart/2005/8/layout/vList2"/>
    <dgm:cxn modelId="{CFA3C4E8-74CE-4842-B5E9-48BAD17857C0}" type="presParOf" srcId="{123871E0-8843-4366-A31B-CB4591800A11}" destId="{AA257BE6-B489-4AFE-83BB-7552BF9EA403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4ED065-7F06-44CE-8B08-5C691E8A81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A3412-FB25-4802-8525-AAF6C76B3C7C}">
      <dgm:prSet/>
      <dgm:spPr/>
      <dgm:t>
        <a:bodyPr/>
        <a:lstStyle/>
        <a:p>
          <a:pPr algn="ctr" rtl="0"/>
          <a:r>
            <a:rPr lang="ru-RU" b="1" dirty="0" smtClean="0"/>
            <a:t>Благодарим за внимание!</a:t>
          </a:r>
          <a:endParaRPr lang="ru-RU" dirty="0"/>
        </a:p>
      </dgm:t>
    </dgm:pt>
    <dgm:pt modelId="{8B869B9C-99D5-437F-875D-4A552AB61940}" type="parTrans" cxnId="{7861B77C-8063-4CC9-8B65-F76DA1C20295}">
      <dgm:prSet/>
      <dgm:spPr/>
      <dgm:t>
        <a:bodyPr/>
        <a:lstStyle/>
        <a:p>
          <a:endParaRPr lang="ru-RU"/>
        </a:p>
      </dgm:t>
    </dgm:pt>
    <dgm:pt modelId="{E3AD44DA-07BF-46EF-A325-D923B118AE65}" type="sibTrans" cxnId="{7861B77C-8063-4CC9-8B65-F76DA1C20295}">
      <dgm:prSet/>
      <dgm:spPr/>
      <dgm:t>
        <a:bodyPr/>
        <a:lstStyle/>
        <a:p>
          <a:endParaRPr lang="ru-RU"/>
        </a:p>
      </dgm:t>
    </dgm:pt>
    <dgm:pt modelId="{5870B1B9-E8A1-4F49-933B-34031ECAD8D0}" type="pres">
      <dgm:prSet presAssocID="{434ED065-7F06-44CE-8B08-5C691E8A81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5FC81-436D-4DFF-B54E-C9C0D2109DAF}" type="pres">
      <dgm:prSet presAssocID="{0A5A3412-FB25-4802-8525-AAF6C76B3C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61B77C-8063-4CC9-8B65-F76DA1C20295}" srcId="{434ED065-7F06-44CE-8B08-5C691E8A8179}" destId="{0A5A3412-FB25-4802-8525-AAF6C76B3C7C}" srcOrd="0" destOrd="0" parTransId="{8B869B9C-99D5-437F-875D-4A552AB61940}" sibTransId="{E3AD44DA-07BF-46EF-A325-D923B118AE65}"/>
    <dgm:cxn modelId="{FD7E0F21-5352-44E7-A82B-D70F939793CE}" type="presOf" srcId="{0A5A3412-FB25-4802-8525-AAF6C76B3C7C}" destId="{0695FC81-436D-4DFF-B54E-C9C0D2109DAF}" srcOrd="0" destOrd="0" presId="urn:microsoft.com/office/officeart/2005/8/layout/vList2"/>
    <dgm:cxn modelId="{371EF1C0-29E1-496A-B3F5-9578FA4562C0}" type="presOf" srcId="{434ED065-7F06-44CE-8B08-5C691E8A8179}" destId="{5870B1B9-E8A1-4F49-933B-34031ECAD8D0}" srcOrd="0" destOrd="0" presId="urn:microsoft.com/office/officeart/2005/8/layout/vList2"/>
    <dgm:cxn modelId="{B708DAB9-B903-46FC-9068-7F3DA9FEA185}" type="presParOf" srcId="{5870B1B9-E8A1-4F49-933B-34031ECAD8D0}" destId="{0695FC81-436D-4DFF-B54E-C9C0D2109DA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12EBC-75EE-4D70-AFA9-DCD9D6DBF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49ABFA-19A2-4F12-8EC3-804C11068B32}">
      <dgm:prSet/>
      <dgm:spPr/>
      <dgm:t>
        <a:bodyPr/>
        <a:lstStyle/>
        <a:p>
          <a:pPr algn="ctr" rtl="0"/>
          <a:r>
            <a:rPr lang="ru-RU" b="1" dirty="0" smtClean="0"/>
            <a:t>Алгоритм работы</a:t>
          </a:r>
          <a:endParaRPr lang="ru-RU" dirty="0"/>
        </a:p>
      </dgm:t>
    </dgm:pt>
    <dgm:pt modelId="{723E4F08-D2C2-4A61-A5AC-258A10A3B3B3}" type="parTrans" cxnId="{3DD0DAEF-66B7-450C-9175-7C78C6FCE279}">
      <dgm:prSet/>
      <dgm:spPr/>
      <dgm:t>
        <a:bodyPr/>
        <a:lstStyle/>
        <a:p>
          <a:endParaRPr lang="ru-RU"/>
        </a:p>
      </dgm:t>
    </dgm:pt>
    <dgm:pt modelId="{9AAA54A1-0D7C-43E8-87AE-F0BD52EBA2A2}" type="sibTrans" cxnId="{3DD0DAEF-66B7-450C-9175-7C78C6FCE279}">
      <dgm:prSet/>
      <dgm:spPr/>
      <dgm:t>
        <a:bodyPr/>
        <a:lstStyle/>
        <a:p>
          <a:endParaRPr lang="ru-RU"/>
        </a:p>
      </dgm:t>
    </dgm:pt>
    <dgm:pt modelId="{93694D2D-612D-417F-B65F-EC21E3DAB5B6}" type="pres">
      <dgm:prSet presAssocID="{51B12EBC-75EE-4D70-AFA9-DCD9D6DBF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30253-121E-4084-9ACD-F15A03D60487}" type="pres">
      <dgm:prSet presAssocID="{A349ABFA-19A2-4F12-8EC3-804C11068B32}" presName="parentText" presStyleLbl="node1" presStyleIdx="0" presStyleCnt="1" custLinFactNeighborX="785" custLinFactNeighborY="-2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E56DE-02F5-45DE-A20D-D05D2145E3C4}" type="presOf" srcId="{51B12EBC-75EE-4D70-AFA9-DCD9D6DBF932}" destId="{93694D2D-612D-417F-B65F-EC21E3DAB5B6}" srcOrd="0" destOrd="0" presId="urn:microsoft.com/office/officeart/2005/8/layout/vList2"/>
    <dgm:cxn modelId="{3DD0DAEF-66B7-450C-9175-7C78C6FCE279}" srcId="{51B12EBC-75EE-4D70-AFA9-DCD9D6DBF932}" destId="{A349ABFA-19A2-4F12-8EC3-804C11068B32}" srcOrd="0" destOrd="0" parTransId="{723E4F08-D2C2-4A61-A5AC-258A10A3B3B3}" sibTransId="{9AAA54A1-0D7C-43E8-87AE-F0BD52EBA2A2}"/>
    <dgm:cxn modelId="{6C12DBCC-6905-4A08-A7B4-E8753499163A}" type="presOf" srcId="{A349ABFA-19A2-4F12-8EC3-804C11068B32}" destId="{CC130253-121E-4084-9ACD-F15A03D60487}" srcOrd="0" destOrd="0" presId="urn:microsoft.com/office/officeart/2005/8/layout/vList2"/>
    <dgm:cxn modelId="{2A98AFB7-3C80-43BC-89B5-600CDDE7F150}" type="presParOf" srcId="{93694D2D-612D-417F-B65F-EC21E3DAB5B6}" destId="{CC130253-121E-4084-9ACD-F15A03D6048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3C020-9E35-46FD-AEAC-64A9875DAC3A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</dgm:pt>
    <dgm:pt modelId="{AD0CF243-465F-47BE-A12A-C020BCAF7F9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с целью определения временных и технических возможностей  для проведения занятий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C46C8-E81F-48B1-A27F-3C4857B4BFBB}" type="parTrans" cxnId="{BE044522-3A5F-4ED8-BC63-5819D0F78C0A}">
      <dgm:prSet/>
      <dgm:spPr/>
      <dgm:t>
        <a:bodyPr/>
        <a:lstStyle/>
        <a:p>
          <a:endParaRPr lang="ru-RU"/>
        </a:p>
      </dgm:t>
    </dgm:pt>
    <dgm:pt modelId="{ECACFC59-7E03-46FC-8A82-4E8E0439A723}" type="sibTrans" cxnId="{BE044522-3A5F-4ED8-BC63-5819D0F78C0A}">
      <dgm:prSet/>
      <dgm:spPr/>
      <dgm:t>
        <a:bodyPr/>
        <a:lstStyle/>
        <a:p>
          <a:endParaRPr lang="ru-RU"/>
        </a:p>
      </dgm:t>
    </dgm:pt>
    <dgm:pt modelId="{0414ABE8-F00B-470C-BA1C-324AD09EDA5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расписания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C3CAB-D4C3-489D-9839-270F91A74A9D}" type="parTrans" cxnId="{AD0E8CD8-6D74-4F13-BA4A-2557F2733143}">
      <dgm:prSet/>
      <dgm:spPr/>
      <dgm:t>
        <a:bodyPr/>
        <a:lstStyle/>
        <a:p>
          <a:endParaRPr lang="ru-RU"/>
        </a:p>
      </dgm:t>
    </dgm:pt>
    <dgm:pt modelId="{05DD615E-0F8F-492A-B56C-1ED1E5434299}" type="sibTrans" cxnId="{AD0E8CD8-6D74-4F13-BA4A-2557F2733143}">
      <dgm:prSet/>
      <dgm:spPr/>
      <dgm:t>
        <a:bodyPr/>
        <a:lstStyle/>
        <a:p>
          <a:endParaRPr lang="ru-RU"/>
        </a:p>
      </dgm:t>
    </dgm:pt>
    <dgm:pt modelId="{51B42877-EB33-43F7-973B-33A4BCD6A77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индивидуального плана КРЗ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A1366-0AE1-4A3F-A5F2-F3D453D97811}" type="parTrans" cxnId="{4382C8FD-F784-4ED2-8441-FAD651B36D86}">
      <dgm:prSet/>
      <dgm:spPr/>
      <dgm:t>
        <a:bodyPr/>
        <a:lstStyle/>
        <a:p>
          <a:endParaRPr lang="ru-RU"/>
        </a:p>
      </dgm:t>
    </dgm:pt>
    <dgm:pt modelId="{47561331-1043-495D-9F9A-F4D676B7621F}" type="sibTrans" cxnId="{4382C8FD-F784-4ED2-8441-FAD651B36D86}">
      <dgm:prSet/>
      <dgm:spPr/>
      <dgm:t>
        <a:bodyPr/>
        <a:lstStyle/>
        <a:p>
          <a:endParaRPr lang="ru-RU"/>
        </a:p>
      </dgm:t>
    </dgm:pt>
    <dgm:pt modelId="{319C7353-490E-4D80-9E3B-F64FAA6E9BC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подгрупп по нозологии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68A0E-7D90-424B-A3DF-4E33CE7C5C2F}" type="parTrans" cxnId="{B9BBF4E3-F627-4A0B-B609-A13690D68964}">
      <dgm:prSet/>
      <dgm:spPr/>
      <dgm:t>
        <a:bodyPr/>
        <a:lstStyle/>
        <a:p>
          <a:endParaRPr lang="ru-RU"/>
        </a:p>
      </dgm:t>
    </dgm:pt>
    <dgm:pt modelId="{4F5E5E51-83F3-4D89-A0B3-3167B2404671}" type="sibTrans" cxnId="{B9BBF4E3-F627-4A0B-B609-A13690D68964}">
      <dgm:prSet/>
      <dgm:spPr/>
      <dgm:t>
        <a:bodyPr/>
        <a:lstStyle/>
        <a:p>
          <a:endParaRPr lang="ru-RU"/>
        </a:p>
      </dgm:t>
    </dgm:pt>
    <dgm:pt modelId="{3D4D0949-DDF6-4C8C-AE9A-45FFDD2BEA0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адаптация серии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и домашних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заданий</a:t>
          </a:r>
        </a:p>
      </dgm:t>
    </dgm:pt>
    <dgm:pt modelId="{85E68B4F-4C75-415D-BB0F-C15DCA21DD6B}" type="parTrans" cxnId="{D1317904-DDF0-449B-9EB4-F44D3EB89597}">
      <dgm:prSet/>
      <dgm:spPr/>
      <dgm:t>
        <a:bodyPr/>
        <a:lstStyle/>
        <a:p>
          <a:endParaRPr lang="ru-RU"/>
        </a:p>
      </dgm:t>
    </dgm:pt>
    <dgm:pt modelId="{6137A4A1-DCA4-4A8B-A67A-33C91CD9C2B7}" type="sibTrans" cxnId="{D1317904-DDF0-449B-9EB4-F44D3EB89597}">
      <dgm:prSet/>
      <dgm:spPr/>
      <dgm:t>
        <a:bodyPr/>
        <a:lstStyle/>
        <a:p>
          <a:endParaRPr lang="ru-RU"/>
        </a:p>
      </dgm:t>
    </dgm:pt>
    <dgm:pt modelId="{33BE18DD-52EC-4C42-9338-F3D3E55FF799}" type="pres">
      <dgm:prSet presAssocID="{7A53C020-9E35-46FD-AEAC-64A9875DAC3A}" presName="linear" presStyleCnt="0">
        <dgm:presLayoutVars>
          <dgm:dir/>
          <dgm:resizeHandles val="exact"/>
        </dgm:presLayoutVars>
      </dgm:prSet>
      <dgm:spPr/>
    </dgm:pt>
    <dgm:pt modelId="{6DDDAA49-17E5-46DC-AC9F-3E298251D0B8}" type="pres">
      <dgm:prSet presAssocID="{AD0CF243-465F-47BE-A12A-C020BCAF7F91}" presName="comp" presStyleCnt="0"/>
      <dgm:spPr/>
    </dgm:pt>
    <dgm:pt modelId="{CB282666-A3EA-4B52-ACFF-BA11445A1CB7}" type="pres">
      <dgm:prSet presAssocID="{AD0CF243-465F-47BE-A12A-C020BCAF7F91}" presName="box" presStyleLbl="node1" presStyleIdx="0" presStyleCnt="5"/>
      <dgm:spPr/>
      <dgm:t>
        <a:bodyPr/>
        <a:lstStyle/>
        <a:p>
          <a:endParaRPr lang="ru-RU"/>
        </a:p>
      </dgm:t>
    </dgm:pt>
    <dgm:pt modelId="{1CCE6984-E3A1-475E-B534-76BD1F01949B}" type="pres">
      <dgm:prSet presAssocID="{AD0CF243-465F-47BE-A12A-C020BCAF7F91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511F7E6D-3217-4BAF-9E66-B54A5A55A8A6}" type="pres">
      <dgm:prSet presAssocID="{AD0CF243-465F-47BE-A12A-C020BCAF7F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89C2-526A-48BD-8307-2CFFF41B7603}" type="pres">
      <dgm:prSet presAssocID="{ECACFC59-7E03-46FC-8A82-4E8E0439A723}" presName="spacer" presStyleCnt="0"/>
      <dgm:spPr/>
    </dgm:pt>
    <dgm:pt modelId="{93EAFCBB-0EAA-4D24-8FD3-966BBBD63861}" type="pres">
      <dgm:prSet presAssocID="{319C7353-490E-4D80-9E3B-F64FAA6E9BC1}" presName="comp" presStyleCnt="0"/>
      <dgm:spPr/>
    </dgm:pt>
    <dgm:pt modelId="{02BDFB08-7DFA-4B61-8063-AFB5282610B8}" type="pres">
      <dgm:prSet presAssocID="{319C7353-490E-4D80-9E3B-F64FAA6E9BC1}" presName="box" presStyleLbl="node1" presStyleIdx="1" presStyleCnt="5"/>
      <dgm:spPr/>
      <dgm:t>
        <a:bodyPr/>
        <a:lstStyle/>
        <a:p>
          <a:endParaRPr lang="ru-RU"/>
        </a:p>
      </dgm:t>
    </dgm:pt>
    <dgm:pt modelId="{01F19644-13C4-40B0-A394-C9E8DBFC86D4}" type="pres">
      <dgm:prSet presAssocID="{319C7353-490E-4D80-9E3B-F64FAA6E9BC1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E12D2A-35E0-45E0-940B-E85FAFC0C32E}" type="pres">
      <dgm:prSet presAssocID="{319C7353-490E-4D80-9E3B-F64FAA6E9BC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0B613-576E-40FE-8DAF-8C849A21ECEF}" type="pres">
      <dgm:prSet presAssocID="{4F5E5E51-83F3-4D89-A0B3-3167B2404671}" presName="spacer" presStyleCnt="0"/>
      <dgm:spPr/>
    </dgm:pt>
    <dgm:pt modelId="{96E726DC-C5A0-45D1-890B-6A47679374A7}" type="pres">
      <dgm:prSet presAssocID="{0414ABE8-F00B-470C-BA1C-324AD09EDA51}" presName="comp" presStyleCnt="0"/>
      <dgm:spPr/>
    </dgm:pt>
    <dgm:pt modelId="{E74A406A-DD21-40EB-B513-38B9D836D257}" type="pres">
      <dgm:prSet presAssocID="{0414ABE8-F00B-470C-BA1C-324AD09EDA51}" presName="box" presStyleLbl="node1" presStyleIdx="2" presStyleCnt="5"/>
      <dgm:spPr/>
      <dgm:t>
        <a:bodyPr/>
        <a:lstStyle/>
        <a:p>
          <a:endParaRPr lang="ru-RU"/>
        </a:p>
      </dgm:t>
    </dgm:pt>
    <dgm:pt modelId="{54FB7F24-7699-4C47-8797-E52F7C7BA6E3}" type="pres">
      <dgm:prSet presAssocID="{0414ABE8-F00B-470C-BA1C-324AD09EDA5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B7AAD02-1558-414C-943B-487EA82C35F3}" type="pres">
      <dgm:prSet presAssocID="{0414ABE8-F00B-470C-BA1C-324AD09EDA5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702A8-5B41-4515-BF66-D960D8978959}" type="pres">
      <dgm:prSet presAssocID="{05DD615E-0F8F-492A-B56C-1ED1E5434299}" presName="spacer" presStyleCnt="0"/>
      <dgm:spPr/>
    </dgm:pt>
    <dgm:pt modelId="{16CA5D81-0B5D-4EF7-8E94-CE24E6D110D0}" type="pres">
      <dgm:prSet presAssocID="{51B42877-EB33-43F7-973B-33A4BCD6A77C}" presName="comp" presStyleCnt="0"/>
      <dgm:spPr/>
    </dgm:pt>
    <dgm:pt modelId="{9A5DC577-0585-4445-8C9C-C21493CBAEED}" type="pres">
      <dgm:prSet presAssocID="{51B42877-EB33-43F7-973B-33A4BCD6A77C}" presName="box" presStyleLbl="node1" presStyleIdx="3" presStyleCnt="5"/>
      <dgm:spPr/>
      <dgm:t>
        <a:bodyPr/>
        <a:lstStyle/>
        <a:p>
          <a:endParaRPr lang="ru-RU"/>
        </a:p>
      </dgm:t>
    </dgm:pt>
    <dgm:pt modelId="{5399CF60-FD7D-4157-9D03-DDC1EC9128E2}" type="pres">
      <dgm:prSet presAssocID="{51B42877-EB33-43F7-973B-33A4BCD6A77C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FEAC30A-6978-49EB-A775-C4FCC4354AEA}" type="pres">
      <dgm:prSet presAssocID="{51B42877-EB33-43F7-973B-33A4BCD6A77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F8BFB-E32A-490B-8C09-0A72E4427FC4}" type="pres">
      <dgm:prSet presAssocID="{47561331-1043-495D-9F9A-F4D676B7621F}" presName="spacer" presStyleCnt="0"/>
      <dgm:spPr/>
    </dgm:pt>
    <dgm:pt modelId="{FA34080D-268A-4BCD-B033-5BF2477039BF}" type="pres">
      <dgm:prSet presAssocID="{3D4D0949-DDF6-4C8C-AE9A-45FFDD2BEA08}" presName="comp" presStyleCnt="0"/>
      <dgm:spPr/>
    </dgm:pt>
    <dgm:pt modelId="{61B98907-B5C9-49C6-8029-7C768B114952}" type="pres">
      <dgm:prSet presAssocID="{3D4D0949-DDF6-4C8C-AE9A-45FFDD2BEA08}" presName="box" presStyleLbl="node1" presStyleIdx="4" presStyleCnt="5"/>
      <dgm:spPr/>
      <dgm:t>
        <a:bodyPr/>
        <a:lstStyle/>
        <a:p>
          <a:endParaRPr lang="ru-RU"/>
        </a:p>
      </dgm:t>
    </dgm:pt>
    <dgm:pt modelId="{01250A64-3062-4DDD-9D39-5396724F8DAD}" type="pres">
      <dgm:prSet presAssocID="{3D4D0949-DDF6-4C8C-AE9A-45FFDD2BEA08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</dgm:spPr>
    </dgm:pt>
    <dgm:pt modelId="{67C2958A-620C-499F-AA54-5D2139B98EA4}" type="pres">
      <dgm:prSet presAssocID="{3D4D0949-DDF6-4C8C-AE9A-45FFDD2BEA0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1C829-579C-445F-9F47-EDF77ED4328E}" type="presOf" srcId="{3D4D0949-DDF6-4C8C-AE9A-45FFDD2BEA08}" destId="{67C2958A-620C-499F-AA54-5D2139B98EA4}" srcOrd="1" destOrd="0" presId="urn:microsoft.com/office/officeart/2005/8/layout/vList4#1"/>
    <dgm:cxn modelId="{AD0E8CD8-6D74-4F13-BA4A-2557F2733143}" srcId="{7A53C020-9E35-46FD-AEAC-64A9875DAC3A}" destId="{0414ABE8-F00B-470C-BA1C-324AD09EDA51}" srcOrd="2" destOrd="0" parTransId="{322C3CAB-D4C3-489D-9839-270F91A74A9D}" sibTransId="{05DD615E-0F8F-492A-B56C-1ED1E5434299}"/>
    <dgm:cxn modelId="{CAB259B8-D395-4D26-8D90-7AA77E3B256C}" type="presOf" srcId="{319C7353-490E-4D80-9E3B-F64FAA6E9BC1}" destId="{F3E12D2A-35E0-45E0-940B-E85FAFC0C32E}" srcOrd="1" destOrd="0" presId="urn:microsoft.com/office/officeart/2005/8/layout/vList4#1"/>
    <dgm:cxn modelId="{4382C8FD-F784-4ED2-8441-FAD651B36D86}" srcId="{7A53C020-9E35-46FD-AEAC-64A9875DAC3A}" destId="{51B42877-EB33-43F7-973B-33A4BCD6A77C}" srcOrd="3" destOrd="0" parTransId="{BDFA1366-0AE1-4A3F-A5F2-F3D453D97811}" sibTransId="{47561331-1043-495D-9F9A-F4D676B7621F}"/>
    <dgm:cxn modelId="{B9BBF4E3-F627-4A0B-B609-A13690D68964}" srcId="{7A53C020-9E35-46FD-AEAC-64A9875DAC3A}" destId="{319C7353-490E-4D80-9E3B-F64FAA6E9BC1}" srcOrd="1" destOrd="0" parTransId="{80968A0E-7D90-424B-A3DF-4E33CE7C5C2F}" sibTransId="{4F5E5E51-83F3-4D89-A0B3-3167B2404671}"/>
    <dgm:cxn modelId="{57D8C41F-5DF8-4FFE-97D8-B578897BD837}" type="presOf" srcId="{51B42877-EB33-43F7-973B-33A4BCD6A77C}" destId="{DFEAC30A-6978-49EB-A775-C4FCC4354AEA}" srcOrd="1" destOrd="0" presId="urn:microsoft.com/office/officeart/2005/8/layout/vList4#1"/>
    <dgm:cxn modelId="{021EC017-DC8D-4E19-8013-141F0F4F6BE8}" type="presOf" srcId="{3D4D0949-DDF6-4C8C-AE9A-45FFDD2BEA08}" destId="{61B98907-B5C9-49C6-8029-7C768B114952}" srcOrd="0" destOrd="0" presId="urn:microsoft.com/office/officeart/2005/8/layout/vList4#1"/>
    <dgm:cxn modelId="{AA562E31-381F-47B5-983C-AB7258E963F0}" type="presOf" srcId="{51B42877-EB33-43F7-973B-33A4BCD6A77C}" destId="{9A5DC577-0585-4445-8C9C-C21493CBAEED}" srcOrd="0" destOrd="0" presId="urn:microsoft.com/office/officeart/2005/8/layout/vList4#1"/>
    <dgm:cxn modelId="{BE044522-3A5F-4ED8-BC63-5819D0F78C0A}" srcId="{7A53C020-9E35-46FD-AEAC-64A9875DAC3A}" destId="{AD0CF243-465F-47BE-A12A-C020BCAF7F91}" srcOrd="0" destOrd="0" parTransId="{927C46C8-E81F-48B1-A27F-3C4857B4BFBB}" sibTransId="{ECACFC59-7E03-46FC-8A82-4E8E0439A723}"/>
    <dgm:cxn modelId="{D1317904-DDF0-449B-9EB4-F44D3EB89597}" srcId="{7A53C020-9E35-46FD-AEAC-64A9875DAC3A}" destId="{3D4D0949-DDF6-4C8C-AE9A-45FFDD2BEA08}" srcOrd="4" destOrd="0" parTransId="{85E68B4F-4C75-415D-BB0F-C15DCA21DD6B}" sibTransId="{6137A4A1-DCA4-4A8B-A67A-33C91CD9C2B7}"/>
    <dgm:cxn modelId="{2EA16190-6C86-417F-B615-1E5D77329E7E}" type="presOf" srcId="{0414ABE8-F00B-470C-BA1C-324AD09EDA51}" destId="{9B7AAD02-1558-414C-943B-487EA82C35F3}" srcOrd="1" destOrd="0" presId="urn:microsoft.com/office/officeart/2005/8/layout/vList4#1"/>
    <dgm:cxn modelId="{938E2810-B2DD-4D9F-8D43-ECA3295844F8}" type="presOf" srcId="{319C7353-490E-4D80-9E3B-F64FAA6E9BC1}" destId="{02BDFB08-7DFA-4B61-8063-AFB5282610B8}" srcOrd="0" destOrd="0" presId="urn:microsoft.com/office/officeart/2005/8/layout/vList4#1"/>
    <dgm:cxn modelId="{DA4C4304-8583-46A6-9797-72EF6D484EFA}" type="presOf" srcId="{AD0CF243-465F-47BE-A12A-C020BCAF7F91}" destId="{CB282666-A3EA-4B52-ACFF-BA11445A1CB7}" srcOrd="0" destOrd="0" presId="urn:microsoft.com/office/officeart/2005/8/layout/vList4#1"/>
    <dgm:cxn modelId="{A128845F-C2D8-46BD-B4BF-D2F2413D0EE6}" type="presOf" srcId="{AD0CF243-465F-47BE-A12A-C020BCAF7F91}" destId="{511F7E6D-3217-4BAF-9E66-B54A5A55A8A6}" srcOrd="1" destOrd="0" presId="urn:microsoft.com/office/officeart/2005/8/layout/vList4#1"/>
    <dgm:cxn modelId="{C3E3FB50-1594-416B-89CD-84FA3DBD6ECA}" type="presOf" srcId="{0414ABE8-F00B-470C-BA1C-324AD09EDA51}" destId="{E74A406A-DD21-40EB-B513-38B9D836D257}" srcOrd="0" destOrd="0" presId="urn:microsoft.com/office/officeart/2005/8/layout/vList4#1"/>
    <dgm:cxn modelId="{ACF4ECAB-2A4B-4A17-935B-9F3DF949610B}" type="presOf" srcId="{7A53C020-9E35-46FD-AEAC-64A9875DAC3A}" destId="{33BE18DD-52EC-4C42-9338-F3D3E55FF799}" srcOrd="0" destOrd="0" presId="urn:microsoft.com/office/officeart/2005/8/layout/vList4#1"/>
    <dgm:cxn modelId="{2CD202D9-B907-43A4-913C-0301D18B2EF1}" type="presParOf" srcId="{33BE18DD-52EC-4C42-9338-F3D3E55FF799}" destId="{6DDDAA49-17E5-46DC-AC9F-3E298251D0B8}" srcOrd="0" destOrd="0" presId="urn:microsoft.com/office/officeart/2005/8/layout/vList4#1"/>
    <dgm:cxn modelId="{E959CDD2-91AA-4C86-AF88-7F5A22424467}" type="presParOf" srcId="{6DDDAA49-17E5-46DC-AC9F-3E298251D0B8}" destId="{CB282666-A3EA-4B52-ACFF-BA11445A1CB7}" srcOrd="0" destOrd="0" presId="urn:microsoft.com/office/officeart/2005/8/layout/vList4#1"/>
    <dgm:cxn modelId="{17C6B7EB-B034-4D61-8E30-D8A90F0038B4}" type="presParOf" srcId="{6DDDAA49-17E5-46DC-AC9F-3E298251D0B8}" destId="{1CCE6984-E3A1-475E-B534-76BD1F01949B}" srcOrd="1" destOrd="0" presId="urn:microsoft.com/office/officeart/2005/8/layout/vList4#1"/>
    <dgm:cxn modelId="{C747E3F6-3733-464B-B126-45B3B0E87350}" type="presParOf" srcId="{6DDDAA49-17E5-46DC-AC9F-3E298251D0B8}" destId="{511F7E6D-3217-4BAF-9E66-B54A5A55A8A6}" srcOrd="2" destOrd="0" presId="urn:microsoft.com/office/officeart/2005/8/layout/vList4#1"/>
    <dgm:cxn modelId="{A84217A7-448A-4153-BD85-BEFABDA5A87D}" type="presParOf" srcId="{33BE18DD-52EC-4C42-9338-F3D3E55FF799}" destId="{2BC789C2-526A-48BD-8307-2CFFF41B7603}" srcOrd="1" destOrd="0" presId="urn:microsoft.com/office/officeart/2005/8/layout/vList4#1"/>
    <dgm:cxn modelId="{DC956E1A-917E-4870-B8B1-E10BDF87A10B}" type="presParOf" srcId="{33BE18DD-52EC-4C42-9338-F3D3E55FF799}" destId="{93EAFCBB-0EAA-4D24-8FD3-966BBBD63861}" srcOrd="2" destOrd="0" presId="urn:microsoft.com/office/officeart/2005/8/layout/vList4#1"/>
    <dgm:cxn modelId="{9805F027-932C-4110-882F-CB85E9C559A0}" type="presParOf" srcId="{93EAFCBB-0EAA-4D24-8FD3-966BBBD63861}" destId="{02BDFB08-7DFA-4B61-8063-AFB5282610B8}" srcOrd="0" destOrd="0" presId="urn:microsoft.com/office/officeart/2005/8/layout/vList4#1"/>
    <dgm:cxn modelId="{525B3619-8D1E-4A7C-B5FC-DC09FF604586}" type="presParOf" srcId="{93EAFCBB-0EAA-4D24-8FD3-966BBBD63861}" destId="{01F19644-13C4-40B0-A394-C9E8DBFC86D4}" srcOrd="1" destOrd="0" presId="urn:microsoft.com/office/officeart/2005/8/layout/vList4#1"/>
    <dgm:cxn modelId="{AF2F5CFF-8F65-4549-BB79-729E0D4B95B0}" type="presParOf" srcId="{93EAFCBB-0EAA-4D24-8FD3-966BBBD63861}" destId="{F3E12D2A-35E0-45E0-940B-E85FAFC0C32E}" srcOrd="2" destOrd="0" presId="urn:microsoft.com/office/officeart/2005/8/layout/vList4#1"/>
    <dgm:cxn modelId="{635E7232-60B9-44DE-AF22-4D3DAC754FAA}" type="presParOf" srcId="{33BE18DD-52EC-4C42-9338-F3D3E55FF799}" destId="{6530B613-576E-40FE-8DAF-8C849A21ECEF}" srcOrd="3" destOrd="0" presId="urn:microsoft.com/office/officeart/2005/8/layout/vList4#1"/>
    <dgm:cxn modelId="{F375D362-5998-4ABD-BB71-B289941C37A6}" type="presParOf" srcId="{33BE18DD-52EC-4C42-9338-F3D3E55FF799}" destId="{96E726DC-C5A0-45D1-890B-6A47679374A7}" srcOrd="4" destOrd="0" presId="urn:microsoft.com/office/officeart/2005/8/layout/vList4#1"/>
    <dgm:cxn modelId="{DB5C1747-0BC6-4075-960B-2558B4A6CB06}" type="presParOf" srcId="{96E726DC-C5A0-45D1-890B-6A47679374A7}" destId="{E74A406A-DD21-40EB-B513-38B9D836D257}" srcOrd="0" destOrd="0" presId="urn:microsoft.com/office/officeart/2005/8/layout/vList4#1"/>
    <dgm:cxn modelId="{BB76BE65-3842-4726-B016-FC1D53AD3898}" type="presParOf" srcId="{96E726DC-C5A0-45D1-890B-6A47679374A7}" destId="{54FB7F24-7699-4C47-8797-E52F7C7BA6E3}" srcOrd="1" destOrd="0" presId="urn:microsoft.com/office/officeart/2005/8/layout/vList4#1"/>
    <dgm:cxn modelId="{3058A91E-04AA-4B74-9AEB-6D04E3B28CC1}" type="presParOf" srcId="{96E726DC-C5A0-45D1-890B-6A47679374A7}" destId="{9B7AAD02-1558-414C-943B-487EA82C35F3}" srcOrd="2" destOrd="0" presId="urn:microsoft.com/office/officeart/2005/8/layout/vList4#1"/>
    <dgm:cxn modelId="{492F87ED-27C0-4131-A3A0-0AF4EB281C10}" type="presParOf" srcId="{33BE18DD-52EC-4C42-9338-F3D3E55FF799}" destId="{E68702A8-5B41-4515-BF66-D960D8978959}" srcOrd="5" destOrd="0" presId="urn:microsoft.com/office/officeart/2005/8/layout/vList4#1"/>
    <dgm:cxn modelId="{5CDC25C7-EF62-441B-8E50-96F046C5D9AC}" type="presParOf" srcId="{33BE18DD-52EC-4C42-9338-F3D3E55FF799}" destId="{16CA5D81-0B5D-4EF7-8E94-CE24E6D110D0}" srcOrd="6" destOrd="0" presId="urn:microsoft.com/office/officeart/2005/8/layout/vList4#1"/>
    <dgm:cxn modelId="{A10A7635-88AA-440D-BBD6-0987F54C3EC5}" type="presParOf" srcId="{16CA5D81-0B5D-4EF7-8E94-CE24E6D110D0}" destId="{9A5DC577-0585-4445-8C9C-C21493CBAEED}" srcOrd="0" destOrd="0" presId="urn:microsoft.com/office/officeart/2005/8/layout/vList4#1"/>
    <dgm:cxn modelId="{8911D22B-8997-4ADC-8A5B-A96F1C4BF7A8}" type="presParOf" srcId="{16CA5D81-0B5D-4EF7-8E94-CE24E6D110D0}" destId="{5399CF60-FD7D-4157-9D03-DDC1EC9128E2}" srcOrd="1" destOrd="0" presId="urn:microsoft.com/office/officeart/2005/8/layout/vList4#1"/>
    <dgm:cxn modelId="{A4737FC1-9245-4AD9-A26A-976DAE8A5C9E}" type="presParOf" srcId="{16CA5D81-0B5D-4EF7-8E94-CE24E6D110D0}" destId="{DFEAC30A-6978-49EB-A775-C4FCC4354AEA}" srcOrd="2" destOrd="0" presId="urn:microsoft.com/office/officeart/2005/8/layout/vList4#1"/>
    <dgm:cxn modelId="{7BDC1ECD-EE7C-46EC-B324-0BC04C3E8F0A}" type="presParOf" srcId="{33BE18DD-52EC-4C42-9338-F3D3E55FF799}" destId="{DB8F8BFB-E32A-490B-8C09-0A72E4427FC4}" srcOrd="7" destOrd="0" presId="urn:microsoft.com/office/officeart/2005/8/layout/vList4#1"/>
    <dgm:cxn modelId="{E87B0B7E-D57B-45CC-9AEC-CAE4C8190C6E}" type="presParOf" srcId="{33BE18DD-52EC-4C42-9338-F3D3E55FF799}" destId="{FA34080D-268A-4BCD-B033-5BF2477039BF}" srcOrd="8" destOrd="0" presId="urn:microsoft.com/office/officeart/2005/8/layout/vList4#1"/>
    <dgm:cxn modelId="{DF47CA9F-58E9-47EA-9BF6-FC465951714E}" type="presParOf" srcId="{FA34080D-268A-4BCD-B033-5BF2477039BF}" destId="{61B98907-B5C9-49C6-8029-7C768B114952}" srcOrd="0" destOrd="0" presId="urn:microsoft.com/office/officeart/2005/8/layout/vList4#1"/>
    <dgm:cxn modelId="{75C68F78-4E85-4299-93FB-8985061675D9}" type="presParOf" srcId="{FA34080D-268A-4BCD-B033-5BF2477039BF}" destId="{01250A64-3062-4DDD-9D39-5396724F8DAD}" srcOrd="1" destOrd="0" presId="urn:microsoft.com/office/officeart/2005/8/layout/vList4#1"/>
    <dgm:cxn modelId="{28176E2D-FFA0-47D6-8DF4-446C647AB519}" type="presParOf" srcId="{FA34080D-268A-4BCD-B033-5BF2477039BF}" destId="{67C2958A-620C-499F-AA54-5D2139B98EA4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B03E96-12C0-44EC-A2C4-DB783368E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17E0B2-F941-4E3E-BE5E-55D0488EDE1C}">
      <dgm:prSet/>
      <dgm:spPr/>
      <dgm:t>
        <a:bodyPr/>
        <a:lstStyle/>
        <a:p>
          <a:pPr rtl="0"/>
          <a:r>
            <a:rPr lang="ru-RU" smtClean="0"/>
            <a:t>Дозированное введение дистанционных технологий в ситуацию  смешанного обучения;</a:t>
          </a:r>
          <a:endParaRPr lang="ru-RU"/>
        </a:p>
      </dgm:t>
    </dgm:pt>
    <dgm:pt modelId="{B6995570-7469-4BA2-82E4-94FFE200DA75}" type="parTrans" cxnId="{C3FB56EA-DF05-48CF-8C0D-9771CE12EE79}">
      <dgm:prSet/>
      <dgm:spPr/>
      <dgm:t>
        <a:bodyPr/>
        <a:lstStyle/>
        <a:p>
          <a:endParaRPr lang="ru-RU"/>
        </a:p>
      </dgm:t>
    </dgm:pt>
    <dgm:pt modelId="{652EBA5E-8E14-4EE9-8CC1-C27FEBB88A40}" type="sibTrans" cxnId="{C3FB56EA-DF05-48CF-8C0D-9771CE12EE79}">
      <dgm:prSet/>
      <dgm:spPr/>
      <dgm:t>
        <a:bodyPr/>
        <a:lstStyle/>
        <a:p>
          <a:endParaRPr lang="ru-RU"/>
        </a:p>
      </dgm:t>
    </dgm:pt>
    <dgm:pt modelId="{F11A7459-A1F0-45E0-9F71-4FC2DA658014}">
      <dgm:prSet/>
      <dgm:spPr/>
      <dgm:t>
        <a:bodyPr/>
        <a:lstStyle/>
        <a:p>
          <a:pPr rtl="0"/>
          <a:r>
            <a:rPr lang="ru-RU" smtClean="0"/>
            <a:t>Дозирование учебной нагрузки с учетом возраста, темпа и работоспособности;</a:t>
          </a:r>
          <a:endParaRPr lang="ru-RU"/>
        </a:p>
      </dgm:t>
    </dgm:pt>
    <dgm:pt modelId="{9F92F39A-7195-4624-BD67-3A2903C8511E}" type="parTrans" cxnId="{73A76FC9-7554-45E7-BB31-AFEB44542DAE}">
      <dgm:prSet/>
      <dgm:spPr/>
      <dgm:t>
        <a:bodyPr/>
        <a:lstStyle/>
        <a:p>
          <a:endParaRPr lang="ru-RU"/>
        </a:p>
      </dgm:t>
    </dgm:pt>
    <dgm:pt modelId="{61348767-C455-4035-A4DF-C64D22BF6EB1}" type="sibTrans" cxnId="{73A76FC9-7554-45E7-BB31-AFEB44542DAE}">
      <dgm:prSet/>
      <dgm:spPr/>
      <dgm:t>
        <a:bodyPr/>
        <a:lstStyle/>
        <a:p>
          <a:endParaRPr lang="ru-RU"/>
        </a:p>
      </dgm:t>
    </dgm:pt>
    <dgm:pt modelId="{85426605-0D60-4219-A002-5291C8889704}">
      <dgm:prSet/>
      <dgm:spPr/>
      <dgm:t>
        <a:bodyPr/>
        <a:lstStyle/>
        <a:p>
          <a:pPr rtl="0"/>
          <a:r>
            <a:rPr lang="ru-RU" smtClean="0"/>
            <a:t>Помощь ребенку на уроке в осмыслении усваиваемых знаний и умений;</a:t>
          </a:r>
          <a:endParaRPr lang="ru-RU"/>
        </a:p>
      </dgm:t>
    </dgm:pt>
    <dgm:pt modelId="{1B5AFCB4-8389-4910-9DD3-E7F658F58DDD}" type="parTrans" cxnId="{7B97D7CA-2C5A-4383-A366-C813045D4526}">
      <dgm:prSet/>
      <dgm:spPr/>
      <dgm:t>
        <a:bodyPr/>
        <a:lstStyle/>
        <a:p>
          <a:endParaRPr lang="ru-RU"/>
        </a:p>
      </dgm:t>
    </dgm:pt>
    <dgm:pt modelId="{0354AB08-A72C-4644-915F-CAB2C137BF2B}" type="sibTrans" cxnId="{7B97D7CA-2C5A-4383-A366-C813045D4526}">
      <dgm:prSet/>
      <dgm:spPr/>
      <dgm:t>
        <a:bodyPr/>
        <a:lstStyle/>
        <a:p>
          <a:endParaRPr lang="ru-RU"/>
        </a:p>
      </dgm:t>
    </dgm:pt>
    <dgm:pt modelId="{5EA155F3-13A5-4AFF-9D36-FA672A6BDF8C}">
      <dgm:prSet/>
      <dgm:spPr/>
      <dgm:t>
        <a:bodyPr/>
        <a:lstStyle/>
        <a:p>
          <a:pPr rtl="0"/>
          <a:r>
            <a:rPr lang="ru-RU" smtClean="0"/>
            <a:t>Создание условий для взаимодействия с учителем и одноклассниками, формирование коммуникативных умений. </a:t>
          </a:r>
          <a:endParaRPr lang="ru-RU"/>
        </a:p>
      </dgm:t>
    </dgm:pt>
    <dgm:pt modelId="{9FD2E5C5-E4D5-463B-AF61-2988C585267E}" type="parTrans" cxnId="{69713ACD-51D8-4E0A-BAAE-DEFEAB41EF0B}">
      <dgm:prSet/>
      <dgm:spPr/>
      <dgm:t>
        <a:bodyPr/>
        <a:lstStyle/>
        <a:p>
          <a:endParaRPr lang="ru-RU"/>
        </a:p>
      </dgm:t>
    </dgm:pt>
    <dgm:pt modelId="{859124DB-4C15-4030-B792-397517DD6FB7}" type="sibTrans" cxnId="{69713ACD-51D8-4E0A-BAAE-DEFEAB41EF0B}">
      <dgm:prSet/>
      <dgm:spPr/>
      <dgm:t>
        <a:bodyPr/>
        <a:lstStyle/>
        <a:p>
          <a:endParaRPr lang="ru-RU"/>
        </a:p>
      </dgm:t>
    </dgm:pt>
    <dgm:pt modelId="{79193E56-B372-4A03-9FEA-7EFD8E182FDF}">
      <dgm:prSet/>
      <dgm:spPr/>
      <dgm:t>
        <a:bodyPr/>
        <a:lstStyle/>
        <a:p>
          <a:pPr rtl="0"/>
          <a:r>
            <a:rPr lang="ru-RU" smtClean="0"/>
            <a:t>Организация взаимодействия учителя, узких специалистов и родителей обучающегося.</a:t>
          </a:r>
          <a:endParaRPr lang="ru-RU"/>
        </a:p>
      </dgm:t>
    </dgm:pt>
    <dgm:pt modelId="{A6A9B6F9-318E-41A6-837E-10018666974B}" type="parTrans" cxnId="{B6A447B4-596A-4BDF-A8CD-DD6875E274B1}">
      <dgm:prSet/>
      <dgm:spPr/>
      <dgm:t>
        <a:bodyPr/>
        <a:lstStyle/>
        <a:p>
          <a:endParaRPr lang="ru-RU"/>
        </a:p>
      </dgm:t>
    </dgm:pt>
    <dgm:pt modelId="{D2D020A1-484A-4FA5-B362-843709ED7D6E}" type="sibTrans" cxnId="{B6A447B4-596A-4BDF-A8CD-DD6875E274B1}">
      <dgm:prSet/>
      <dgm:spPr/>
      <dgm:t>
        <a:bodyPr/>
        <a:lstStyle/>
        <a:p>
          <a:endParaRPr lang="ru-RU"/>
        </a:p>
      </dgm:t>
    </dgm:pt>
    <dgm:pt modelId="{31F4E2B8-6052-47ED-B433-4BA8BF415BFC}" type="pres">
      <dgm:prSet presAssocID="{6CB03E96-12C0-44EC-A2C4-DB783368E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72A771-79CB-454C-A72F-20495686AABD}" type="pres">
      <dgm:prSet presAssocID="{0A17E0B2-F941-4E3E-BE5E-55D0488EDE1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4B3D3-6294-4298-B0B2-939A2AAC21E5}" type="pres">
      <dgm:prSet presAssocID="{652EBA5E-8E14-4EE9-8CC1-C27FEBB88A40}" presName="spacer" presStyleCnt="0"/>
      <dgm:spPr/>
    </dgm:pt>
    <dgm:pt modelId="{D93D4EA6-E82C-4D71-8AA6-844A678D2A37}" type="pres">
      <dgm:prSet presAssocID="{F11A7459-A1F0-45E0-9F71-4FC2DA65801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3E5D8-FCDB-4587-A659-8820B61A8AAC}" type="pres">
      <dgm:prSet presAssocID="{61348767-C455-4035-A4DF-C64D22BF6EB1}" presName="spacer" presStyleCnt="0"/>
      <dgm:spPr/>
    </dgm:pt>
    <dgm:pt modelId="{05FFD8FA-7D3A-40F8-B22B-48F5C7B2DEE5}" type="pres">
      <dgm:prSet presAssocID="{85426605-0D60-4219-A002-5291C88897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2CFAF-2224-4072-976D-A686EFA5198C}" type="pres">
      <dgm:prSet presAssocID="{0354AB08-A72C-4644-915F-CAB2C137BF2B}" presName="spacer" presStyleCnt="0"/>
      <dgm:spPr/>
    </dgm:pt>
    <dgm:pt modelId="{075A69FF-1C42-4879-B827-E56C1E4D73FB}" type="pres">
      <dgm:prSet presAssocID="{5EA155F3-13A5-4AFF-9D36-FA672A6BDF8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80398-8121-463A-9339-B77854908877}" type="pres">
      <dgm:prSet presAssocID="{859124DB-4C15-4030-B792-397517DD6FB7}" presName="spacer" presStyleCnt="0"/>
      <dgm:spPr/>
    </dgm:pt>
    <dgm:pt modelId="{4F61BF74-10C8-4C34-92D3-CDF3CD4D18C6}" type="pres">
      <dgm:prSet presAssocID="{79193E56-B372-4A03-9FEA-7EFD8E182F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A1F5F-75FF-4E6B-9C55-A63067AB8EA1}" type="presOf" srcId="{5EA155F3-13A5-4AFF-9D36-FA672A6BDF8C}" destId="{075A69FF-1C42-4879-B827-E56C1E4D73FB}" srcOrd="0" destOrd="0" presId="urn:microsoft.com/office/officeart/2005/8/layout/vList2"/>
    <dgm:cxn modelId="{7B97D7CA-2C5A-4383-A366-C813045D4526}" srcId="{6CB03E96-12C0-44EC-A2C4-DB783368E810}" destId="{85426605-0D60-4219-A002-5291C8889704}" srcOrd="2" destOrd="0" parTransId="{1B5AFCB4-8389-4910-9DD3-E7F658F58DDD}" sibTransId="{0354AB08-A72C-4644-915F-CAB2C137BF2B}"/>
    <dgm:cxn modelId="{E8EA19D3-C2DB-423C-AC40-13DF52ABBC69}" type="presOf" srcId="{85426605-0D60-4219-A002-5291C8889704}" destId="{05FFD8FA-7D3A-40F8-B22B-48F5C7B2DEE5}" srcOrd="0" destOrd="0" presId="urn:microsoft.com/office/officeart/2005/8/layout/vList2"/>
    <dgm:cxn modelId="{4052A4CA-211D-4830-9E2D-A9D1A2D25DD3}" type="presOf" srcId="{6CB03E96-12C0-44EC-A2C4-DB783368E810}" destId="{31F4E2B8-6052-47ED-B433-4BA8BF415BFC}" srcOrd="0" destOrd="0" presId="urn:microsoft.com/office/officeart/2005/8/layout/vList2"/>
    <dgm:cxn modelId="{C3FB56EA-DF05-48CF-8C0D-9771CE12EE79}" srcId="{6CB03E96-12C0-44EC-A2C4-DB783368E810}" destId="{0A17E0B2-F941-4E3E-BE5E-55D0488EDE1C}" srcOrd="0" destOrd="0" parTransId="{B6995570-7469-4BA2-82E4-94FFE200DA75}" sibTransId="{652EBA5E-8E14-4EE9-8CC1-C27FEBB88A40}"/>
    <dgm:cxn modelId="{73A76FC9-7554-45E7-BB31-AFEB44542DAE}" srcId="{6CB03E96-12C0-44EC-A2C4-DB783368E810}" destId="{F11A7459-A1F0-45E0-9F71-4FC2DA658014}" srcOrd="1" destOrd="0" parTransId="{9F92F39A-7195-4624-BD67-3A2903C8511E}" sibTransId="{61348767-C455-4035-A4DF-C64D22BF6EB1}"/>
    <dgm:cxn modelId="{D051D9C5-E970-4363-8754-7C64C0A37813}" type="presOf" srcId="{F11A7459-A1F0-45E0-9F71-4FC2DA658014}" destId="{D93D4EA6-E82C-4D71-8AA6-844A678D2A37}" srcOrd="0" destOrd="0" presId="urn:microsoft.com/office/officeart/2005/8/layout/vList2"/>
    <dgm:cxn modelId="{CEF98E01-0045-4CF8-B85C-1F51D006EF2A}" type="presOf" srcId="{79193E56-B372-4A03-9FEA-7EFD8E182FDF}" destId="{4F61BF74-10C8-4C34-92D3-CDF3CD4D18C6}" srcOrd="0" destOrd="0" presId="urn:microsoft.com/office/officeart/2005/8/layout/vList2"/>
    <dgm:cxn modelId="{B6A447B4-596A-4BDF-A8CD-DD6875E274B1}" srcId="{6CB03E96-12C0-44EC-A2C4-DB783368E810}" destId="{79193E56-B372-4A03-9FEA-7EFD8E182FDF}" srcOrd="4" destOrd="0" parTransId="{A6A9B6F9-318E-41A6-837E-10018666974B}" sibTransId="{D2D020A1-484A-4FA5-B362-843709ED7D6E}"/>
    <dgm:cxn modelId="{3624DE0B-A246-4AF4-9123-0B47525A64EB}" type="presOf" srcId="{0A17E0B2-F941-4E3E-BE5E-55D0488EDE1C}" destId="{C572A771-79CB-454C-A72F-20495686AABD}" srcOrd="0" destOrd="0" presId="urn:microsoft.com/office/officeart/2005/8/layout/vList2"/>
    <dgm:cxn modelId="{69713ACD-51D8-4E0A-BAAE-DEFEAB41EF0B}" srcId="{6CB03E96-12C0-44EC-A2C4-DB783368E810}" destId="{5EA155F3-13A5-4AFF-9D36-FA672A6BDF8C}" srcOrd="3" destOrd="0" parTransId="{9FD2E5C5-E4D5-463B-AF61-2988C585267E}" sibTransId="{859124DB-4C15-4030-B792-397517DD6FB7}"/>
    <dgm:cxn modelId="{6A23A763-43F0-4031-977D-05463F6CF576}" type="presParOf" srcId="{31F4E2B8-6052-47ED-B433-4BA8BF415BFC}" destId="{C572A771-79CB-454C-A72F-20495686AABD}" srcOrd="0" destOrd="0" presId="urn:microsoft.com/office/officeart/2005/8/layout/vList2"/>
    <dgm:cxn modelId="{934E8088-FF76-4436-8EB3-A90C5547E759}" type="presParOf" srcId="{31F4E2B8-6052-47ED-B433-4BA8BF415BFC}" destId="{5AE4B3D3-6294-4298-B0B2-939A2AAC21E5}" srcOrd="1" destOrd="0" presId="urn:microsoft.com/office/officeart/2005/8/layout/vList2"/>
    <dgm:cxn modelId="{410EB870-B999-420B-B470-4F1B06C8BBAB}" type="presParOf" srcId="{31F4E2B8-6052-47ED-B433-4BA8BF415BFC}" destId="{D93D4EA6-E82C-4D71-8AA6-844A678D2A37}" srcOrd="2" destOrd="0" presId="urn:microsoft.com/office/officeart/2005/8/layout/vList2"/>
    <dgm:cxn modelId="{407A5D2F-E549-44FC-AA49-4CE9A4DCE793}" type="presParOf" srcId="{31F4E2B8-6052-47ED-B433-4BA8BF415BFC}" destId="{F5C3E5D8-FCDB-4587-A659-8820B61A8AAC}" srcOrd="3" destOrd="0" presId="urn:microsoft.com/office/officeart/2005/8/layout/vList2"/>
    <dgm:cxn modelId="{FA2A705C-1CC7-4BA6-9439-578D1D4F8F80}" type="presParOf" srcId="{31F4E2B8-6052-47ED-B433-4BA8BF415BFC}" destId="{05FFD8FA-7D3A-40F8-B22B-48F5C7B2DEE5}" srcOrd="4" destOrd="0" presId="urn:microsoft.com/office/officeart/2005/8/layout/vList2"/>
    <dgm:cxn modelId="{DDED2DE4-4326-473E-A393-1C064CD13069}" type="presParOf" srcId="{31F4E2B8-6052-47ED-B433-4BA8BF415BFC}" destId="{3582CFAF-2224-4072-976D-A686EFA5198C}" srcOrd="5" destOrd="0" presId="urn:microsoft.com/office/officeart/2005/8/layout/vList2"/>
    <dgm:cxn modelId="{10791C93-5417-4117-A14E-1C1D38CBF6B4}" type="presParOf" srcId="{31F4E2B8-6052-47ED-B433-4BA8BF415BFC}" destId="{075A69FF-1C42-4879-B827-E56C1E4D73FB}" srcOrd="6" destOrd="0" presId="urn:microsoft.com/office/officeart/2005/8/layout/vList2"/>
    <dgm:cxn modelId="{88EFD63C-6491-4DF7-9A51-B8FCBA9379AE}" type="presParOf" srcId="{31F4E2B8-6052-47ED-B433-4BA8BF415BFC}" destId="{5DD80398-8121-463A-9339-B77854908877}" srcOrd="7" destOrd="0" presId="urn:microsoft.com/office/officeart/2005/8/layout/vList2"/>
    <dgm:cxn modelId="{CE444624-AA04-4BA1-B32E-7F6EDF839208}" type="presParOf" srcId="{31F4E2B8-6052-47ED-B433-4BA8BF415BFC}" destId="{4F61BF74-10C8-4C34-92D3-CDF3CD4D18C6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DF744-4669-426B-B17B-8F1F3680EC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6DE8B6-2897-4BA6-A5CB-AF291C204D11}">
      <dgm:prSet/>
      <dgm:spPr/>
      <dgm:t>
        <a:bodyPr/>
        <a:lstStyle/>
        <a:p>
          <a:pPr rtl="0"/>
          <a:r>
            <a:rPr lang="ru-RU" dirty="0" smtClean="0"/>
            <a:t>Организационный момент (дыхательная гимнастика, психогимнастика, пальчиковая гимнастика…)</a:t>
          </a:r>
          <a:endParaRPr lang="ru-RU" dirty="0"/>
        </a:p>
      </dgm:t>
    </dgm:pt>
    <dgm:pt modelId="{CBCE4668-3326-4FC4-8DFE-403607492DD8}" type="parTrans" cxnId="{00098A96-EC4C-43DA-B5FC-899A65481853}">
      <dgm:prSet/>
      <dgm:spPr/>
      <dgm:t>
        <a:bodyPr/>
        <a:lstStyle/>
        <a:p>
          <a:endParaRPr lang="ru-RU"/>
        </a:p>
      </dgm:t>
    </dgm:pt>
    <dgm:pt modelId="{222001D4-04EE-40FD-B82C-BAD5FC836205}" type="sibTrans" cxnId="{00098A96-EC4C-43DA-B5FC-899A65481853}">
      <dgm:prSet/>
      <dgm:spPr/>
      <dgm:t>
        <a:bodyPr/>
        <a:lstStyle/>
        <a:p>
          <a:endParaRPr lang="ru-RU"/>
        </a:p>
      </dgm:t>
    </dgm:pt>
    <dgm:pt modelId="{4ABBD428-2FF0-481F-9A79-14FDAB5D0E41}">
      <dgm:prSet/>
      <dgm:spPr/>
      <dgm:t>
        <a:bodyPr/>
        <a:lstStyle/>
        <a:p>
          <a:pPr rtl="0"/>
          <a:r>
            <a:rPr lang="ru-RU" dirty="0" smtClean="0"/>
            <a:t>Сообщение темы занятия 	</a:t>
          </a:r>
          <a:endParaRPr lang="ru-RU" dirty="0"/>
        </a:p>
      </dgm:t>
    </dgm:pt>
    <dgm:pt modelId="{467D4169-75E6-45FF-8BA4-758C5FCE07E2}" type="parTrans" cxnId="{796CF6E3-A942-4BA7-839C-CCD8C19694C4}">
      <dgm:prSet/>
      <dgm:spPr/>
      <dgm:t>
        <a:bodyPr/>
        <a:lstStyle/>
        <a:p>
          <a:endParaRPr lang="ru-RU"/>
        </a:p>
      </dgm:t>
    </dgm:pt>
    <dgm:pt modelId="{4A732A49-2E5F-49B9-BDDC-6D36AF633997}" type="sibTrans" cxnId="{796CF6E3-A942-4BA7-839C-CCD8C19694C4}">
      <dgm:prSet/>
      <dgm:spPr/>
      <dgm:t>
        <a:bodyPr/>
        <a:lstStyle/>
        <a:p>
          <a:endParaRPr lang="ru-RU"/>
        </a:p>
      </dgm:t>
    </dgm:pt>
    <dgm:pt modelId="{ABFAAB54-30A4-40DE-A470-006E47A750D2}" type="pres">
      <dgm:prSet presAssocID="{7B4DF744-4669-426B-B17B-8F1F3680E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2E8A0-8F9E-4965-907A-80599F7DD98D}" type="pres">
      <dgm:prSet presAssocID="{096DE8B6-2897-4BA6-A5CB-AF291C204D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FE45-B2EE-4FED-BAC2-FE60142E8ACD}" type="pres">
      <dgm:prSet presAssocID="{222001D4-04EE-40FD-B82C-BAD5FC836205}" presName="spacer" presStyleCnt="0"/>
      <dgm:spPr/>
    </dgm:pt>
    <dgm:pt modelId="{1CFD0DC1-F102-4D7E-9E09-B4F1DE00B308}" type="pres">
      <dgm:prSet presAssocID="{4ABBD428-2FF0-481F-9A79-14FDAB5D0E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98A96-EC4C-43DA-B5FC-899A65481853}" srcId="{7B4DF744-4669-426B-B17B-8F1F3680ECE1}" destId="{096DE8B6-2897-4BA6-A5CB-AF291C204D11}" srcOrd="0" destOrd="0" parTransId="{CBCE4668-3326-4FC4-8DFE-403607492DD8}" sibTransId="{222001D4-04EE-40FD-B82C-BAD5FC836205}"/>
    <dgm:cxn modelId="{796CF6E3-A942-4BA7-839C-CCD8C19694C4}" srcId="{7B4DF744-4669-426B-B17B-8F1F3680ECE1}" destId="{4ABBD428-2FF0-481F-9A79-14FDAB5D0E41}" srcOrd="1" destOrd="0" parTransId="{467D4169-75E6-45FF-8BA4-758C5FCE07E2}" sibTransId="{4A732A49-2E5F-49B9-BDDC-6D36AF633997}"/>
    <dgm:cxn modelId="{82AC96B8-17EF-4B88-AB63-97007E8314E7}" type="presOf" srcId="{4ABBD428-2FF0-481F-9A79-14FDAB5D0E41}" destId="{1CFD0DC1-F102-4D7E-9E09-B4F1DE00B308}" srcOrd="0" destOrd="0" presId="urn:microsoft.com/office/officeart/2005/8/layout/vList2"/>
    <dgm:cxn modelId="{3CD50A69-788A-409C-868D-0DEBE7921438}" type="presOf" srcId="{7B4DF744-4669-426B-B17B-8F1F3680ECE1}" destId="{ABFAAB54-30A4-40DE-A470-006E47A750D2}" srcOrd="0" destOrd="0" presId="urn:microsoft.com/office/officeart/2005/8/layout/vList2"/>
    <dgm:cxn modelId="{DF7062F2-2B1F-4084-AB97-B0594B71FE5B}" type="presOf" srcId="{096DE8B6-2897-4BA6-A5CB-AF291C204D11}" destId="{9032E8A0-8F9E-4965-907A-80599F7DD98D}" srcOrd="0" destOrd="0" presId="urn:microsoft.com/office/officeart/2005/8/layout/vList2"/>
    <dgm:cxn modelId="{C69B0C11-D4AF-4253-A5CC-CB5DFC1226C5}" type="presParOf" srcId="{ABFAAB54-30A4-40DE-A470-006E47A750D2}" destId="{9032E8A0-8F9E-4965-907A-80599F7DD98D}" srcOrd="0" destOrd="0" presId="urn:microsoft.com/office/officeart/2005/8/layout/vList2"/>
    <dgm:cxn modelId="{F8C17189-C7C3-4CB7-9406-C9C06612A286}" type="presParOf" srcId="{ABFAAB54-30A4-40DE-A470-006E47A750D2}" destId="{377BFE45-B2EE-4FED-BAC2-FE60142E8ACD}" srcOrd="1" destOrd="0" presId="urn:microsoft.com/office/officeart/2005/8/layout/vList2"/>
    <dgm:cxn modelId="{7BA3B8ED-9CC5-43D2-B180-9690CE5440A9}" type="presParOf" srcId="{ABFAAB54-30A4-40DE-A470-006E47A750D2}" destId="{1CFD0DC1-F102-4D7E-9E09-B4F1DE00B308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A48E0E-251B-48D9-B8B0-D416C68C8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D3292-C4B2-4F70-A209-B6331FE79DBC}">
      <dgm:prSet/>
      <dgm:spPr/>
      <dgm:t>
        <a:bodyPr/>
        <a:lstStyle/>
        <a:p>
          <a:pPr rtl="0"/>
          <a:r>
            <a:rPr lang="ru-RU" dirty="0" smtClean="0"/>
            <a:t>Основная часть занятия (использование сетевого образовательного пространства: Яндекс Учебник, платформа </a:t>
          </a:r>
          <a:r>
            <a:rPr lang="en-US" dirty="0" smtClean="0"/>
            <a:t>LearningApps.org</a:t>
          </a:r>
          <a:r>
            <a:rPr lang="ru-RU" dirty="0" smtClean="0"/>
            <a:t>.; Чистякова</a:t>
          </a:r>
          <a:r>
            <a:rPr lang="en-US" dirty="0" smtClean="0"/>
            <a:t> </a:t>
          </a:r>
          <a:r>
            <a:rPr lang="ru-RU" dirty="0" smtClean="0"/>
            <a:t>«Исправляем </a:t>
          </a:r>
          <a:r>
            <a:rPr lang="ru-RU" dirty="0" err="1" smtClean="0"/>
            <a:t>дисграфию</a:t>
          </a:r>
          <a:r>
            <a:rPr lang="ru-RU" dirty="0" smtClean="0"/>
            <a:t>», «Логопедический букварь» Сычева Г.Е., «Учим буквы» О.И. </a:t>
          </a:r>
          <a:r>
            <a:rPr lang="ru-RU" dirty="0" err="1" smtClean="0"/>
            <a:t>Крупенчук</a:t>
          </a:r>
          <a:r>
            <a:rPr lang="ru-RU" dirty="0" smtClean="0"/>
            <a:t>…</a:t>
          </a:r>
          <a:br>
            <a:rPr lang="ru-RU" dirty="0" smtClean="0"/>
          </a:br>
          <a:endParaRPr lang="ru-RU" dirty="0"/>
        </a:p>
      </dgm:t>
    </dgm:pt>
    <dgm:pt modelId="{AFFB860E-2C2F-432E-A376-665285F614E5}" type="parTrans" cxnId="{03EB97DC-739F-4712-BC54-0CCCA5D78841}">
      <dgm:prSet/>
      <dgm:spPr/>
      <dgm:t>
        <a:bodyPr/>
        <a:lstStyle/>
        <a:p>
          <a:endParaRPr lang="ru-RU"/>
        </a:p>
      </dgm:t>
    </dgm:pt>
    <dgm:pt modelId="{1ABD2E4C-5D01-4332-A3ED-06AB31DA2DA2}" type="sibTrans" cxnId="{03EB97DC-739F-4712-BC54-0CCCA5D78841}">
      <dgm:prSet/>
      <dgm:spPr/>
      <dgm:t>
        <a:bodyPr/>
        <a:lstStyle/>
        <a:p>
          <a:endParaRPr lang="ru-RU"/>
        </a:p>
      </dgm:t>
    </dgm:pt>
    <dgm:pt modelId="{31D79408-7AE2-4BDB-A437-6B038771FE1A}" type="pres">
      <dgm:prSet presAssocID="{98A48E0E-251B-48D9-B8B0-D416C68C8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43E84-C0C8-4E81-A35C-BBF186E4E77D}" type="pres">
      <dgm:prSet presAssocID="{94ED3292-C4B2-4F70-A209-B6331FE79DBC}" presName="parentText" presStyleLbl="node1" presStyleIdx="0" presStyleCnt="1" custScaleY="113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B97DC-739F-4712-BC54-0CCCA5D78841}" srcId="{98A48E0E-251B-48D9-B8B0-D416C68C8359}" destId="{94ED3292-C4B2-4F70-A209-B6331FE79DBC}" srcOrd="0" destOrd="0" parTransId="{AFFB860E-2C2F-432E-A376-665285F614E5}" sibTransId="{1ABD2E4C-5D01-4332-A3ED-06AB31DA2DA2}"/>
    <dgm:cxn modelId="{2FAAC93A-7D8A-4C53-B211-B7767B51221B}" type="presOf" srcId="{98A48E0E-251B-48D9-B8B0-D416C68C8359}" destId="{31D79408-7AE2-4BDB-A437-6B038771FE1A}" srcOrd="0" destOrd="0" presId="urn:microsoft.com/office/officeart/2005/8/layout/vList2"/>
    <dgm:cxn modelId="{9C3B0E1A-5D44-4B02-A9F9-13977799B008}" type="presOf" srcId="{94ED3292-C4B2-4F70-A209-B6331FE79DBC}" destId="{FED43E84-C0C8-4E81-A35C-BBF186E4E77D}" srcOrd="0" destOrd="0" presId="urn:microsoft.com/office/officeart/2005/8/layout/vList2"/>
    <dgm:cxn modelId="{CD573947-2AF9-4E4C-8184-C9337A3DE0B2}" type="presParOf" srcId="{31D79408-7AE2-4BDB-A437-6B038771FE1A}" destId="{FED43E84-C0C8-4E81-A35C-BBF186E4E77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B163F-C40C-4A95-AD59-9E30105E6C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EED93-F9BA-4D6F-A739-C9CBEB838EB7}">
      <dgm:prSet/>
      <dgm:spPr/>
      <dgm:t>
        <a:bodyPr/>
        <a:lstStyle/>
        <a:p>
          <a:pPr rtl="0"/>
          <a:r>
            <a:rPr lang="ru-RU" dirty="0" smtClean="0"/>
            <a:t>Использование здоровьесберегающих технологий (физкультминуки, дыхательная гимнастика, пальчиковая,  гимнастика для глаз, элементы логоритмики, упражнения для развития мелкой моторики рук), ориентируясь на состояние ребенка, через каждые 10 – 15 минут</a:t>
          </a:r>
          <a:endParaRPr lang="ru-RU" dirty="0"/>
        </a:p>
      </dgm:t>
    </dgm:pt>
    <dgm:pt modelId="{BCA220C1-1EEC-4C86-9A87-F7EE27023094}" type="parTrans" cxnId="{990D001A-9747-42F6-A3A1-F0CE1B7D6532}">
      <dgm:prSet/>
      <dgm:spPr/>
      <dgm:t>
        <a:bodyPr/>
        <a:lstStyle/>
        <a:p>
          <a:endParaRPr lang="ru-RU"/>
        </a:p>
      </dgm:t>
    </dgm:pt>
    <dgm:pt modelId="{1F4A8A38-22B1-4FC0-83AB-668BA2BBD9C8}" type="sibTrans" cxnId="{990D001A-9747-42F6-A3A1-F0CE1B7D6532}">
      <dgm:prSet/>
      <dgm:spPr/>
      <dgm:t>
        <a:bodyPr/>
        <a:lstStyle/>
        <a:p>
          <a:endParaRPr lang="ru-RU"/>
        </a:p>
      </dgm:t>
    </dgm:pt>
    <dgm:pt modelId="{AECF34FF-842B-47D8-B5AC-3DB3AE93E3AA}" type="pres">
      <dgm:prSet presAssocID="{F9CB163F-C40C-4A95-AD59-9E30105E6C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6963B-5540-442E-81FF-BAEFD4D1BE52}" type="pres">
      <dgm:prSet presAssocID="{043EED93-F9BA-4D6F-A739-C9CBEB838E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667A-71E7-4BA7-ABD5-BD20D77060A4}" type="presOf" srcId="{043EED93-F9BA-4D6F-A739-C9CBEB838EB7}" destId="{A4F6963B-5540-442E-81FF-BAEFD4D1BE52}" srcOrd="0" destOrd="0" presId="urn:microsoft.com/office/officeart/2005/8/layout/vList2"/>
    <dgm:cxn modelId="{10717504-4A39-4BFC-A990-D3EC71FCC1D9}" type="presOf" srcId="{F9CB163F-C40C-4A95-AD59-9E30105E6C0B}" destId="{AECF34FF-842B-47D8-B5AC-3DB3AE93E3AA}" srcOrd="0" destOrd="0" presId="urn:microsoft.com/office/officeart/2005/8/layout/vList2"/>
    <dgm:cxn modelId="{990D001A-9747-42F6-A3A1-F0CE1B7D6532}" srcId="{F9CB163F-C40C-4A95-AD59-9E30105E6C0B}" destId="{043EED93-F9BA-4D6F-A739-C9CBEB838EB7}" srcOrd="0" destOrd="0" parTransId="{BCA220C1-1EEC-4C86-9A87-F7EE27023094}" sibTransId="{1F4A8A38-22B1-4FC0-83AB-668BA2BBD9C8}"/>
    <dgm:cxn modelId="{171B3E09-A2E7-4941-AB81-607727DA1592}" type="presParOf" srcId="{AECF34FF-842B-47D8-B5AC-3DB3AE93E3AA}" destId="{A4F6963B-5540-442E-81FF-BAEFD4D1BE5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697064-4B9F-47C0-A95A-E75A9E5E11F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781AF-FA27-4DDD-AE2E-7E95ADD727AC}">
      <dgm:prSet/>
      <dgm:spPr/>
      <dgm:t>
        <a:bodyPr/>
        <a:lstStyle/>
        <a:p>
          <a:pPr rtl="0"/>
          <a:r>
            <a:rPr lang="ru-RU" dirty="0" smtClean="0"/>
            <a:t>Подведение итогов  занятия (использование самопроверки, взаимопроверки, оценивание своей деятельности)</a:t>
          </a:r>
          <a:endParaRPr lang="ru-RU" dirty="0"/>
        </a:p>
      </dgm:t>
    </dgm:pt>
    <dgm:pt modelId="{D55FECD0-01A3-4EE7-B96E-DEDFD05DA2EB}" type="parTrans" cxnId="{C201F8EF-A372-48E2-912F-8093EC35D2CE}">
      <dgm:prSet/>
      <dgm:spPr/>
      <dgm:t>
        <a:bodyPr/>
        <a:lstStyle/>
        <a:p>
          <a:endParaRPr lang="ru-RU"/>
        </a:p>
      </dgm:t>
    </dgm:pt>
    <dgm:pt modelId="{3ABB92DF-4191-46D7-B70E-783A306D131B}" type="sibTrans" cxnId="{C201F8EF-A372-48E2-912F-8093EC35D2CE}">
      <dgm:prSet/>
      <dgm:spPr/>
      <dgm:t>
        <a:bodyPr/>
        <a:lstStyle/>
        <a:p>
          <a:endParaRPr lang="ru-RU"/>
        </a:p>
      </dgm:t>
    </dgm:pt>
    <dgm:pt modelId="{D4CB7445-357C-493D-A589-B030DA1114CB}" type="pres">
      <dgm:prSet presAssocID="{4F697064-4B9F-47C0-A95A-E75A9E5E11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E1CD17-B8C4-4B6B-A310-2049A048B04A}" type="pres">
      <dgm:prSet presAssocID="{A32781AF-FA27-4DDD-AE2E-7E95ADD727AC}" presName="vertOne" presStyleCnt="0"/>
      <dgm:spPr/>
    </dgm:pt>
    <dgm:pt modelId="{3F87D11F-D1C0-4AAA-B991-67706C16784B}" type="pres">
      <dgm:prSet presAssocID="{A32781AF-FA27-4DDD-AE2E-7E95ADD727A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9CEF7-2211-4093-A6E5-94C400F2D864}" type="pres">
      <dgm:prSet presAssocID="{A32781AF-FA27-4DDD-AE2E-7E95ADD727AC}" presName="horzOne" presStyleCnt="0"/>
      <dgm:spPr/>
    </dgm:pt>
  </dgm:ptLst>
  <dgm:cxnLst>
    <dgm:cxn modelId="{AC59AB97-4968-47E5-870C-B190FCEF9F55}" type="presOf" srcId="{A32781AF-FA27-4DDD-AE2E-7E95ADD727AC}" destId="{3F87D11F-D1C0-4AAA-B991-67706C16784B}" srcOrd="0" destOrd="0" presId="urn:microsoft.com/office/officeart/2005/8/layout/hierarchy4"/>
    <dgm:cxn modelId="{1890C416-00DC-4251-A27A-0A5CC9C0636A}" type="presOf" srcId="{4F697064-4B9F-47C0-A95A-E75A9E5E11F2}" destId="{D4CB7445-357C-493D-A589-B030DA1114CB}" srcOrd="0" destOrd="0" presId="urn:microsoft.com/office/officeart/2005/8/layout/hierarchy4"/>
    <dgm:cxn modelId="{C201F8EF-A372-48E2-912F-8093EC35D2CE}" srcId="{4F697064-4B9F-47C0-A95A-E75A9E5E11F2}" destId="{A32781AF-FA27-4DDD-AE2E-7E95ADD727AC}" srcOrd="0" destOrd="0" parTransId="{D55FECD0-01A3-4EE7-B96E-DEDFD05DA2EB}" sibTransId="{3ABB92DF-4191-46D7-B70E-783A306D131B}"/>
    <dgm:cxn modelId="{694ADBAC-347C-45A3-BABC-7857724099AD}" type="presParOf" srcId="{D4CB7445-357C-493D-A589-B030DA1114CB}" destId="{ECE1CD17-B8C4-4B6B-A310-2049A048B04A}" srcOrd="0" destOrd="0" presId="urn:microsoft.com/office/officeart/2005/8/layout/hierarchy4"/>
    <dgm:cxn modelId="{E74CA2C1-263A-42E6-8FC6-71E51E78F67B}" type="presParOf" srcId="{ECE1CD17-B8C4-4B6B-A310-2049A048B04A}" destId="{3F87D11F-D1C0-4AAA-B991-67706C16784B}" srcOrd="0" destOrd="0" presId="urn:microsoft.com/office/officeart/2005/8/layout/hierarchy4"/>
    <dgm:cxn modelId="{40ACCD42-318F-40A1-8FAF-1D786F154864}" type="presParOf" srcId="{ECE1CD17-B8C4-4B6B-A310-2049A048B04A}" destId="{42F9CEF7-2211-4093-A6E5-94C400F2D864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20ED1F-E2E8-4416-992A-19604670D5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FDF0C2-4434-4B3C-937C-000A1AAC31F7}">
      <dgm:prSet/>
      <dgm:spPr/>
      <dgm:t>
        <a:bodyPr/>
        <a:lstStyle/>
        <a:p>
          <a:pPr rtl="0"/>
          <a:r>
            <a:rPr lang="ru-RU" b="1" dirty="0" smtClean="0"/>
            <a:t>Обучающийся</a:t>
          </a:r>
          <a:endParaRPr lang="ru-RU" dirty="0"/>
        </a:p>
      </dgm:t>
    </dgm:pt>
    <dgm:pt modelId="{423EDECF-41E0-422F-85CE-25E73BEEC258}" type="parTrans" cxnId="{B6CE670F-ED62-4D54-81AF-CCB0081568AE}">
      <dgm:prSet/>
      <dgm:spPr/>
      <dgm:t>
        <a:bodyPr/>
        <a:lstStyle/>
        <a:p>
          <a:endParaRPr lang="ru-RU"/>
        </a:p>
      </dgm:t>
    </dgm:pt>
    <dgm:pt modelId="{3E6CA102-5059-4189-986D-3E7D076BEB7B}" type="sibTrans" cxnId="{B6CE670F-ED62-4D54-81AF-CCB0081568AE}">
      <dgm:prSet/>
      <dgm:spPr/>
      <dgm:t>
        <a:bodyPr/>
        <a:lstStyle/>
        <a:p>
          <a:endParaRPr lang="ru-RU"/>
        </a:p>
      </dgm:t>
    </dgm:pt>
    <dgm:pt modelId="{E0DC81B9-004D-4E83-ACE3-4C4624D593FD}">
      <dgm:prSet/>
      <dgm:spPr/>
      <dgm:t>
        <a:bodyPr/>
        <a:lstStyle/>
        <a:p>
          <a:pPr rtl="0"/>
          <a:r>
            <a:rPr lang="ru-RU" dirty="0" smtClean="0"/>
            <a:t>Сам подбирает эргономичный способ освоения информации</a:t>
          </a:r>
          <a:endParaRPr lang="ru-RU" dirty="0"/>
        </a:p>
      </dgm:t>
    </dgm:pt>
    <dgm:pt modelId="{684F2AFE-C579-41D2-B4A8-B4F6B2D51C56}" type="parTrans" cxnId="{B22FC35D-89F1-411C-BE27-CD4A89BCFFA3}">
      <dgm:prSet/>
      <dgm:spPr/>
      <dgm:t>
        <a:bodyPr/>
        <a:lstStyle/>
        <a:p>
          <a:endParaRPr lang="ru-RU"/>
        </a:p>
      </dgm:t>
    </dgm:pt>
    <dgm:pt modelId="{2CE6B90A-0CDE-4C86-901C-974E32C6CA85}" type="sibTrans" cxnId="{B22FC35D-89F1-411C-BE27-CD4A89BCFFA3}">
      <dgm:prSet/>
      <dgm:spPr/>
      <dgm:t>
        <a:bodyPr/>
        <a:lstStyle/>
        <a:p>
          <a:endParaRPr lang="ru-RU"/>
        </a:p>
      </dgm:t>
    </dgm:pt>
    <dgm:pt modelId="{3C38D42B-5239-4680-A561-EA5173CDCEE8}">
      <dgm:prSet/>
      <dgm:spPr/>
      <dgm:t>
        <a:bodyPr/>
        <a:lstStyle/>
        <a:p>
          <a:pPr rtl="0"/>
          <a:r>
            <a:rPr lang="ru-RU" smtClean="0"/>
            <a:t>Глубже вникает в изучаемую проблему и суть вопроса</a:t>
          </a:r>
          <a:endParaRPr lang="ru-RU"/>
        </a:p>
      </dgm:t>
    </dgm:pt>
    <dgm:pt modelId="{A5F098E2-8287-467D-8868-FE3BA267E812}" type="parTrans" cxnId="{21037843-D2DB-4792-A7A8-4433D0DC049A}">
      <dgm:prSet/>
      <dgm:spPr/>
      <dgm:t>
        <a:bodyPr/>
        <a:lstStyle/>
        <a:p>
          <a:endParaRPr lang="ru-RU"/>
        </a:p>
      </dgm:t>
    </dgm:pt>
    <dgm:pt modelId="{4A57B091-82BD-4D9F-BAA6-F7EACC00DAA5}" type="sibTrans" cxnId="{21037843-D2DB-4792-A7A8-4433D0DC049A}">
      <dgm:prSet/>
      <dgm:spPr/>
      <dgm:t>
        <a:bodyPr/>
        <a:lstStyle/>
        <a:p>
          <a:endParaRPr lang="ru-RU"/>
        </a:p>
      </dgm:t>
    </dgm:pt>
    <dgm:pt modelId="{0CB48496-C894-40A4-9996-60C1ABBEC638}">
      <dgm:prSet/>
      <dgm:spPr/>
      <dgm:t>
        <a:bodyPr/>
        <a:lstStyle/>
        <a:p>
          <a:pPr rtl="0"/>
          <a:r>
            <a:rPr lang="ru-RU" dirty="0" smtClean="0"/>
            <a:t>Проявляет мотивацию, интерес к учению</a:t>
          </a:r>
          <a:endParaRPr lang="ru-RU" dirty="0"/>
        </a:p>
      </dgm:t>
    </dgm:pt>
    <dgm:pt modelId="{B99A528D-580A-476B-B3B6-00F71DEE57FA}" type="parTrans" cxnId="{11150D5C-2C0F-4221-92CE-8472D154E7B7}">
      <dgm:prSet/>
      <dgm:spPr/>
      <dgm:t>
        <a:bodyPr/>
        <a:lstStyle/>
        <a:p>
          <a:endParaRPr lang="ru-RU"/>
        </a:p>
      </dgm:t>
    </dgm:pt>
    <dgm:pt modelId="{EE34B97D-B7E2-437B-9E93-11B067A700D7}" type="sibTrans" cxnId="{11150D5C-2C0F-4221-92CE-8472D154E7B7}">
      <dgm:prSet/>
      <dgm:spPr/>
      <dgm:t>
        <a:bodyPr/>
        <a:lstStyle/>
        <a:p>
          <a:endParaRPr lang="ru-RU"/>
        </a:p>
      </dgm:t>
    </dgm:pt>
    <dgm:pt modelId="{DE755A3B-E936-497A-836E-208835985EB4}">
      <dgm:prSet/>
      <dgm:spPr/>
      <dgm:t>
        <a:bodyPr/>
        <a:lstStyle/>
        <a:p>
          <a:pPr rtl="0"/>
          <a:r>
            <a:rPr lang="ru-RU" smtClean="0"/>
            <a:t>Выбирает оптимальный темп обучения</a:t>
          </a:r>
          <a:endParaRPr lang="ru-RU"/>
        </a:p>
      </dgm:t>
    </dgm:pt>
    <dgm:pt modelId="{BB01A719-8130-4689-B327-EF8759A63DC4}" type="parTrans" cxnId="{F3F080B7-4A53-44A7-9142-B849522CEB83}">
      <dgm:prSet/>
      <dgm:spPr/>
      <dgm:t>
        <a:bodyPr/>
        <a:lstStyle/>
        <a:p>
          <a:endParaRPr lang="ru-RU"/>
        </a:p>
      </dgm:t>
    </dgm:pt>
    <dgm:pt modelId="{C5FEC9E3-3FD5-4D9D-AC98-EC42557D3DDA}" type="sibTrans" cxnId="{F3F080B7-4A53-44A7-9142-B849522CEB83}">
      <dgm:prSet/>
      <dgm:spPr/>
      <dgm:t>
        <a:bodyPr/>
        <a:lstStyle/>
        <a:p>
          <a:endParaRPr lang="ru-RU"/>
        </a:p>
      </dgm:t>
    </dgm:pt>
    <dgm:pt modelId="{B83A7738-EF8D-45F6-840B-8D6B255696D9}">
      <dgm:prSet/>
      <dgm:spPr/>
      <dgm:t>
        <a:bodyPr/>
        <a:lstStyle/>
        <a:p>
          <a:pPr rtl="0"/>
          <a:r>
            <a:rPr lang="ru-RU" smtClean="0"/>
            <a:t>Контролирует ход и уровень образовательного цикла</a:t>
          </a:r>
          <a:endParaRPr lang="ru-RU"/>
        </a:p>
      </dgm:t>
    </dgm:pt>
    <dgm:pt modelId="{5B5D7B09-BC92-45A7-9D10-0AC5FBC5045B}" type="parTrans" cxnId="{187F3FB2-91D3-48CA-9E1B-BE724274D563}">
      <dgm:prSet/>
      <dgm:spPr/>
      <dgm:t>
        <a:bodyPr/>
        <a:lstStyle/>
        <a:p>
          <a:endParaRPr lang="ru-RU"/>
        </a:p>
      </dgm:t>
    </dgm:pt>
    <dgm:pt modelId="{836127BB-8C8F-4D2D-8CFA-AF719AB55C7E}" type="sibTrans" cxnId="{187F3FB2-91D3-48CA-9E1B-BE724274D563}">
      <dgm:prSet/>
      <dgm:spPr/>
      <dgm:t>
        <a:bodyPr/>
        <a:lstStyle/>
        <a:p>
          <a:endParaRPr lang="ru-RU"/>
        </a:p>
      </dgm:t>
    </dgm:pt>
    <dgm:pt modelId="{760DC52C-7936-4693-B520-F25D2F6FBE8E}">
      <dgm:prSet/>
      <dgm:spPr/>
      <dgm:t>
        <a:bodyPr/>
        <a:lstStyle/>
        <a:p>
          <a:pPr rtl="0"/>
          <a:r>
            <a:rPr lang="ru-RU" smtClean="0"/>
            <a:t>Видит и оценивает результат своей деятельности здесь и сейчас</a:t>
          </a:r>
          <a:endParaRPr lang="ru-RU"/>
        </a:p>
      </dgm:t>
    </dgm:pt>
    <dgm:pt modelId="{3121C194-E5C9-441D-B077-96B4C5570230}" type="parTrans" cxnId="{30AC7D8F-CFD0-4FDA-9748-6E6DE27C1F06}">
      <dgm:prSet/>
      <dgm:spPr/>
      <dgm:t>
        <a:bodyPr/>
        <a:lstStyle/>
        <a:p>
          <a:endParaRPr lang="ru-RU"/>
        </a:p>
      </dgm:t>
    </dgm:pt>
    <dgm:pt modelId="{F2D0E191-EAA8-4228-BD2C-B27C28FB2083}" type="sibTrans" cxnId="{30AC7D8F-CFD0-4FDA-9748-6E6DE27C1F06}">
      <dgm:prSet/>
      <dgm:spPr/>
      <dgm:t>
        <a:bodyPr/>
        <a:lstStyle/>
        <a:p>
          <a:endParaRPr lang="ru-RU"/>
        </a:p>
      </dgm:t>
    </dgm:pt>
    <dgm:pt modelId="{F6AE8094-2FDE-4AC6-A8C5-94FBE8A9A3E8}" type="pres">
      <dgm:prSet presAssocID="{0720ED1F-E2E8-4416-992A-19604670D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1917B-2768-4C2F-A3D4-640B47862502}" type="pres">
      <dgm:prSet presAssocID="{B2FDF0C2-4434-4B3C-937C-000A1AAC31F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14340-D611-4E8C-8CA4-7B68F93C5A7D}" type="pres">
      <dgm:prSet presAssocID="{3E6CA102-5059-4189-986D-3E7D076BEB7B}" presName="spacer" presStyleCnt="0"/>
      <dgm:spPr/>
    </dgm:pt>
    <dgm:pt modelId="{A1631A5A-16FF-4B4C-BA14-F53A4BC8A0EA}" type="pres">
      <dgm:prSet presAssocID="{E0DC81B9-004D-4E83-ACE3-4C4624D593F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F5BC7-0D3F-45DC-9E94-759D3528D0FB}" type="pres">
      <dgm:prSet presAssocID="{2CE6B90A-0CDE-4C86-901C-974E32C6CA85}" presName="spacer" presStyleCnt="0"/>
      <dgm:spPr/>
    </dgm:pt>
    <dgm:pt modelId="{C32E3CAA-6E6D-48B3-81D0-EAF2EC5F38C9}" type="pres">
      <dgm:prSet presAssocID="{3C38D42B-5239-4680-A561-EA5173CDCEE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C9484-323E-4829-A9F9-6F647680745F}" type="pres">
      <dgm:prSet presAssocID="{4A57B091-82BD-4D9F-BAA6-F7EACC00DAA5}" presName="spacer" presStyleCnt="0"/>
      <dgm:spPr/>
    </dgm:pt>
    <dgm:pt modelId="{33591CB8-D0E1-4FAA-9A85-BC5D83918283}" type="pres">
      <dgm:prSet presAssocID="{0CB48496-C894-40A4-9996-60C1ABBEC63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FC52E-42BE-4245-8A72-5C55A96D4AC1}" type="pres">
      <dgm:prSet presAssocID="{EE34B97D-B7E2-437B-9E93-11B067A700D7}" presName="spacer" presStyleCnt="0"/>
      <dgm:spPr/>
    </dgm:pt>
    <dgm:pt modelId="{6DE760B1-9FDB-419E-92A2-008EA3A7D345}" type="pres">
      <dgm:prSet presAssocID="{DE755A3B-E936-497A-836E-208835985EB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0CAAD-054A-4277-933D-7ABB674D3C93}" type="pres">
      <dgm:prSet presAssocID="{C5FEC9E3-3FD5-4D9D-AC98-EC42557D3DDA}" presName="spacer" presStyleCnt="0"/>
      <dgm:spPr/>
    </dgm:pt>
    <dgm:pt modelId="{62E5206F-42AD-409A-9E15-A20A2FB53670}" type="pres">
      <dgm:prSet presAssocID="{B83A7738-EF8D-45F6-840B-8D6B255696D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05986-E559-45FF-A7C0-B6A1C75D99EC}" type="pres">
      <dgm:prSet presAssocID="{836127BB-8C8F-4D2D-8CFA-AF719AB55C7E}" presName="spacer" presStyleCnt="0"/>
      <dgm:spPr/>
    </dgm:pt>
    <dgm:pt modelId="{9326967B-008E-44C9-AA7A-1F3BC569DEDE}" type="pres">
      <dgm:prSet presAssocID="{760DC52C-7936-4693-B520-F25D2F6FBE8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81371-5304-4082-9422-8026EC22A887}" type="presOf" srcId="{3C38D42B-5239-4680-A561-EA5173CDCEE8}" destId="{C32E3CAA-6E6D-48B3-81D0-EAF2EC5F38C9}" srcOrd="0" destOrd="0" presId="urn:microsoft.com/office/officeart/2005/8/layout/vList2"/>
    <dgm:cxn modelId="{21037843-D2DB-4792-A7A8-4433D0DC049A}" srcId="{0720ED1F-E2E8-4416-992A-19604670D5A9}" destId="{3C38D42B-5239-4680-A561-EA5173CDCEE8}" srcOrd="2" destOrd="0" parTransId="{A5F098E2-8287-467D-8868-FE3BA267E812}" sibTransId="{4A57B091-82BD-4D9F-BAA6-F7EACC00DAA5}"/>
    <dgm:cxn modelId="{47E2D15F-248D-40D5-AAD3-0A372B1E4880}" type="presOf" srcId="{0CB48496-C894-40A4-9996-60C1ABBEC638}" destId="{33591CB8-D0E1-4FAA-9A85-BC5D83918283}" srcOrd="0" destOrd="0" presId="urn:microsoft.com/office/officeart/2005/8/layout/vList2"/>
    <dgm:cxn modelId="{30AC7D8F-CFD0-4FDA-9748-6E6DE27C1F06}" srcId="{0720ED1F-E2E8-4416-992A-19604670D5A9}" destId="{760DC52C-7936-4693-B520-F25D2F6FBE8E}" srcOrd="6" destOrd="0" parTransId="{3121C194-E5C9-441D-B077-96B4C5570230}" sibTransId="{F2D0E191-EAA8-4228-BD2C-B27C28FB2083}"/>
    <dgm:cxn modelId="{6109003B-C46D-4D19-90BD-A866197F2D0B}" type="presOf" srcId="{E0DC81B9-004D-4E83-ACE3-4C4624D593FD}" destId="{A1631A5A-16FF-4B4C-BA14-F53A4BC8A0EA}" srcOrd="0" destOrd="0" presId="urn:microsoft.com/office/officeart/2005/8/layout/vList2"/>
    <dgm:cxn modelId="{96CC26C8-EE48-4545-9D58-F6D28C58D54E}" type="presOf" srcId="{B83A7738-EF8D-45F6-840B-8D6B255696D9}" destId="{62E5206F-42AD-409A-9E15-A20A2FB53670}" srcOrd="0" destOrd="0" presId="urn:microsoft.com/office/officeart/2005/8/layout/vList2"/>
    <dgm:cxn modelId="{11150D5C-2C0F-4221-92CE-8472D154E7B7}" srcId="{0720ED1F-E2E8-4416-992A-19604670D5A9}" destId="{0CB48496-C894-40A4-9996-60C1ABBEC638}" srcOrd="3" destOrd="0" parTransId="{B99A528D-580A-476B-B3B6-00F71DEE57FA}" sibTransId="{EE34B97D-B7E2-437B-9E93-11B067A700D7}"/>
    <dgm:cxn modelId="{2988A90F-7442-4B9D-BEDD-BD9F9632EB78}" type="presOf" srcId="{0720ED1F-E2E8-4416-992A-19604670D5A9}" destId="{F6AE8094-2FDE-4AC6-A8C5-94FBE8A9A3E8}" srcOrd="0" destOrd="0" presId="urn:microsoft.com/office/officeart/2005/8/layout/vList2"/>
    <dgm:cxn modelId="{63005EF1-DD73-4FF1-A3D8-5BAC45611FE2}" type="presOf" srcId="{B2FDF0C2-4434-4B3C-937C-000A1AAC31F7}" destId="{BD41917B-2768-4C2F-A3D4-640B47862502}" srcOrd="0" destOrd="0" presId="urn:microsoft.com/office/officeart/2005/8/layout/vList2"/>
    <dgm:cxn modelId="{41A8143C-25F6-4116-8583-65D53CB1A0DE}" type="presOf" srcId="{760DC52C-7936-4693-B520-F25D2F6FBE8E}" destId="{9326967B-008E-44C9-AA7A-1F3BC569DEDE}" srcOrd="0" destOrd="0" presId="urn:microsoft.com/office/officeart/2005/8/layout/vList2"/>
    <dgm:cxn modelId="{6EE230EF-C04E-40B6-992D-642310A831D3}" type="presOf" srcId="{DE755A3B-E936-497A-836E-208835985EB4}" destId="{6DE760B1-9FDB-419E-92A2-008EA3A7D345}" srcOrd="0" destOrd="0" presId="urn:microsoft.com/office/officeart/2005/8/layout/vList2"/>
    <dgm:cxn modelId="{187F3FB2-91D3-48CA-9E1B-BE724274D563}" srcId="{0720ED1F-E2E8-4416-992A-19604670D5A9}" destId="{B83A7738-EF8D-45F6-840B-8D6B255696D9}" srcOrd="5" destOrd="0" parTransId="{5B5D7B09-BC92-45A7-9D10-0AC5FBC5045B}" sibTransId="{836127BB-8C8F-4D2D-8CFA-AF719AB55C7E}"/>
    <dgm:cxn modelId="{F3F080B7-4A53-44A7-9142-B849522CEB83}" srcId="{0720ED1F-E2E8-4416-992A-19604670D5A9}" destId="{DE755A3B-E936-497A-836E-208835985EB4}" srcOrd="4" destOrd="0" parTransId="{BB01A719-8130-4689-B327-EF8759A63DC4}" sibTransId="{C5FEC9E3-3FD5-4D9D-AC98-EC42557D3DDA}"/>
    <dgm:cxn modelId="{B22FC35D-89F1-411C-BE27-CD4A89BCFFA3}" srcId="{0720ED1F-E2E8-4416-992A-19604670D5A9}" destId="{E0DC81B9-004D-4E83-ACE3-4C4624D593FD}" srcOrd="1" destOrd="0" parTransId="{684F2AFE-C579-41D2-B4A8-B4F6B2D51C56}" sibTransId="{2CE6B90A-0CDE-4C86-901C-974E32C6CA85}"/>
    <dgm:cxn modelId="{B6CE670F-ED62-4D54-81AF-CCB0081568AE}" srcId="{0720ED1F-E2E8-4416-992A-19604670D5A9}" destId="{B2FDF0C2-4434-4B3C-937C-000A1AAC31F7}" srcOrd="0" destOrd="0" parTransId="{423EDECF-41E0-422F-85CE-25E73BEEC258}" sibTransId="{3E6CA102-5059-4189-986D-3E7D076BEB7B}"/>
    <dgm:cxn modelId="{1E95C934-F0FC-44B1-89C8-1C0A322E30D4}" type="presParOf" srcId="{F6AE8094-2FDE-4AC6-A8C5-94FBE8A9A3E8}" destId="{BD41917B-2768-4C2F-A3D4-640B47862502}" srcOrd="0" destOrd="0" presId="urn:microsoft.com/office/officeart/2005/8/layout/vList2"/>
    <dgm:cxn modelId="{31FD95CA-B61D-4812-B3AF-DA3AEF4559C4}" type="presParOf" srcId="{F6AE8094-2FDE-4AC6-A8C5-94FBE8A9A3E8}" destId="{7FB14340-D611-4E8C-8CA4-7B68F93C5A7D}" srcOrd="1" destOrd="0" presId="urn:microsoft.com/office/officeart/2005/8/layout/vList2"/>
    <dgm:cxn modelId="{511B8F39-C17E-484F-9FE1-19FAD4B7B6E6}" type="presParOf" srcId="{F6AE8094-2FDE-4AC6-A8C5-94FBE8A9A3E8}" destId="{A1631A5A-16FF-4B4C-BA14-F53A4BC8A0EA}" srcOrd="2" destOrd="0" presId="urn:microsoft.com/office/officeart/2005/8/layout/vList2"/>
    <dgm:cxn modelId="{0DB9EB6C-9A74-4FE9-98BC-0498EEEC7BBE}" type="presParOf" srcId="{F6AE8094-2FDE-4AC6-A8C5-94FBE8A9A3E8}" destId="{D78F5BC7-0D3F-45DC-9E94-759D3528D0FB}" srcOrd="3" destOrd="0" presId="urn:microsoft.com/office/officeart/2005/8/layout/vList2"/>
    <dgm:cxn modelId="{14DA2CC1-5AE3-40FD-9AC2-F42E6BF5CF82}" type="presParOf" srcId="{F6AE8094-2FDE-4AC6-A8C5-94FBE8A9A3E8}" destId="{C32E3CAA-6E6D-48B3-81D0-EAF2EC5F38C9}" srcOrd="4" destOrd="0" presId="urn:microsoft.com/office/officeart/2005/8/layout/vList2"/>
    <dgm:cxn modelId="{81388211-6B7D-455E-9DE9-7F475BC8BF2C}" type="presParOf" srcId="{F6AE8094-2FDE-4AC6-A8C5-94FBE8A9A3E8}" destId="{80AC9484-323E-4829-A9F9-6F647680745F}" srcOrd="5" destOrd="0" presId="urn:microsoft.com/office/officeart/2005/8/layout/vList2"/>
    <dgm:cxn modelId="{BAAAC172-0C24-4BA2-A5FA-FBEEE9959E55}" type="presParOf" srcId="{F6AE8094-2FDE-4AC6-A8C5-94FBE8A9A3E8}" destId="{33591CB8-D0E1-4FAA-9A85-BC5D83918283}" srcOrd="6" destOrd="0" presId="urn:microsoft.com/office/officeart/2005/8/layout/vList2"/>
    <dgm:cxn modelId="{F60A9546-0EBC-4ED1-91B6-0589F7052FFD}" type="presParOf" srcId="{F6AE8094-2FDE-4AC6-A8C5-94FBE8A9A3E8}" destId="{A0AFC52E-42BE-4245-8A72-5C55A96D4AC1}" srcOrd="7" destOrd="0" presId="urn:microsoft.com/office/officeart/2005/8/layout/vList2"/>
    <dgm:cxn modelId="{29908A11-3BF9-4814-A830-385800EA2F01}" type="presParOf" srcId="{F6AE8094-2FDE-4AC6-A8C5-94FBE8A9A3E8}" destId="{6DE760B1-9FDB-419E-92A2-008EA3A7D345}" srcOrd="8" destOrd="0" presId="urn:microsoft.com/office/officeart/2005/8/layout/vList2"/>
    <dgm:cxn modelId="{CE6801E4-998A-4CA5-84D0-F6849447CE16}" type="presParOf" srcId="{F6AE8094-2FDE-4AC6-A8C5-94FBE8A9A3E8}" destId="{4670CAAD-054A-4277-933D-7ABB674D3C93}" srcOrd="9" destOrd="0" presId="urn:microsoft.com/office/officeart/2005/8/layout/vList2"/>
    <dgm:cxn modelId="{81B45A43-C976-47B6-B8A7-A3AAA714CECB}" type="presParOf" srcId="{F6AE8094-2FDE-4AC6-A8C5-94FBE8A9A3E8}" destId="{62E5206F-42AD-409A-9E15-A20A2FB53670}" srcOrd="10" destOrd="0" presId="urn:microsoft.com/office/officeart/2005/8/layout/vList2"/>
    <dgm:cxn modelId="{2BC12E98-45A6-4FC1-9139-C141C5867AD5}" type="presParOf" srcId="{F6AE8094-2FDE-4AC6-A8C5-94FBE8A9A3E8}" destId="{ADD05986-E559-45FF-A7C0-B6A1C75D99EC}" srcOrd="11" destOrd="0" presId="urn:microsoft.com/office/officeart/2005/8/layout/vList2"/>
    <dgm:cxn modelId="{0F6943E5-774D-465B-88A1-9F3B2AA4EF0D}" type="presParOf" srcId="{F6AE8094-2FDE-4AC6-A8C5-94FBE8A9A3E8}" destId="{9326967B-008E-44C9-AA7A-1F3BC569DEDE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F51DC-9601-4D4F-8D09-9C3017E43423}">
      <dsp:nvSpPr>
        <dsp:cNvPr id="0" name=""/>
        <dsp:cNvSpPr/>
      </dsp:nvSpPr>
      <dsp:spPr>
        <a:xfrm>
          <a:off x="0" y="280079"/>
          <a:ext cx="7543800" cy="346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Показать систему коррекционно-логопедической работы в период смешанного обучения с использованием дистанционных технологий. </a:t>
          </a:r>
          <a:endParaRPr lang="ru-RU" sz="4000" kern="1200" dirty="0"/>
        </a:p>
      </dsp:txBody>
      <dsp:txXfrm>
        <a:off x="169059" y="449138"/>
        <a:ext cx="7205682" cy="3125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F9F74-1C40-4D64-9247-81C38A5C181D}">
      <dsp:nvSpPr>
        <dsp:cNvPr id="0" name=""/>
        <dsp:cNvSpPr/>
      </dsp:nvSpPr>
      <dsp:spPr>
        <a:xfrm>
          <a:off x="0" y="221480"/>
          <a:ext cx="7543800" cy="1045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Родители</a:t>
          </a:r>
          <a:endParaRPr lang="ru-RU" sz="3200" kern="1200" dirty="0"/>
        </a:p>
      </dsp:txBody>
      <dsp:txXfrm>
        <a:off x="51037" y="272517"/>
        <a:ext cx="7441726" cy="943430"/>
      </dsp:txXfrm>
    </dsp:sp>
    <dsp:sp modelId="{1DC44BF4-646A-4FE3-A579-FD1D59288513}">
      <dsp:nvSpPr>
        <dsp:cNvPr id="0" name=""/>
        <dsp:cNvSpPr/>
      </dsp:nvSpPr>
      <dsp:spPr>
        <a:xfrm>
          <a:off x="0" y="1269796"/>
          <a:ext cx="7543800" cy="1045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Инициируют контакты с педагогами, задействованными в обучении их ребенка, через электронную почту, телефоны и пр.;</a:t>
          </a:r>
          <a:endParaRPr lang="ru-RU" sz="1900" kern="1200" dirty="0"/>
        </a:p>
      </dsp:txBody>
      <dsp:txXfrm>
        <a:off x="51037" y="1320833"/>
        <a:ext cx="7441726" cy="943430"/>
      </dsp:txXfrm>
    </dsp:sp>
    <dsp:sp modelId="{F0F5D639-436F-4ACF-9FE8-B77520EEEAD1}">
      <dsp:nvSpPr>
        <dsp:cNvPr id="0" name=""/>
        <dsp:cNvSpPr/>
      </dsp:nvSpPr>
      <dsp:spPr>
        <a:xfrm>
          <a:off x="0" y="2388422"/>
          <a:ext cx="7543800" cy="1045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Получают квалифицированные консультации логопеда по вопросам оказания помощи в планировании и организации учебного времени, комплексную коррекционно-педагогическую поддержку;</a:t>
          </a:r>
          <a:endParaRPr lang="ru-RU" sz="1900" kern="1200"/>
        </a:p>
      </dsp:txBody>
      <dsp:txXfrm>
        <a:off x="51037" y="2439459"/>
        <a:ext cx="7441726" cy="943430"/>
      </dsp:txXfrm>
    </dsp:sp>
    <dsp:sp modelId="{AA257BE6-B489-4AFE-83BB-7552BF9EA403}">
      <dsp:nvSpPr>
        <dsp:cNvPr id="0" name=""/>
        <dsp:cNvSpPr/>
      </dsp:nvSpPr>
      <dsp:spPr>
        <a:xfrm>
          <a:off x="0" y="3488647"/>
          <a:ext cx="7543800" cy="1045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Становятся равноправными участниками педагогического процесса, оказывают помощь и поддержку в организации и проведении онлайн занятий  </a:t>
          </a:r>
          <a:endParaRPr lang="ru-RU" sz="1900" kern="1200"/>
        </a:p>
      </dsp:txBody>
      <dsp:txXfrm>
        <a:off x="51037" y="3539684"/>
        <a:ext cx="7441726" cy="9434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5FC81-436D-4DFF-B54E-C9C0D2109DAF}">
      <dsp:nvSpPr>
        <dsp:cNvPr id="0" name=""/>
        <dsp:cNvSpPr/>
      </dsp:nvSpPr>
      <dsp:spPr>
        <a:xfrm>
          <a:off x="0" y="74297"/>
          <a:ext cx="6325736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Благодарим </a:t>
          </a:r>
          <a:r>
            <a:rPr lang="ru-RU" sz="4000" b="1" kern="1200" dirty="0" smtClean="0"/>
            <a:t>за внимание!</a:t>
          </a:r>
          <a:endParaRPr lang="ru-RU" sz="4000" kern="1200" dirty="0"/>
        </a:p>
      </dsp:txBody>
      <dsp:txXfrm>
        <a:off x="46834" y="121131"/>
        <a:ext cx="6232068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30253-121E-4084-9ACD-F15A03D60487}">
      <dsp:nvSpPr>
        <dsp:cNvPr id="0" name=""/>
        <dsp:cNvSpPr/>
      </dsp:nvSpPr>
      <dsp:spPr>
        <a:xfrm>
          <a:off x="0" y="0"/>
          <a:ext cx="5656315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Алгоритм работы</a:t>
          </a:r>
          <a:endParaRPr lang="ru-RU" sz="3600" kern="1200" dirty="0"/>
        </a:p>
      </dsp:txBody>
      <dsp:txXfrm>
        <a:off x="42151" y="42151"/>
        <a:ext cx="5572013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2666-A3EA-4B52-ACFF-BA11445A1CB7}">
      <dsp:nvSpPr>
        <dsp:cNvPr id="0" name=""/>
        <dsp:cNvSpPr/>
      </dsp:nvSpPr>
      <dsp:spPr>
        <a:xfrm>
          <a:off x="0" y="0"/>
          <a:ext cx="8051735" cy="97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 с целью определения временных и технических возможностей  для проведения занятий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018" y="0"/>
        <a:ext cx="6343716" cy="976714"/>
      </dsp:txXfrm>
    </dsp:sp>
    <dsp:sp modelId="{1CCE6984-E3A1-475E-B534-76BD1F01949B}">
      <dsp:nvSpPr>
        <dsp:cNvPr id="0" name=""/>
        <dsp:cNvSpPr/>
      </dsp:nvSpPr>
      <dsp:spPr>
        <a:xfrm>
          <a:off x="97671" y="97671"/>
          <a:ext cx="1610347" cy="7813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DFB08-7DFA-4B61-8063-AFB5282610B8}">
      <dsp:nvSpPr>
        <dsp:cNvPr id="0" name=""/>
        <dsp:cNvSpPr/>
      </dsp:nvSpPr>
      <dsp:spPr>
        <a:xfrm>
          <a:off x="0" y="1074386"/>
          <a:ext cx="8051735" cy="97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подгрупп по нозологии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018" y="1074386"/>
        <a:ext cx="6343716" cy="976714"/>
      </dsp:txXfrm>
    </dsp:sp>
    <dsp:sp modelId="{01F19644-13C4-40B0-A394-C9E8DBFC86D4}">
      <dsp:nvSpPr>
        <dsp:cNvPr id="0" name=""/>
        <dsp:cNvSpPr/>
      </dsp:nvSpPr>
      <dsp:spPr>
        <a:xfrm>
          <a:off x="97671" y="1172057"/>
          <a:ext cx="1610347" cy="7813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A406A-DD21-40EB-B513-38B9D836D257}">
      <dsp:nvSpPr>
        <dsp:cNvPr id="0" name=""/>
        <dsp:cNvSpPr/>
      </dsp:nvSpPr>
      <dsp:spPr>
        <a:xfrm>
          <a:off x="0" y="2148772"/>
          <a:ext cx="8051735" cy="97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расписания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018" y="2148772"/>
        <a:ext cx="6343716" cy="976714"/>
      </dsp:txXfrm>
    </dsp:sp>
    <dsp:sp modelId="{54FB7F24-7699-4C47-8797-E52F7C7BA6E3}">
      <dsp:nvSpPr>
        <dsp:cNvPr id="0" name=""/>
        <dsp:cNvSpPr/>
      </dsp:nvSpPr>
      <dsp:spPr>
        <a:xfrm>
          <a:off x="97671" y="2246443"/>
          <a:ext cx="1610347" cy="7813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DC577-0585-4445-8C9C-C21493CBAEED}">
      <dsp:nvSpPr>
        <dsp:cNvPr id="0" name=""/>
        <dsp:cNvSpPr/>
      </dsp:nvSpPr>
      <dsp:spPr>
        <a:xfrm>
          <a:off x="0" y="3223158"/>
          <a:ext cx="8051735" cy="97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индивидуального плана КРЗ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8018" y="3223158"/>
        <a:ext cx="6343716" cy="976714"/>
      </dsp:txXfrm>
    </dsp:sp>
    <dsp:sp modelId="{5399CF60-FD7D-4157-9D03-DDC1EC9128E2}">
      <dsp:nvSpPr>
        <dsp:cNvPr id="0" name=""/>
        <dsp:cNvSpPr/>
      </dsp:nvSpPr>
      <dsp:spPr>
        <a:xfrm>
          <a:off x="97671" y="3320829"/>
          <a:ext cx="1610347" cy="7813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98907-B5C9-49C6-8029-7C768B114952}">
      <dsp:nvSpPr>
        <dsp:cNvPr id="0" name=""/>
        <dsp:cNvSpPr/>
      </dsp:nvSpPr>
      <dsp:spPr>
        <a:xfrm>
          <a:off x="0" y="4297544"/>
          <a:ext cx="8051735" cy="97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адаптация серии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и домашних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заданий</a:t>
          </a:r>
        </a:p>
      </dsp:txBody>
      <dsp:txXfrm>
        <a:off x="1708018" y="4297544"/>
        <a:ext cx="6343716" cy="976714"/>
      </dsp:txXfrm>
    </dsp:sp>
    <dsp:sp modelId="{01250A64-3062-4DDD-9D39-5396724F8DAD}">
      <dsp:nvSpPr>
        <dsp:cNvPr id="0" name=""/>
        <dsp:cNvSpPr/>
      </dsp:nvSpPr>
      <dsp:spPr>
        <a:xfrm>
          <a:off x="97671" y="4395215"/>
          <a:ext cx="1610347" cy="7813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A771-79CB-454C-A72F-20495686AABD}">
      <dsp:nvSpPr>
        <dsp:cNvPr id="0" name=""/>
        <dsp:cNvSpPr/>
      </dsp:nvSpPr>
      <dsp:spPr>
        <a:xfrm>
          <a:off x="0" y="72329"/>
          <a:ext cx="832941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Дозированное введение дистанционных технологий в ситуацию  смешанного обучения;</a:t>
          </a:r>
          <a:endParaRPr lang="ru-RU" sz="2000" kern="1200"/>
        </a:p>
      </dsp:txBody>
      <dsp:txXfrm>
        <a:off x="38838" y="111167"/>
        <a:ext cx="8251734" cy="717924"/>
      </dsp:txXfrm>
    </dsp:sp>
    <dsp:sp modelId="{D93D4EA6-E82C-4D71-8AA6-844A678D2A37}">
      <dsp:nvSpPr>
        <dsp:cNvPr id="0" name=""/>
        <dsp:cNvSpPr/>
      </dsp:nvSpPr>
      <dsp:spPr>
        <a:xfrm>
          <a:off x="0" y="925529"/>
          <a:ext cx="832941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Дозирование учебной нагрузки с учетом возраста, темпа и работоспособности;</a:t>
          </a:r>
          <a:endParaRPr lang="ru-RU" sz="2000" kern="1200"/>
        </a:p>
      </dsp:txBody>
      <dsp:txXfrm>
        <a:off x="38838" y="964367"/>
        <a:ext cx="8251734" cy="717924"/>
      </dsp:txXfrm>
    </dsp:sp>
    <dsp:sp modelId="{05FFD8FA-7D3A-40F8-B22B-48F5C7B2DEE5}">
      <dsp:nvSpPr>
        <dsp:cNvPr id="0" name=""/>
        <dsp:cNvSpPr/>
      </dsp:nvSpPr>
      <dsp:spPr>
        <a:xfrm>
          <a:off x="0" y="1778729"/>
          <a:ext cx="832941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Помощь ребенку на уроке в осмыслении усваиваемых знаний и умений;</a:t>
          </a:r>
          <a:endParaRPr lang="ru-RU" sz="2000" kern="1200"/>
        </a:p>
      </dsp:txBody>
      <dsp:txXfrm>
        <a:off x="38838" y="1817567"/>
        <a:ext cx="8251734" cy="717924"/>
      </dsp:txXfrm>
    </dsp:sp>
    <dsp:sp modelId="{075A69FF-1C42-4879-B827-E56C1E4D73FB}">
      <dsp:nvSpPr>
        <dsp:cNvPr id="0" name=""/>
        <dsp:cNvSpPr/>
      </dsp:nvSpPr>
      <dsp:spPr>
        <a:xfrm>
          <a:off x="0" y="2631929"/>
          <a:ext cx="832941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Создание условий для взаимодействия с учителем и одноклассниками, формирование коммуникативных умений. </a:t>
          </a:r>
          <a:endParaRPr lang="ru-RU" sz="2000" kern="1200"/>
        </a:p>
      </dsp:txBody>
      <dsp:txXfrm>
        <a:off x="38838" y="2670767"/>
        <a:ext cx="8251734" cy="717924"/>
      </dsp:txXfrm>
    </dsp:sp>
    <dsp:sp modelId="{4F61BF74-10C8-4C34-92D3-CDF3CD4D18C6}">
      <dsp:nvSpPr>
        <dsp:cNvPr id="0" name=""/>
        <dsp:cNvSpPr/>
      </dsp:nvSpPr>
      <dsp:spPr>
        <a:xfrm>
          <a:off x="0" y="3485129"/>
          <a:ext cx="832941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Организация взаимодействия учителя, узких специалистов и родителей обучающегося.</a:t>
          </a:r>
          <a:endParaRPr lang="ru-RU" sz="2000" kern="1200"/>
        </a:p>
      </dsp:txBody>
      <dsp:txXfrm>
        <a:off x="38838" y="3523967"/>
        <a:ext cx="8251734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E8A0-8F9E-4965-907A-80599F7DD98D}">
      <dsp:nvSpPr>
        <dsp:cNvPr id="0" name=""/>
        <dsp:cNvSpPr/>
      </dsp:nvSpPr>
      <dsp:spPr>
        <a:xfrm>
          <a:off x="0" y="5871"/>
          <a:ext cx="5410200" cy="22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Организационный момент (дыхательная гимнастика, психогимнастика, пальчиковая гимнастика…)</a:t>
          </a:r>
          <a:endParaRPr lang="ru-RU" sz="3100" kern="1200" dirty="0"/>
        </a:p>
      </dsp:txBody>
      <dsp:txXfrm>
        <a:off x="108004" y="113875"/>
        <a:ext cx="5194192" cy="1996462"/>
      </dsp:txXfrm>
    </dsp:sp>
    <dsp:sp modelId="{1CFD0DC1-F102-4D7E-9E09-B4F1DE00B308}">
      <dsp:nvSpPr>
        <dsp:cNvPr id="0" name=""/>
        <dsp:cNvSpPr/>
      </dsp:nvSpPr>
      <dsp:spPr>
        <a:xfrm>
          <a:off x="0" y="2307621"/>
          <a:ext cx="5410200" cy="221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Сообщение темы занятия 	</a:t>
          </a:r>
          <a:endParaRPr lang="ru-RU" sz="3100" kern="1200" dirty="0"/>
        </a:p>
      </dsp:txBody>
      <dsp:txXfrm>
        <a:off x="108004" y="2415625"/>
        <a:ext cx="5194192" cy="1996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43E84-C0C8-4E81-A35C-BBF186E4E77D}">
      <dsp:nvSpPr>
        <dsp:cNvPr id="0" name=""/>
        <dsp:cNvSpPr/>
      </dsp:nvSpPr>
      <dsp:spPr>
        <a:xfrm>
          <a:off x="0" y="39710"/>
          <a:ext cx="4651612" cy="4446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Основная часть занятия (использование сетевого образовательного пространства: Яндекс Учебник, платформа </a:t>
          </a:r>
          <a:r>
            <a:rPr lang="en-US" sz="2400" kern="1200" dirty="0" smtClean="0"/>
            <a:t>LearningApps.org</a:t>
          </a:r>
          <a:r>
            <a:rPr lang="ru-RU" sz="2400" kern="1200" dirty="0" smtClean="0"/>
            <a:t>.; Чистякова</a:t>
          </a:r>
          <a:r>
            <a:rPr lang="en-US" sz="2400" kern="1200" dirty="0" smtClean="0"/>
            <a:t> </a:t>
          </a:r>
          <a:r>
            <a:rPr lang="ru-RU" sz="2400" kern="1200" dirty="0" smtClean="0"/>
            <a:t>«Исправляем </a:t>
          </a:r>
          <a:r>
            <a:rPr lang="ru-RU" sz="2400" kern="1200" dirty="0" err="1" smtClean="0"/>
            <a:t>дисграфию</a:t>
          </a:r>
          <a:r>
            <a:rPr lang="ru-RU" sz="2400" kern="1200" dirty="0" smtClean="0"/>
            <a:t>», «Логопедический букварь» Сычева Г.Е., «Учим буквы» О.И. </a:t>
          </a:r>
          <a:r>
            <a:rPr lang="ru-RU" sz="2400" kern="1200" dirty="0" err="1" smtClean="0"/>
            <a:t>Крупенчук</a:t>
          </a:r>
          <a:r>
            <a:rPr lang="ru-RU" sz="2400" kern="1200" dirty="0" smtClean="0"/>
            <a:t>…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217062" y="256772"/>
        <a:ext cx="4217488" cy="4012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6963B-5540-442E-81FF-BAEFD4D1BE52}">
      <dsp:nvSpPr>
        <dsp:cNvPr id="0" name=""/>
        <dsp:cNvSpPr/>
      </dsp:nvSpPr>
      <dsp:spPr>
        <a:xfrm>
          <a:off x="0" y="215481"/>
          <a:ext cx="5410200" cy="409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Использование здоровьесберегающих технологий (физкультминуки, дыхательная гимнастика, пальчиковая,  гимнастика для глаз, элементы логоритмики, упражнения для развития мелкой моторики рук), ориентируясь на состояние ребенка, через каждые 10 – 15 минут</a:t>
          </a:r>
          <a:endParaRPr lang="ru-RU" sz="2500" kern="1200" dirty="0"/>
        </a:p>
      </dsp:txBody>
      <dsp:txXfrm>
        <a:off x="199901" y="415382"/>
        <a:ext cx="5010398" cy="36951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D11F-D1C0-4AAA-B991-67706C16784B}">
      <dsp:nvSpPr>
        <dsp:cNvPr id="0" name=""/>
        <dsp:cNvSpPr/>
      </dsp:nvSpPr>
      <dsp:spPr>
        <a:xfrm>
          <a:off x="0" y="0"/>
          <a:ext cx="4426424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Подведение итогов  занятия (использование самопроверки, взаимопроверки, оценивание своей деятельности)</a:t>
          </a:r>
          <a:endParaRPr lang="ru-RU" sz="3800" kern="1200" dirty="0"/>
        </a:p>
      </dsp:txBody>
      <dsp:txXfrm>
        <a:off x="129646" y="129646"/>
        <a:ext cx="4167132" cy="4266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917B-2768-4C2F-A3D4-640B47862502}">
      <dsp:nvSpPr>
        <dsp:cNvPr id="0" name=""/>
        <dsp:cNvSpPr/>
      </dsp:nvSpPr>
      <dsp:spPr>
        <a:xfrm>
          <a:off x="0" y="395922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Обучающийся</a:t>
          </a:r>
          <a:endParaRPr lang="ru-RU" sz="2100" kern="1200" dirty="0"/>
        </a:p>
      </dsp:txBody>
      <dsp:txXfrm>
        <a:off x="24588" y="420510"/>
        <a:ext cx="7494624" cy="454509"/>
      </dsp:txXfrm>
    </dsp:sp>
    <dsp:sp modelId="{A1631A5A-16FF-4B4C-BA14-F53A4BC8A0EA}">
      <dsp:nvSpPr>
        <dsp:cNvPr id="0" name=""/>
        <dsp:cNvSpPr/>
      </dsp:nvSpPr>
      <dsp:spPr>
        <a:xfrm>
          <a:off x="0" y="960087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Сам подбирает эргономичный способ освоения информации</a:t>
          </a:r>
          <a:endParaRPr lang="ru-RU" sz="2100" kern="1200" dirty="0"/>
        </a:p>
      </dsp:txBody>
      <dsp:txXfrm>
        <a:off x="24588" y="984675"/>
        <a:ext cx="7494624" cy="454509"/>
      </dsp:txXfrm>
    </dsp:sp>
    <dsp:sp modelId="{C32E3CAA-6E6D-48B3-81D0-EAF2EC5F38C9}">
      <dsp:nvSpPr>
        <dsp:cNvPr id="0" name=""/>
        <dsp:cNvSpPr/>
      </dsp:nvSpPr>
      <dsp:spPr>
        <a:xfrm>
          <a:off x="0" y="1524252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Глубже вникает в изучаемую проблему и суть вопроса</a:t>
          </a:r>
          <a:endParaRPr lang="ru-RU" sz="2100" kern="1200"/>
        </a:p>
      </dsp:txBody>
      <dsp:txXfrm>
        <a:off x="24588" y="1548840"/>
        <a:ext cx="7494624" cy="454509"/>
      </dsp:txXfrm>
    </dsp:sp>
    <dsp:sp modelId="{33591CB8-D0E1-4FAA-9A85-BC5D83918283}">
      <dsp:nvSpPr>
        <dsp:cNvPr id="0" name=""/>
        <dsp:cNvSpPr/>
      </dsp:nvSpPr>
      <dsp:spPr>
        <a:xfrm>
          <a:off x="0" y="2088417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Проявляет мотивацию, интерес к учению</a:t>
          </a:r>
          <a:endParaRPr lang="ru-RU" sz="2100" kern="1200" dirty="0"/>
        </a:p>
      </dsp:txBody>
      <dsp:txXfrm>
        <a:off x="24588" y="2113005"/>
        <a:ext cx="7494624" cy="454509"/>
      </dsp:txXfrm>
    </dsp:sp>
    <dsp:sp modelId="{6DE760B1-9FDB-419E-92A2-008EA3A7D345}">
      <dsp:nvSpPr>
        <dsp:cNvPr id="0" name=""/>
        <dsp:cNvSpPr/>
      </dsp:nvSpPr>
      <dsp:spPr>
        <a:xfrm>
          <a:off x="0" y="2652582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Выбирает оптимальный темп обучения</a:t>
          </a:r>
          <a:endParaRPr lang="ru-RU" sz="2100" kern="1200"/>
        </a:p>
      </dsp:txBody>
      <dsp:txXfrm>
        <a:off x="24588" y="2677170"/>
        <a:ext cx="7494624" cy="454509"/>
      </dsp:txXfrm>
    </dsp:sp>
    <dsp:sp modelId="{62E5206F-42AD-409A-9E15-A20A2FB53670}">
      <dsp:nvSpPr>
        <dsp:cNvPr id="0" name=""/>
        <dsp:cNvSpPr/>
      </dsp:nvSpPr>
      <dsp:spPr>
        <a:xfrm>
          <a:off x="0" y="3216747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Контролирует ход и уровень образовательного цикла</a:t>
          </a:r>
          <a:endParaRPr lang="ru-RU" sz="2100" kern="1200"/>
        </a:p>
      </dsp:txBody>
      <dsp:txXfrm>
        <a:off x="24588" y="3241335"/>
        <a:ext cx="7494624" cy="454509"/>
      </dsp:txXfrm>
    </dsp:sp>
    <dsp:sp modelId="{9326967B-008E-44C9-AA7A-1F3BC569DEDE}">
      <dsp:nvSpPr>
        <dsp:cNvPr id="0" name=""/>
        <dsp:cNvSpPr/>
      </dsp:nvSpPr>
      <dsp:spPr>
        <a:xfrm>
          <a:off x="0" y="3780912"/>
          <a:ext cx="75438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Видит и оценивает результат своей деятельности здесь и сейчас</a:t>
          </a:r>
          <a:endParaRPr lang="ru-RU" sz="2100" kern="1200"/>
        </a:p>
      </dsp:txBody>
      <dsp:txXfrm>
        <a:off x="24588" y="3805500"/>
        <a:ext cx="749462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7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1;&#1080;&#1094;&#1077;&#1081;%209\Desktop\&#1051;&#1054;&#1043;&#1054;%20&#1075;&#1086;&#1090;&#1086;&#1074;&#1086;\pyatochka_nosochek_-_pyatochka_nosochek.mp3" TargetMode="Externa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139" y="813544"/>
            <a:ext cx="7543800" cy="261204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Система логопедической работы в условиях смешанного и дистанционного обучения.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0785" y="3712191"/>
            <a:ext cx="2360294" cy="2511908"/>
          </a:xfrm>
        </p:spPr>
        <p:txBody>
          <a:bodyPr>
            <a:noAutofit/>
          </a:bodyPr>
          <a:lstStyle/>
          <a:p>
            <a:pPr algn="r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Директор МАОУ лицей №9 «Лидер» Осетрова И.Г. Координатор инклюзивного обучения Юкина Т.Л.  Учитель – логопед   Брежнева С. 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" y="5035641"/>
            <a:ext cx="1247882" cy="11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5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660"/>
            <a:ext cx="7543800" cy="145075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Положительные эффекты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4997965"/>
              </p:ext>
            </p:extLst>
          </p:nvPr>
        </p:nvGraphicFramePr>
        <p:xfrm>
          <a:off x="822960" y="1583140"/>
          <a:ext cx="7543800" cy="472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5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31332452"/>
              </p:ext>
            </p:extLst>
          </p:nvPr>
        </p:nvGraphicFramePr>
        <p:xfrm>
          <a:off x="1433015" y="2402004"/>
          <a:ext cx="6325737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235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Цель: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4247257"/>
              </p:ext>
            </p:extLst>
          </p:nvPr>
        </p:nvGraphicFramePr>
        <p:xfrm>
          <a:off x="754193" y="2050258"/>
          <a:ext cx="75438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09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671958887"/>
              </p:ext>
            </p:extLst>
          </p:nvPr>
        </p:nvGraphicFramePr>
        <p:xfrm>
          <a:off x="1791269" y="135671"/>
          <a:ext cx="5656315" cy="87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0907656"/>
              </p:ext>
            </p:extLst>
          </p:nvPr>
        </p:nvGraphicFramePr>
        <p:xfrm>
          <a:off x="658949" y="986455"/>
          <a:ext cx="8051735" cy="527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1759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4414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Рекомендации при использовании дистанционных технологий</a:t>
            </a:r>
            <a:endParaRPr lang="ru-RU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7666037"/>
              </p:ext>
            </p:extLst>
          </p:nvPr>
        </p:nvGraphicFramePr>
        <p:xfrm>
          <a:off x="663264" y="1854558"/>
          <a:ext cx="8329410" cy="435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963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4153" y="245660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логопедического онлайн занятия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0231" y="1854558"/>
            <a:ext cx="8171645" cy="439169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113559714"/>
              </p:ext>
            </p:extLst>
          </p:nvPr>
        </p:nvGraphicFramePr>
        <p:xfrm>
          <a:off x="609600" y="1600201"/>
          <a:ext cx="5410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10" y="2455317"/>
            <a:ext cx="1071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98108" y="2331452"/>
            <a:ext cx="25172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Флажок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 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Я в руке - флажок держу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>Четыре </a:t>
            </a:r>
            <a:r>
              <a:rPr lang="ru-RU" sz="2400" dirty="0"/>
              <a:t>пальца (</a:t>
            </a:r>
            <a:r>
              <a:rPr lang="ru-RU" sz="2400" dirty="0" smtClean="0"/>
              <a:t>указательный, средний</a:t>
            </a:r>
            <a:r>
              <a:rPr lang="ru-RU" sz="2400" dirty="0"/>
              <a:t>, безымянный </a:t>
            </a:r>
            <a:r>
              <a:rPr lang="ru-RU" sz="2400" dirty="0" smtClean="0"/>
              <a:t> и </a:t>
            </a:r>
            <a:r>
              <a:rPr lang="ru-RU" sz="2400" dirty="0"/>
              <a:t>мизинец) вместе большой опущен вниз. Тыльная сторона ладони к себе. </a:t>
            </a:r>
          </a:p>
        </p:txBody>
      </p:sp>
    </p:spTree>
    <p:extLst>
      <p:ext uri="{BB962C8B-B14F-4D97-AF65-F5344CB8AC3E}">
        <p14:creationId xmlns="" xmlns:p14="http://schemas.microsoft.com/office/powerpoint/2010/main" val="41241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4153" y="245660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логопедического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онлайн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0231" y="1854558"/>
            <a:ext cx="8171645" cy="439169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4153" y="245659"/>
            <a:ext cx="7492607" cy="149170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266334469"/>
              </p:ext>
            </p:extLst>
          </p:nvPr>
        </p:nvGraphicFramePr>
        <p:xfrm>
          <a:off x="609600" y="1600201"/>
          <a:ext cx="4651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8" r="14445"/>
          <a:stretch/>
        </p:blipFill>
        <p:spPr bwMode="auto">
          <a:xfrm>
            <a:off x="5366337" y="1854558"/>
            <a:ext cx="3777664" cy="38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88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4153" y="245660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логопедического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онлайн занятия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0231" y="1854558"/>
            <a:ext cx="8171645" cy="439169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69225585"/>
              </p:ext>
            </p:extLst>
          </p:nvPr>
        </p:nvGraphicFramePr>
        <p:xfrm>
          <a:off x="609600" y="1600201"/>
          <a:ext cx="5410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0" descr="http://www.smayli.ru/data/smiles/detia-815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13" y="2041814"/>
            <a:ext cx="1229258" cy="20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hoto15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42" y="4029798"/>
            <a:ext cx="2006222" cy="240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405" y="2064687"/>
            <a:ext cx="1021919" cy="19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33365" y="1669892"/>
            <a:ext cx="168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ФИЗМИНУТКА</a:t>
            </a:r>
          </a:p>
        </p:txBody>
      </p:sp>
      <p:pic>
        <p:nvPicPr>
          <p:cNvPr id="14" name="pyatochka_nosochek_-_pyatochka_nosoch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76" y="52025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59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4153" y="245660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логопедического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онлайн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0231" y="1854558"/>
            <a:ext cx="8171645" cy="439169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328830857"/>
              </p:ext>
            </p:extLst>
          </p:nvPr>
        </p:nvGraphicFramePr>
        <p:xfrm>
          <a:off x="128992" y="1603441"/>
          <a:ext cx="44264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82" t="9206" r="20846" b="29206"/>
          <a:stretch/>
        </p:blipFill>
        <p:spPr bwMode="auto">
          <a:xfrm>
            <a:off x="4646053" y="1696416"/>
            <a:ext cx="4282320" cy="40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17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566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Положительные эффекты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5161093"/>
              </p:ext>
            </p:extLst>
          </p:nvPr>
        </p:nvGraphicFramePr>
        <p:xfrm>
          <a:off x="822960" y="1628800"/>
          <a:ext cx="7543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25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369</Words>
  <Application>Microsoft Office PowerPoint</Application>
  <PresentationFormat>Экран (4:3)</PresentationFormat>
  <Paragraphs>48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логопедической работы в условиях смешанного и дистанционного обучения.</vt:lpstr>
      <vt:lpstr>Цель:</vt:lpstr>
      <vt:lpstr>Слайд 3</vt:lpstr>
      <vt:lpstr>Рекомендации при использовании дистанционных технологий</vt:lpstr>
      <vt:lpstr>Слайд 5</vt:lpstr>
      <vt:lpstr>   </vt:lpstr>
      <vt:lpstr>Слайд 7</vt:lpstr>
      <vt:lpstr>Слайд 8</vt:lpstr>
      <vt:lpstr>Положительные эффекты</vt:lpstr>
      <vt:lpstr>Положительные эффекты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логопедической работы в условиях смешанного и дистанционного обучения.</dc:title>
  <dc:creator>Лицей 9</dc:creator>
  <cp:lastModifiedBy>admin</cp:lastModifiedBy>
  <cp:revision>4</cp:revision>
  <dcterms:created xsi:type="dcterms:W3CDTF">2020-08-24T07:09:20Z</dcterms:created>
  <dcterms:modified xsi:type="dcterms:W3CDTF">2020-08-24T08:31:04Z</dcterms:modified>
</cp:coreProperties>
</file>