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media/image1.jpeg" ContentType="image/jpeg"/>
  <Override PartName="/ppt/media/image2.jpeg" ContentType="image/jpeg"/>
  <Override PartName="/ppt/media/image19.jpeg" ContentType="image/jpeg"/>
  <Override PartName="/ppt/media/image3.png" ContentType="image/png"/>
  <Override PartName="/ppt/media/image33.jpeg" ContentType="image/jpeg"/>
  <Override PartName="/ppt/media/image11.jpeg" ContentType="image/jpeg"/>
  <Override PartName="/ppt/media/image6.jpeg" ContentType="image/jpeg"/>
  <Override PartName="/ppt/media/image4.jpeg" ContentType="image/jpeg"/>
  <Override PartName="/ppt/media/image31.jpeg" ContentType="image/jpeg"/>
  <Override PartName="/ppt/media/image5.jpeg" ContentType="image/jpeg"/>
  <Override PartName="/ppt/media/image32.jpeg" ContentType="image/jpeg"/>
  <Override PartName="/ppt/media/image7.jpeg" ContentType="image/jpeg"/>
  <Override PartName="/ppt/media/image12.jpeg" ContentType="image/jpeg"/>
  <Override PartName="/ppt/media/image34.jpeg" ContentType="image/jpeg"/>
  <Override PartName="/ppt/media/image8.jpeg" ContentType="image/jpeg"/>
  <Override PartName="/ppt/media/image13.jpeg" ContentType="image/jpeg"/>
  <Override PartName="/ppt/media/image35.jpeg" ContentType="image/jpeg"/>
  <Override PartName="/ppt/media/image9.jpeg" ContentType="image/jpeg"/>
  <Override PartName="/ppt/media/image14.jpeg" ContentType="image/jpeg"/>
  <Override PartName="/ppt/media/image36.jpeg" ContentType="image/jpeg"/>
  <Override PartName="/ppt/media/image10.png" ContentType="image/png"/>
  <Override PartName="/ppt/media/image17.jpeg" ContentType="image/jpeg"/>
  <Override PartName="/ppt/media/image15.jpeg" ContentType="image/jpeg"/>
  <Override PartName="/ppt/media/image37.jpeg" ContentType="image/jpeg"/>
  <Override PartName="/ppt/media/image16.jpeg" ContentType="image/jpeg"/>
  <Override PartName="/ppt/media/image18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7.png" ContentType="image/pn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8.jpeg" ContentType="image/jpeg"/>
  <Override PartName="/ppt/media/image29.jpeg" ContentType="image/jpeg"/>
  <Override PartName="/ppt/media/image30.jpeg" ContentType="image/jpe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A9F9E49-914F-4BEC-BB96-CB41500281F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817853D-5AE8-48ED-97C5-D68FEB3BF6B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1AC5056-C512-4F7E-AD8B-D2DB765B171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3636DC0-D1FB-4E2D-A511-9509A70984A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FBAAF78C-DDDE-4556-8E4F-8C7758C25B3A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D14F4745-FFF9-4E97-B788-828ED30E8224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2DE6B2EB-115E-4DAA-B01D-DA3A92EFF23E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11F106E1-9EFC-4D93-8199-3D1A38F7914A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0284A5A8-B218-464A-8CC1-3FEA04D5D3E4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080" cy="593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29C66810-54FF-47F8-86A6-84EC33D730F8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E6DF6C91-D013-4C73-982C-01FAB6900334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D18C1FD-3EB7-4FDA-991D-80B3A5E0DAC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D4BFDFDF-8153-419B-B703-8FF349AC537C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F8A5BA7C-43D1-4F8F-92B5-85EAED9F5213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4850A9CD-9BDE-473D-9E01-FB0304BD0498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B3A62EC9-62B3-4B0B-BA81-AAC044D4F542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2F60A1D0-8F0B-40BA-AB83-B99E2CB47126}" type="slidenum">
              <a:t>&lt;#&gt;</a:t>
            </a:fld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91F0CFD-01B8-4BC9-939A-4B8835973C3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2D5968A-1AB5-4A5A-B30C-7F9BB1AE119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CE6460D-A09A-4112-8BDD-5E3A6478106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AE9CA81-6686-409A-A52A-AFA23CD51CA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7001CE5-5493-4A24-9135-D334FC96368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DEDBDB4-6545-44C5-AC75-634F87BF773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080" cy="593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9B1849E-5AEB-4F03-8F8D-A384F50EA74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C9FBC8E-C860-4153-BF62-3DA287EB4D5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CAA5766-25B3-495A-AFED-47F68A895E5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A40115F-BAE8-46C8-838D-DEF93E78CBE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1A49900-A6B5-44C0-B7DA-9D23C775812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3B4C28C-DC75-417D-9CA2-C1825E22298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46D7530-BDB3-4BFF-A0DF-87EA0550D37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C4C8A02-1709-4ECC-96CD-EB8EE28095A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83FA83E-F5F7-49BA-918E-EA27625E7C4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D4741DD-4749-4A76-850B-69A796E1B5F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3EC407C-2959-4D2D-8992-43A7A6C7EFF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3756AD4-89EE-4E62-8FA1-CF71966A28D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2876D4B-C3DE-4559-9BB6-B0A1B080624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080" cy="593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AA02F60-2A50-4ACD-B993-18FDFCDBE05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284EC4F-1ABB-4CFE-A11B-A9633A4C050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2EB22D2-390A-4327-B2E1-AD073D1F0E4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7D4EABB-6F78-432B-988A-53F1F48873E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68D7A2F-275B-4CCA-B8A5-047E5659F78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3F1F1F2-1D8D-4DB8-A567-389F4C9A73F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6C25771-1A9A-4714-A88C-85F8327A5BD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48B54DB-E963-445F-89D8-3D050E347C6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080" cy="593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CD57E4F-C463-4C14-B380-CE827E0B30E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C95C8BB-802B-4929-97C4-D76D1E6AAD5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50C68AD-434B-4702-8C8C-E2927ED9ED5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60FAE78-8145-4384-A931-5922826784D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e7e4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0800 w 100080"/>
                <a:gd name="textAreaTop" fmla="*/ 0 h 625320"/>
                <a:gd name="textAreaBottom" fmla="*/ 62604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560 w 645840"/>
                <a:gd name="textAreaTop" fmla="*/ 0 h 2321640"/>
                <a:gd name="textAreaBottom" fmla="*/ 232236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48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360 w 170640"/>
                <a:gd name="textAreaTop" fmla="*/ 0 h 362880"/>
                <a:gd name="textAreaBottom" fmla="*/ 36360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1880 w 821160"/>
                <a:gd name="textAreaTop" fmla="*/ 0 h 3327840"/>
                <a:gd name="textAreaBottom" fmla="*/ 332856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200 w 105480"/>
                <a:gd name="textAreaTop" fmla="*/ 0 h 2927160"/>
                <a:gd name="textAreaBottom" fmla="*/ 292788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120 w 77400"/>
                <a:gd name="textAreaTop" fmla="*/ 0 h 493200"/>
                <a:gd name="textAreaBottom" fmla="*/ 49392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080 w 189360"/>
                <a:gd name="textAreaTop" fmla="*/ 0 h 1024200"/>
                <a:gd name="textAreaBottom" fmla="*/ 102492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120 w 2075400"/>
                <a:gd name="textAreaTop" fmla="*/ 0 h 4047480"/>
                <a:gd name="textAreaBottom" fmla="*/ 404820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000 w 161280"/>
                <a:gd name="textAreaTop" fmla="*/ 0 h 336600"/>
                <a:gd name="textAreaBottom" fmla="*/ 33732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440 w 36720"/>
                <a:gd name="textAreaTop" fmla="*/ 0 h 221040"/>
                <a:gd name="textAreaBottom" fmla="*/ 22176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8680 w 237960"/>
                <a:gd name="textAreaTop" fmla="*/ 0 h 621720"/>
                <a:gd name="textAreaBottom" fmla="*/ 62244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280 w 493560"/>
                <a:gd name="textAreaTop" fmla="*/ 0 h 4400280"/>
                <a:gd name="textAreaBottom" fmla="*/ 440100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360 w 422640"/>
                <a:gd name="textAreaTop" fmla="*/ 0 h 1580040"/>
                <a:gd name="textAreaBottom" fmla="*/ 158076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" name="Freeform 29"/>
            <p:cNvSpPr/>
            <p:nvPr/>
          </p:nvSpPr>
          <p:spPr>
            <a:xfrm>
              <a:off x="1006200" y="5862600"/>
              <a:ext cx="430200" cy="990000"/>
            </a:xfrm>
            <a:custGeom>
              <a:avLst/>
              <a:gdLst>
                <a:gd name="textAreaLeft" fmla="*/ 0 w 430200"/>
                <a:gd name="textAreaRight" fmla="*/ 430920 w 430200"/>
                <a:gd name="textAreaTop" fmla="*/ 0 h 990000"/>
                <a:gd name="textAreaBottom" fmla="*/ 99072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1880 w 551160"/>
                <a:gd name="textAreaTop" fmla="*/ 0 h 2235240"/>
                <a:gd name="textAreaBottom" fmla="*/ 223596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240 w 173520"/>
                <a:gd name="textAreaTop" fmla="*/ 0 h 3026520"/>
                <a:gd name="textAreaBottom" fmla="*/ 302724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280 w 133560"/>
                <a:gd name="textAreaTop" fmla="*/ 0 h 280800"/>
                <a:gd name="textAreaBottom" fmla="*/ 28152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440 w 81720"/>
                <a:gd name="textAreaTop" fmla="*/ 0 h 510840"/>
                <a:gd name="textAreaBottom" fmla="*/ 51156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120 w 1409400"/>
                <a:gd name="textAreaTop" fmla="*/ 0 h 2716200"/>
                <a:gd name="textAreaBottom" fmla="*/ 271692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600 w 119880"/>
                <a:gd name="textAreaTop" fmla="*/ 0 h 252360"/>
                <a:gd name="textAreaBottom" fmla="*/ 25308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7880 w 137160"/>
                <a:gd name="textAreaTop" fmla="*/ 0 h 673560"/>
                <a:gd name="textAreaBottom" fmla="*/ 67428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160 w 37440"/>
                <a:gd name="textAreaTop" fmla="*/ 0 h 227160"/>
                <a:gd name="textAreaBottom" fmla="*/ 22788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600 w 209880"/>
                <a:gd name="textAreaTop" fmla="*/ 0 h 529920"/>
                <a:gd name="textAreaBottom" fmla="*/ 53064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6" name="Rectangle 6"/>
          <p:cNvSpPr/>
          <p:nvPr/>
        </p:nvSpPr>
        <p:spPr>
          <a:xfrm>
            <a:off x="0" y="0"/>
            <a:ext cx="18216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" name="Freeform 6"/>
          <p:cNvSpPr/>
          <p:nvPr/>
        </p:nvSpPr>
        <p:spPr>
          <a:xfrm>
            <a:off x="0" y="4323960"/>
            <a:ext cx="1743840" cy="777960"/>
          </a:xfrm>
          <a:custGeom>
            <a:avLst/>
            <a:gdLst>
              <a:gd name="textAreaLeft" fmla="*/ 0 w 1743840"/>
              <a:gd name="textAreaRight" fmla="*/ 1744560 w 1743840"/>
              <a:gd name="textAreaTop" fmla="*/ 0 h 777960"/>
              <a:gd name="textAreaBottom" fmla="*/ 778680 h 777960"/>
            </a:gdLst>
            <a:ahLst/>
            <a:rect l="textAreaLeft" t="textAreaTop" r="textAreaRight" b="textAreaBottom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ftr" idx="1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sldNum" idx="2"/>
          </p:nvPr>
        </p:nvSpPr>
        <p:spPr>
          <a:xfrm>
            <a:off x="531720" y="4529520"/>
            <a:ext cx="77904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BAB79D5-14D0-41DD-8974-9C06DAE3D33D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dt" idx="3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e7e4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70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0800 w 100080"/>
                <a:gd name="textAreaTop" fmla="*/ 0 h 625320"/>
                <a:gd name="textAreaBottom" fmla="*/ 62604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560 w 645840"/>
                <a:gd name="textAreaTop" fmla="*/ 0 h 2321640"/>
                <a:gd name="textAreaBottom" fmla="*/ 232236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48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3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360 w 170640"/>
                <a:gd name="textAreaTop" fmla="*/ 0 h 362880"/>
                <a:gd name="textAreaBottom" fmla="*/ 36360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1880 w 821160"/>
                <a:gd name="textAreaTop" fmla="*/ 0 h 3327840"/>
                <a:gd name="textAreaBottom" fmla="*/ 332856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5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200 w 105480"/>
                <a:gd name="textAreaTop" fmla="*/ 0 h 2927160"/>
                <a:gd name="textAreaBottom" fmla="*/ 292788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6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120 w 77400"/>
                <a:gd name="textAreaTop" fmla="*/ 0 h 493200"/>
                <a:gd name="textAreaBottom" fmla="*/ 49392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7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080 w 189360"/>
                <a:gd name="textAreaTop" fmla="*/ 0 h 1024200"/>
                <a:gd name="textAreaBottom" fmla="*/ 102492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8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120 w 2075400"/>
                <a:gd name="textAreaTop" fmla="*/ 0 h 4047480"/>
                <a:gd name="textAreaBottom" fmla="*/ 404820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9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000 w 161280"/>
                <a:gd name="textAreaTop" fmla="*/ 0 h 336600"/>
                <a:gd name="textAreaBottom" fmla="*/ 33732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0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440 w 36720"/>
                <a:gd name="textAreaTop" fmla="*/ 0 h 221040"/>
                <a:gd name="textAreaBottom" fmla="*/ 22176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1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8680 w 237960"/>
                <a:gd name="textAreaTop" fmla="*/ 0 h 621720"/>
                <a:gd name="textAreaBottom" fmla="*/ 62244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82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83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280 w 493560"/>
                <a:gd name="textAreaTop" fmla="*/ 0 h 4400280"/>
                <a:gd name="textAreaBottom" fmla="*/ 440100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4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360 w 422640"/>
                <a:gd name="textAreaTop" fmla="*/ 0 h 1580040"/>
                <a:gd name="textAreaBottom" fmla="*/ 158076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5" name="Freeform 29"/>
            <p:cNvSpPr/>
            <p:nvPr/>
          </p:nvSpPr>
          <p:spPr>
            <a:xfrm>
              <a:off x="1006200" y="5862600"/>
              <a:ext cx="430200" cy="990000"/>
            </a:xfrm>
            <a:custGeom>
              <a:avLst/>
              <a:gdLst>
                <a:gd name="textAreaLeft" fmla="*/ 0 w 430200"/>
                <a:gd name="textAreaRight" fmla="*/ 430920 w 430200"/>
                <a:gd name="textAreaTop" fmla="*/ 0 h 990000"/>
                <a:gd name="textAreaBottom" fmla="*/ 99072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6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1880 w 551160"/>
                <a:gd name="textAreaTop" fmla="*/ 0 h 2235240"/>
                <a:gd name="textAreaBottom" fmla="*/ 223596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7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240 w 173520"/>
                <a:gd name="textAreaTop" fmla="*/ 0 h 3026520"/>
                <a:gd name="textAreaBottom" fmla="*/ 302724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8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280 w 133560"/>
                <a:gd name="textAreaTop" fmla="*/ 0 h 280800"/>
                <a:gd name="textAreaBottom" fmla="*/ 28152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9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440 w 81720"/>
                <a:gd name="textAreaTop" fmla="*/ 0 h 510840"/>
                <a:gd name="textAreaBottom" fmla="*/ 51156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0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120 w 1409400"/>
                <a:gd name="textAreaTop" fmla="*/ 0 h 2716200"/>
                <a:gd name="textAreaBottom" fmla="*/ 271692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1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600 w 119880"/>
                <a:gd name="textAreaTop" fmla="*/ 0 h 252360"/>
                <a:gd name="textAreaBottom" fmla="*/ 25308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2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7880 w 137160"/>
                <a:gd name="textAreaTop" fmla="*/ 0 h 673560"/>
                <a:gd name="textAreaBottom" fmla="*/ 67428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3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160 w 37440"/>
                <a:gd name="textAreaTop" fmla="*/ 0 h 227160"/>
                <a:gd name="textAreaBottom" fmla="*/ 22788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4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600 w 209880"/>
                <a:gd name="textAreaTop" fmla="*/ 0 h 529920"/>
                <a:gd name="textAreaBottom" fmla="*/ 53064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95" name="Rectangle 6"/>
          <p:cNvSpPr/>
          <p:nvPr/>
        </p:nvSpPr>
        <p:spPr>
          <a:xfrm>
            <a:off x="0" y="0"/>
            <a:ext cx="18216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6" name="Изображение 1"/>
          <p:cNvSpPr/>
          <p:nvPr/>
        </p:nvSpPr>
        <p:spPr>
          <a:xfrm>
            <a:off x="-7200" y="0"/>
            <a:ext cx="2550240" cy="6857280"/>
          </a:xfrm>
          <a:custGeom>
            <a:avLst/>
            <a:gdLst>
              <a:gd name="textAreaLeft" fmla="*/ 0 w 2550240"/>
              <a:gd name="textAreaRight" fmla="*/ 2550960 w 255024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entury Gothic"/>
              <a:ea typeface="DejaVu Sans"/>
            </a:endParaRPr>
          </a:p>
        </p:txBody>
      </p:sp>
      <p:sp>
        <p:nvSpPr>
          <p:cNvPr id="97" name="Полилиния: фигура 52"/>
          <p:cNvSpPr/>
          <p:nvPr/>
        </p:nvSpPr>
        <p:spPr>
          <a:xfrm>
            <a:off x="-9360" y="0"/>
            <a:ext cx="2547720" cy="2554920"/>
          </a:xfrm>
          <a:custGeom>
            <a:avLst/>
            <a:gdLst>
              <a:gd name="textAreaLeft" fmla="*/ 0 w 2547720"/>
              <a:gd name="textAreaRight" fmla="*/ 2548440 w 2547720"/>
              <a:gd name="textAreaTop" fmla="*/ 0 h 2554920"/>
              <a:gd name="textAreaBottom" fmla="*/ 2555640 h 2554920"/>
            </a:gdLst>
            <a:ahLst/>
            <a:rect l="textAreaLeft" t="textAreaTop" r="textAreaRight" b="textAreaBottom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entury Gothic"/>
              <a:ea typeface="DejaVu Sans"/>
            </a:endParaRPr>
          </a:p>
        </p:txBody>
      </p:sp>
      <p:sp>
        <p:nvSpPr>
          <p:cNvPr id="98" name="Изображение 4"/>
          <p:cNvSpPr/>
          <p:nvPr/>
        </p:nvSpPr>
        <p:spPr>
          <a:xfrm>
            <a:off x="2543760" y="0"/>
            <a:ext cx="2559600" cy="2559600"/>
          </a:xfrm>
          <a:custGeom>
            <a:avLst/>
            <a:gdLst>
              <a:gd name="textAreaLeft" fmla="*/ 0 w 2559600"/>
              <a:gd name="textAreaRight" fmla="*/ 2560320 w 2559600"/>
              <a:gd name="textAreaTop" fmla="*/ 0 h 2559600"/>
              <a:gd name="textAreaBottom" fmla="*/ 2560320 h 2559600"/>
            </a:gdLst>
            <a:ahLst/>
            <a:rect l="textAreaLeft" t="textAreaTop" r="textAreaRight" b="textAreaBottom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entury Gothic"/>
              <a:ea typeface="DejaVu Sans"/>
            </a:endParaRPr>
          </a:p>
        </p:txBody>
      </p:sp>
      <p:sp>
        <p:nvSpPr>
          <p:cNvPr id="99" name="Полилиния 70"/>
          <p:cNvSpPr/>
          <p:nvPr/>
        </p:nvSpPr>
        <p:spPr>
          <a:xfrm flipH="1">
            <a:off x="2534400" y="4308480"/>
            <a:ext cx="2550240" cy="2559600"/>
          </a:xfrm>
          <a:custGeom>
            <a:avLst/>
            <a:gdLst>
              <a:gd name="textAreaLeft" fmla="*/ -360 w 2550240"/>
              <a:gd name="textAreaRight" fmla="*/ 2550600 w 2550240"/>
              <a:gd name="textAreaTop" fmla="*/ 0 h 2559600"/>
              <a:gd name="textAreaBottom" fmla="*/ 2560320 h 2559600"/>
            </a:gdLst>
            <a:ahLst/>
            <a:rect l="textAreaLeft" t="textAreaTop" r="textAreaRight" b="textAreaBottom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entury Gothic"/>
              <a:ea typeface="DejaVu Sans"/>
            </a:endParaRPr>
          </a:p>
        </p:txBody>
      </p:sp>
      <p:sp>
        <p:nvSpPr>
          <p:cNvPr id="100" name="Полилиния 70"/>
          <p:cNvSpPr/>
          <p:nvPr/>
        </p:nvSpPr>
        <p:spPr>
          <a:xfrm flipH="1">
            <a:off x="-11160" y="4308480"/>
            <a:ext cx="2550240" cy="2559600"/>
          </a:xfrm>
          <a:custGeom>
            <a:avLst/>
            <a:gdLst>
              <a:gd name="textAreaLeft" fmla="*/ -360 w 2550240"/>
              <a:gd name="textAreaRight" fmla="*/ 2550600 w 2550240"/>
              <a:gd name="textAreaTop" fmla="*/ 0 h 2559600"/>
              <a:gd name="textAreaBottom" fmla="*/ 2560320 h 2559600"/>
            </a:gdLst>
            <a:ahLst/>
            <a:rect l="textAreaLeft" t="textAreaTop" r="textAreaRight" b="textAreaBottom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entury Gothic"/>
              <a:ea typeface="DejaVu Sans"/>
            </a:endParaRPr>
          </a:p>
        </p:txBody>
      </p:sp>
      <p:sp>
        <p:nvSpPr>
          <p:cNvPr id="101" name="PlaceHolder 1"/>
          <p:cNvSpPr>
            <a:spLocks noGrp="1"/>
          </p:cNvSpPr>
          <p:nvPr>
            <p:ph type="sldNum" idx="4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200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1B0A74B-F08C-49BB-807D-35C2019B9109}" type="slidenum">
              <a:rPr b="0" lang="ru-RU" sz="200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e7e4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41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0800 w 100080"/>
                <a:gd name="textAreaTop" fmla="*/ 0 h 625320"/>
                <a:gd name="textAreaBottom" fmla="*/ 62604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560 w 645840"/>
                <a:gd name="textAreaTop" fmla="*/ 0 h 2321640"/>
                <a:gd name="textAreaBottom" fmla="*/ 232236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48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360 w 170640"/>
                <a:gd name="textAreaTop" fmla="*/ 0 h 362880"/>
                <a:gd name="textAreaBottom" fmla="*/ 36360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1880 w 821160"/>
                <a:gd name="textAreaTop" fmla="*/ 0 h 3327840"/>
                <a:gd name="textAreaBottom" fmla="*/ 332856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200 w 105480"/>
                <a:gd name="textAreaTop" fmla="*/ 0 h 2927160"/>
                <a:gd name="textAreaBottom" fmla="*/ 292788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120 w 77400"/>
                <a:gd name="textAreaTop" fmla="*/ 0 h 493200"/>
                <a:gd name="textAreaBottom" fmla="*/ 49392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080 w 189360"/>
                <a:gd name="textAreaTop" fmla="*/ 0 h 1024200"/>
                <a:gd name="textAreaBottom" fmla="*/ 102492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120 w 2075400"/>
                <a:gd name="textAreaTop" fmla="*/ 0 h 4047480"/>
                <a:gd name="textAreaBottom" fmla="*/ 404820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000 w 161280"/>
                <a:gd name="textAreaTop" fmla="*/ 0 h 336600"/>
                <a:gd name="textAreaBottom" fmla="*/ 33732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440 w 36720"/>
                <a:gd name="textAreaTop" fmla="*/ 0 h 221040"/>
                <a:gd name="textAreaBottom" fmla="*/ 22176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8680 w 237960"/>
                <a:gd name="textAreaTop" fmla="*/ 0 h 621720"/>
                <a:gd name="textAreaBottom" fmla="*/ 62244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5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5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280 w 493560"/>
                <a:gd name="textAreaTop" fmla="*/ 0 h 4400280"/>
                <a:gd name="textAreaBottom" fmla="*/ 440100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360 w 422640"/>
                <a:gd name="textAreaTop" fmla="*/ 0 h 1580040"/>
                <a:gd name="textAreaBottom" fmla="*/ 158076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6" name="Freeform 29"/>
            <p:cNvSpPr/>
            <p:nvPr/>
          </p:nvSpPr>
          <p:spPr>
            <a:xfrm>
              <a:off x="1006200" y="5862600"/>
              <a:ext cx="430200" cy="990000"/>
            </a:xfrm>
            <a:custGeom>
              <a:avLst/>
              <a:gdLst>
                <a:gd name="textAreaLeft" fmla="*/ 0 w 430200"/>
                <a:gd name="textAreaRight" fmla="*/ 430920 w 430200"/>
                <a:gd name="textAreaTop" fmla="*/ 0 h 990000"/>
                <a:gd name="textAreaBottom" fmla="*/ 99072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1880 w 551160"/>
                <a:gd name="textAreaTop" fmla="*/ 0 h 2235240"/>
                <a:gd name="textAreaBottom" fmla="*/ 223596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240 w 173520"/>
                <a:gd name="textAreaTop" fmla="*/ 0 h 3026520"/>
                <a:gd name="textAreaBottom" fmla="*/ 302724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280 w 133560"/>
                <a:gd name="textAreaTop" fmla="*/ 0 h 280800"/>
                <a:gd name="textAreaBottom" fmla="*/ 28152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440 w 81720"/>
                <a:gd name="textAreaTop" fmla="*/ 0 h 510840"/>
                <a:gd name="textAreaBottom" fmla="*/ 51156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120 w 1409400"/>
                <a:gd name="textAreaTop" fmla="*/ 0 h 2716200"/>
                <a:gd name="textAreaBottom" fmla="*/ 271692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600 w 119880"/>
                <a:gd name="textAreaTop" fmla="*/ 0 h 252360"/>
                <a:gd name="textAreaBottom" fmla="*/ 25308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7880 w 137160"/>
                <a:gd name="textAreaTop" fmla="*/ 0 h 673560"/>
                <a:gd name="textAreaBottom" fmla="*/ 67428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160 w 37440"/>
                <a:gd name="textAreaTop" fmla="*/ 0 h 227160"/>
                <a:gd name="textAreaBottom" fmla="*/ 22788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600 w 209880"/>
                <a:gd name="textAreaTop" fmla="*/ 0 h 529920"/>
                <a:gd name="textAreaBottom" fmla="*/ 53064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66" name="Rectangle 6"/>
          <p:cNvSpPr/>
          <p:nvPr/>
        </p:nvSpPr>
        <p:spPr>
          <a:xfrm>
            <a:off x="0" y="0"/>
            <a:ext cx="18216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7" name="Freeform 11"/>
          <p:cNvSpPr/>
          <p:nvPr/>
        </p:nvSpPr>
        <p:spPr>
          <a:xfrm flipV="1">
            <a:off x="-3600" y="712800"/>
            <a:ext cx="1587960" cy="506520"/>
          </a:xfrm>
          <a:custGeom>
            <a:avLst/>
            <a:gdLst>
              <a:gd name="textAreaLeft" fmla="*/ 0 w 1587960"/>
              <a:gd name="textAreaRight" fmla="*/ 158868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ftr" idx="5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sldNum" idx="6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9B7AF0C-A03B-4CCD-AEB3-3FAE43088FC2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dt" idx="7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e7e4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210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0800 w 100080"/>
                <a:gd name="textAreaTop" fmla="*/ 0 h 625320"/>
                <a:gd name="textAreaBottom" fmla="*/ 62604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1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560 w 645840"/>
                <a:gd name="textAreaTop" fmla="*/ 0 h 2321640"/>
                <a:gd name="textAreaBottom" fmla="*/ 232236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2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48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3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360 w 170640"/>
                <a:gd name="textAreaTop" fmla="*/ 0 h 362880"/>
                <a:gd name="textAreaBottom" fmla="*/ 36360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4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1880 w 821160"/>
                <a:gd name="textAreaTop" fmla="*/ 0 h 3327840"/>
                <a:gd name="textAreaBottom" fmla="*/ 332856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5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200 w 105480"/>
                <a:gd name="textAreaTop" fmla="*/ 0 h 2927160"/>
                <a:gd name="textAreaBottom" fmla="*/ 292788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6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120 w 77400"/>
                <a:gd name="textAreaTop" fmla="*/ 0 h 493200"/>
                <a:gd name="textAreaBottom" fmla="*/ 49392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7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080 w 189360"/>
                <a:gd name="textAreaTop" fmla="*/ 0 h 1024200"/>
                <a:gd name="textAreaBottom" fmla="*/ 102492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8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120 w 2075400"/>
                <a:gd name="textAreaTop" fmla="*/ 0 h 4047480"/>
                <a:gd name="textAreaBottom" fmla="*/ 404820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9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000 w 161280"/>
                <a:gd name="textAreaTop" fmla="*/ 0 h 336600"/>
                <a:gd name="textAreaBottom" fmla="*/ 33732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0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440 w 36720"/>
                <a:gd name="textAreaTop" fmla="*/ 0 h 221040"/>
                <a:gd name="textAreaBottom" fmla="*/ 22176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1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8680 w 237960"/>
                <a:gd name="textAreaTop" fmla="*/ 0 h 621720"/>
                <a:gd name="textAreaBottom" fmla="*/ 62244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22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223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280 w 493560"/>
                <a:gd name="textAreaTop" fmla="*/ 0 h 4400280"/>
                <a:gd name="textAreaBottom" fmla="*/ 440100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4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360 w 422640"/>
                <a:gd name="textAreaTop" fmla="*/ 0 h 1580040"/>
                <a:gd name="textAreaBottom" fmla="*/ 158076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5" name="Freeform 29"/>
            <p:cNvSpPr/>
            <p:nvPr/>
          </p:nvSpPr>
          <p:spPr>
            <a:xfrm>
              <a:off x="1006200" y="5862600"/>
              <a:ext cx="430200" cy="990000"/>
            </a:xfrm>
            <a:custGeom>
              <a:avLst/>
              <a:gdLst>
                <a:gd name="textAreaLeft" fmla="*/ 0 w 430200"/>
                <a:gd name="textAreaRight" fmla="*/ 430920 w 430200"/>
                <a:gd name="textAreaTop" fmla="*/ 0 h 990000"/>
                <a:gd name="textAreaBottom" fmla="*/ 99072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6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1880 w 551160"/>
                <a:gd name="textAreaTop" fmla="*/ 0 h 2235240"/>
                <a:gd name="textAreaBottom" fmla="*/ 223596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7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240 w 173520"/>
                <a:gd name="textAreaTop" fmla="*/ 0 h 3026520"/>
                <a:gd name="textAreaBottom" fmla="*/ 302724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8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280 w 133560"/>
                <a:gd name="textAreaTop" fmla="*/ 0 h 280800"/>
                <a:gd name="textAreaBottom" fmla="*/ 28152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9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440 w 81720"/>
                <a:gd name="textAreaTop" fmla="*/ 0 h 510840"/>
                <a:gd name="textAreaBottom" fmla="*/ 51156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0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120 w 1409400"/>
                <a:gd name="textAreaTop" fmla="*/ 0 h 2716200"/>
                <a:gd name="textAreaBottom" fmla="*/ 271692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1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600 w 119880"/>
                <a:gd name="textAreaTop" fmla="*/ 0 h 252360"/>
                <a:gd name="textAreaBottom" fmla="*/ 25308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2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7880 w 137160"/>
                <a:gd name="textAreaTop" fmla="*/ 0 h 673560"/>
                <a:gd name="textAreaBottom" fmla="*/ 67428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3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160 w 37440"/>
                <a:gd name="textAreaTop" fmla="*/ 0 h 227160"/>
                <a:gd name="textAreaBottom" fmla="*/ 22788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4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600 w 209880"/>
                <a:gd name="textAreaTop" fmla="*/ 0 h 529920"/>
                <a:gd name="textAreaBottom" fmla="*/ 53064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35" name="Rectangle 6"/>
          <p:cNvSpPr/>
          <p:nvPr/>
        </p:nvSpPr>
        <p:spPr>
          <a:xfrm>
            <a:off x="0" y="0"/>
            <a:ext cx="18216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6" name="Freeform 11"/>
          <p:cNvSpPr/>
          <p:nvPr/>
        </p:nvSpPr>
        <p:spPr>
          <a:xfrm flipV="1">
            <a:off x="-3600" y="712800"/>
            <a:ext cx="1587960" cy="506520"/>
          </a:xfrm>
          <a:custGeom>
            <a:avLst/>
            <a:gdLst>
              <a:gd name="textAreaLeft" fmla="*/ 0 w 1587960"/>
              <a:gd name="textAreaRight" fmla="*/ 158868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7" name="PlaceHolder 1"/>
          <p:cNvSpPr>
            <a:spLocks noGrp="1"/>
          </p:cNvSpPr>
          <p:nvPr>
            <p:ph type="ftr" idx="8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sldNum" idx="9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312DE1E-99FB-4C61-8619-91B457ADF5E7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dt" idx="10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www.listeninenglish.com/index.php" TargetMode="External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hyperlink" Target="https://www.listeninenglish.com/ve114-harry-potter-the-dragon.php" TargetMode="External"/><Relationship Id="rId6" Type="http://schemas.openxmlformats.org/officeDocument/2006/relationships/slideLayout" Target="../slideLayouts/slideLayout2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s://myquiz.ru/Lectures" TargetMode="External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2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hyperlink" Target="https://quizizz.com/admin/my-library/hostedQuizzes" TargetMode="External"/><Relationship Id="rId4" Type="http://schemas.openxmlformats.org/officeDocument/2006/relationships/hyperlink" Target="https://quizizz.com/admin/quiz/5bf653e8ab18c6001b2766b5?searchLocale=" TargetMode="External"/><Relationship Id="rId5" Type="http://schemas.openxmlformats.org/officeDocument/2006/relationships/slideLayout" Target="../slideLayouts/slideLayout2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s://www.baamboozle.com/" TargetMode="External"/><Relationship Id="rId2" Type="http://schemas.openxmlformats.org/officeDocument/2006/relationships/hyperlink" Target="https://www.baamboozle.com/game/502344" TargetMode="External"/><Relationship Id="rId3" Type="http://schemas.openxmlformats.org/officeDocument/2006/relationships/hyperlink" Target="https://www.baamboozle.com/game/292650" TargetMode="External"/><Relationship Id="rId4" Type="http://schemas.openxmlformats.org/officeDocument/2006/relationships/hyperlink" Target="https://www.baamboozle.com/game/881037" TargetMode="External"/><Relationship Id="rId5" Type="http://schemas.openxmlformats.org/officeDocument/2006/relationships/hyperlink" Target="https://www.baamboozle.com/game/1411060" TargetMode="External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8" Type="http://schemas.openxmlformats.org/officeDocument/2006/relationships/image" Target="../media/image33.jpeg"/><Relationship Id="rId9" Type="http://schemas.openxmlformats.org/officeDocument/2006/relationships/slideLayout" Target="../slideLayouts/slideLayout2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s://www.ego4u.com/en/chill-out/games/london-quiz" TargetMode="External"/><Relationship Id="rId2" Type="http://schemas.openxmlformats.org/officeDocument/2006/relationships/hyperlink" Target="https://learnenglishteens.britishcouncil.org/skills/listening/a2-listening/tour-london" TargetMode="External"/><Relationship Id="rId3" Type="http://schemas.openxmlformats.org/officeDocument/2006/relationships/hyperlink" Target="https://www.english-heritage.org.uk/members-area/members-magazine/quizzes/" TargetMode="External"/><Relationship Id="rId4" Type="http://schemas.openxmlformats.org/officeDocument/2006/relationships/hyperlink" Target="https://www.funtrivia.com/trivia-quiz/World/Buildings-in-New-York-230140.html" TargetMode="External"/><Relationship Id="rId5" Type="http://schemas.openxmlformats.org/officeDocument/2006/relationships/hyperlink" Target="https://www.funtrivia.com/trivia-quiz/Celebrities/Sir-Sean-Connery-118823.html" TargetMode="External"/><Relationship Id="rId6" Type="http://schemas.openxmlformats.org/officeDocument/2006/relationships/hyperlink" Target="https://www.britannica.com/quiz/leonardo-dicaprio" TargetMode="External"/><Relationship Id="rId7" Type="http://schemas.openxmlformats.org/officeDocument/2006/relationships/hyperlink" Target="https://www.ducksters.com/" TargetMode="External"/><Relationship Id="rId8" Type="http://schemas.openxmlformats.org/officeDocument/2006/relationships/slideLayout" Target="../slideLayouts/slideLayout2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slideLayout" Target="../slideLayouts/slideLayout2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app.wooclap.com/events/FPBYYX/0" TargetMode="Externa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hyperlink" Target="https://app.wooclap.com/events/CBCLJG/0" TargetMode="External"/><Relationship Id="rId3" Type="http://schemas.openxmlformats.org/officeDocument/2006/relationships/slideLayout" Target="../slideLayouts/slideLayout2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wordwall.net/" TargetMode="Externa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hyperlink" Target="https://wordwall.net/ru/resource/59522198/&#1089;&#1080;&#1089;&#1090;&#1077;&#1084;&#1085;&#1086;-&#1076;&#1077;&#1103;&#1090;&#1077;&#1083;&#1100;&#1085;&#1086;&#1089;&#1090;&#1085;&#1099;&#1081;-&#1087;&#1086;&#1076;&#1093;&#1086;&#1076;" TargetMode="External"/><Relationship Id="rId7" Type="http://schemas.openxmlformats.org/officeDocument/2006/relationships/hyperlink" Target="https://wordwall.net/ru/resource/59523841/&#1088;&#1077;&#1072;&#1083;&#1080;&#1079;&#1072;&#1094;&#1080;&#1103;-&#1076;&#1077;&#1103;&#1090;&#1077;&#1083;&#1100;&#1085;&#1086;&#1089;&#1090;&#1085;&#1086;&#1075;&#1086;-&#1087;&#1086;&#1076;&#1093;&#1086;&#1076;&#1072;-&#1074;-&#1087;&#1088;&#1072;&#1082;&#1090;&#1080;&#1095;&#1077;&#1089;&#1082;&#1086;&#1084;-&#1087;&#1088;&#1077;&#1087;&#1086;&#1076;&#1072;&#1074;&#1072;&#1085;&#1080;&#1080;" TargetMode="External"/><Relationship Id="rId8" Type="http://schemas.openxmlformats.org/officeDocument/2006/relationships/hyperlink" Target="https://wordwall.net/ru/resource/59523841/&#1088;&#1077;&#1072;&#1083;&#1080;&#1079;&#1072;&#1094;&#1080;&#1103;-&#1076;&#1077;&#1103;&#1090;&#1077;&#1083;&#1100;&#1085;&#1086;&#1089;&#1090;&#1085;&#1086;&#1075;&#1086;-&#1087;&#1086;&#1076;&#1093;&#1086;&#1076;&#1072;-&#1074;-&#1087;&#1088;&#1072;&#1082;&#1090;&#1080;&#1095;&#1077;&#1089;&#1082;&#1086;&#1084;-&#1087;&#1088;&#1077;&#1087;&#1086;&#1076;&#1072;&#1074;&#1072;&#1085;&#1080;&#1080;" TargetMode="External"/><Relationship Id="rId9" Type="http://schemas.openxmlformats.org/officeDocument/2006/relationships/slideLayout" Target="../slideLayouts/slideLayout2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wordwall.net/" TargetMode="Externa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hyperlink" Target="https://wordwall.net/ru/resource/59524463/&#1089;&#1088;&#1072;&#1074;&#1085;&#1080;&#1084;-&#1091;&#1088;&#1086;&#1082;-&#1074;-&#1088;&#1077;&#1078;&#1080;&#1084;&#1077;-&#1076;&#1077;&#1103;&#1090;&#1077;&#1083;&#1100;&#1085;&#1086;&#1089;&#1090;&#1085;&#1086;&#1075;&#1086;-&#1087;&#1086;&#1076;&#1093;&#1086;&#1076;&#1072;-&#1089;-&#1090;&#1088;&#1072;&#1076;&#1080;&#1094;&#1080;&#1086;&#1085;&#1085;&#1099;&#1084;" TargetMode="External"/><Relationship Id="rId5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hyperlink" Target="https://app.wooclap.com/events/HBIGHF/0" TargetMode="External"/><Relationship Id="rId4" Type="http://schemas.openxmlformats.org/officeDocument/2006/relationships/slideLayout" Target="../slideLayouts/slideLayout2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en.islcollective.com/" TargetMode="Externa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hyperlink" Target="https://www.englishwsheets.com/index.html" TargetMode="External"/><Relationship Id="rId5" Type="http://schemas.openxmlformats.org/officeDocument/2006/relationships/hyperlink" Target="https://www.liveworksheets.com/" TargetMode="External"/><Relationship Id="rId6" Type="http://schemas.openxmlformats.org/officeDocument/2006/relationships/image" Target="../media/image14.jpeg"/><Relationship Id="rId7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hyperlink" Target="https://miro.com/welcomeonboard/dW1vSHdGN0tUdndhTEd6Zk5MNmVGNVMxbmluR0IydUNTQnJZSWNmendsbVpMVmNIMERKaDVJMllqbmV2YVYwb3wzMDc0NDU3MzUxMzc1NzA1Mzg2fDI=?share_link_id=811627588881" TargetMode="External"/><Relationship Id="rId3" Type="http://schemas.openxmlformats.org/officeDocument/2006/relationships/hyperlink" Target="https://miro.com/welcomeonboard/aFhIM0pVc1o2OFhzVTk1WU1peVNudk9LWmdXdDhOZXgzczUwWTRHMDhLbVZjWjZHU2dwVzhnQWxvY1hWcE5oZ3wzMDc0NDU3MzUxMzc1NzA1Mzg2fDI=?share_link_id=101281196339" TargetMode="External"/><Relationship Id="rId4" Type="http://schemas.openxmlformats.org/officeDocument/2006/relationships/hyperlink" Target="https://miro.com/welcomeonboard/NmY2ZTV4ejlEU2ZpSnFIc0ZCclhpMTZXSlEzc21tOU9UcElsaWg3SmtXMGR6TVJ3TFF4MHB5QkxDUDk4SlVPbXwzMDc0NDU3MzUxMzc1NzA1Mzg2fDI=?share_link_id=909774955461" TargetMode="External"/><Relationship Id="rId5" Type="http://schemas.openxmlformats.org/officeDocument/2006/relationships/image" Target="../media/image16.jpeg"/><Relationship Id="rId6" Type="http://schemas.openxmlformats.org/officeDocument/2006/relationships/hyperlink" Target="https://miro.com/app/board/o9J_kr1-fL0=/?share_link_id=768388490338" TargetMode="External"/><Relationship Id="rId7" Type="http://schemas.openxmlformats.org/officeDocument/2006/relationships/image" Target="../media/image17.jpeg"/><Relationship Id="rId8" Type="http://schemas.openxmlformats.org/officeDocument/2006/relationships/hyperlink" Target="https://miro.com/app/board/o9J_lMPe_q0=/?share_link_id=988570174093" TargetMode="External"/><Relationship Id="rId9" Type="http://schemas.openxmlformats.org/officeDocument/2006/relationships/image" Target="../media/image18.jpeg"/><Relationship Id="rId10" Type="http://schemas.openxmlformats.org/officeDocument/2006/relationships/image" Target="../media/image19.jpeg"/><Relationship Id="rId11" Type="http://schemas.openxmlformats.org/officeDocument/2006/relationships/image" Target="../media/image20.jpeg"/><Relationship Id="rId12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www.starfall.com/" TargetMode="External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1652760" y="1308600"/>
            <a:ext cx="9582840" cy="277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c00000"/>
                </a:solidFill>
                <a:latin typeface="Century Gothic"/>
              </a:rPr>
              <a:t>Реализация системно-деятельностного подхода на уроках английского языка через использование информационно-коммуникационных технологий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subTitle"/>
          </p:nvPr>
        </p:nvSpPr>
        <p:spPr>
          <a:xfrm>
            <a:off x="2731680" y="4273920"/>
            <a:ext cx="891468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2060"/>
                </a:solidFill>
                <a:latin typeface="Century Gothic"/>
              </a:rPr>
              <a:t>Коваленко Людмила Владимировна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2060"/>
                </a:solidFill>
                <a:latin typeface="Century Gothic"/>
              </a:rPr>
              <a:t>Учитель английского языка МАОУ СШ №76 города Красноярска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1786680" y="322200"/>
            <a:ext cx="9901440" cy="70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 u="sng">
                <a:solidFill>
                  <a:srgbClr val="fdab2a"/>
                </a:solidFill>
                <a:uFillTx/>
                <a:latin typeface="Century Gothic"/>
                <a:hlinkClick r:id="rId1"/>
              </a:rPr>
              <a:t>https://www.listeninenglish.com/index.php</a:t>
            </a: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5" name="Рисунок 3" descr=""/>
          <p:cNvPicPr/>
          <p:nvPr/>
        </p:nvPicPr>
        <p:blipFill>
          <a:blip r:embed="rId2"/>
          <a:stretch/>
        </p:blipFill>
        <p:spPr>
          <a:xfrm>
            <a:off x="5251680" y="965880"/>
            <a:ext cx="6106320" cy="3793680"/>
          </a:xfrm>
          <a:prstGeom prst="rect">
            <a:avLst/>
          </a:prstGeom>
          <a:ln w="0">
            <a:noFill/>
          </a:ln>
        </p:spPr>
      </p:pic>
      <p:pic>
        <p:nvPicPr>
          <p:cNvPr id="336" name="Рисунок 5" descr=""/>
          <p:cNvPicPr/>
          <p:nvPr/>
        </p:nvPicPr>
        <p:blipFill>
          <a:blip r:embed="rId3"/>
          <a:stretch/>
        </p:blipFill>
        <p:spPr>
          <a:xfrm>
            <a:off x="577080" y="1333800"/>
            <a:ext cx="4338000" cy="5359680"/>
          </a:xfrm>
          <a:prstGeom prst="rect">
            <a:avLst/>
          </a:prstGeom>
          <a:ln w="0">
            <a:noFill/>
          </a:ln>
        </p:spPr>
      </p:pic>
      <p:pic>
        <p:nvPicPr>
          <p:cNvPr id="337" name="Рисунок 6" descr=""/>
          <p:cNvPicPr/>
          <p:nvPr/>
        </p:nvPicPr>
        <p:blipFill>
          <a:blip r:embed="rId4"/>
          <a:stretch/>
        </p:blipFill>
        <p:spPr>
          <a:xfrm>
            <a:off x="5251680" y="5023080"/>
            <a:ext cx="2784600" cy="1622160"/>
          </a:xfrm>
          <a:prstGeom prst="rect">
            <a:avLst/>
          </a:prstGeom>
          <a:ln w="0">
            <a:noFill/>
          </a:ln>
        </p:spPr>
      </p:pic>
      <p:sp>
        <p:nvSpPr>
          <p:cNvPr id="338" name="TextBox 8"/>
          <p:cNvSpPr/>
          <p:nvPr/>
        </p:nvSpPr>
        <p:spPr>
          <a:xfrm>
            <a:off x="8128800" y="5373000"/>
            <a:ext cx="3889800" cy="64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fdab2a"/>
                </a:solidFill>
                <a:uFillTx/>
                <a:latin typeface="Century Gothic"/>
                <a:ea typeface="DejaVu Sans"/>
                <a:hlinkClick r:id="rId5"/>
              </a:rPr>
              <a:t>https://www.listeninenglish.com/ve114-harry-potter-the-dragon.php</a:t>
            </a:r>
            <a:r>
              <a: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1954800" y="180360"/>
            <a:ext cx="7800480" cy="62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 u="sng">
                <a:solidFill>
                  <a:srgbClr val="fdab2a"/>
                </a:solidFill>
                <a:uFillTx/>
                <a:latin typeface="Century Gothic"/>
                <a:hlinkClick r:id="rId1"/>
              </a:rPr>
              <a:t>https://myquiz.ru/Lectures</a:t>
            </a: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0" name="Рисунок 3" descr=""/>
          <p:cNvPicPr/>
          <p:nvPr/>
        </p:nvPicPr>
        <p:blipFill>
          <a:blip r:embed="rId2"/>
          <a:stretch/>
        </p:blipFill>
        <p:spPr>
          <a:xfrm>
            <a:off x="3248640" y="990000"/>
            <a:ext cx="8438760" cy="518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1535040" y="271800"/>
            <a:ext cx="10237320" cy="70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https://quizizz.com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2" name="Рисунок 3" descr=""/>
          <p:cNvPicPr/>
          <p:nvPr/>
        </p:nvPicPr>
        <p:blipFill>
          <a:blip r:embed="rId1"/>
          <a:stretch/>
        </p:blipFill>
        <p:spPr>
          <a:xfrm>
            <a:off x="251640" y="2256480"/>
            <a:ext cx="6631560" cy="4445280"/>
          </a:xfrm>
          <a:prstGeom prst="rect">
            <a:avLst/>
          </a:prstGeom>
          <a:ln w="0">
            <a:noFill/>
          </a:ln>
        </p:spPr>
      </p:pic>
      <p:pic>
        <p:nvPicPr>
          <p:cNvPr id="343" name="Рисунок 5" descr=""/>
          <p:cNvPicPr/>
          <p:nvPr/>
        </p:nvPicPr>
        <p:blipFill>
          <a:blip r:embed="rId2"/>
          <a:stretch/>
        </p:blipFill>
        <p:spPr>
          <a:xfrm>
            <a:off x="7359840" y="1591920"/>
            <a:ext cx="4579560" cy="5141880"/>
          </a:xfrm>
          <a:prstGeom prst="rect">
            <a:avLst/>
          </a:prstGeom>
          <a:ln w="0">
            <a:noFill/>
          </a:ln>
        </p:spPr>
      </p:pic>
      <p:sp>
        <p:nvSpPr>
          <p:cNvPr id="344" name="TextBox 7"/>
          <p:cNvSpPr/>
          <p:nvPr/>
        </p:nvSpPr>
        <p:spPr>
          <a:xfrm>
            <a:off x="1535040" y="1065240"/>
            <a:ext cx="609372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fdab2a"/>
                </a:solidFill>
                <a:uFillTx/>
                <a:latin typeface="Century Gothic"/>
                <a:ea typeface="DejaVu Sans"/>
                <a:hlinkClick r:id="rId3"/>
              </a:rPr>
              <a:t>https://quizizz.com/admin/my-library/hostedQuizzes</a:t>
            </a:r>
            <a:r>
              <a: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TextBox 8"/>
          <p:cNvSpPr/>
          <p:nvPr/>
        </p:nvSpPr>
        <p:spPr>
          <a:xfrm>
            <a:off x="1551600" y="1635840"/>
            <a:ext cx="251532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fdab2a"/>
                </a:solidFill>
                <a:uFillTx/>
                <a:latin typeface="Century Gothic"/>
                <a:ea typeface="DejaVu Sans"/>
                <a:hlinkClick r:id="rId4"/>
              </a:rPr>
              <a:t>Sydney Opera House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2341080" y="288720"/>
            <a:ext cx="8911080" cy="65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 u="sng">
                <a:solidFill>
                  <a:srgbClr val="fdab2a"/>
                </a:solidFill>
                <a:uFillTx/>
                <a:latin typeface="Century Gothic"/>
                <a:hlinkClick r:id="rId1"/>
              </a:rPr>
              <a:t>https://www.baamboozle.com/</a:t>
            </a: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TextBox 4"/>
          <p:cNvSpPr/>
          <p:nvPr/>
        </p:nvSpPr>
        <p:spPr>
          <a:xfrm>
            <a:off x="2590920" y="1535040"/>
            <a:ext cx="101880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fdab2a"/>
                </a:solidFill>
                <a:uFillTx/>
                <a:latin typeface="Century Gothic"/>
                <a:ea typeface="DejaVu Sans"/>
                <a:hlinkClick r:id="rId2"/>
              </a:rPr>
              <a:t>London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TextBox 5"/>
          <p:cNvSpPr/>
          <p:nvPr/>
        </p:nvSpPr>
        <p:spPr>
          <a:xfrm>
            <a:off x="2599560" y="2265120"/>
            <a:ext cx="295272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fdab2a"/>
                </a:solidFill>
                <a:uFillTx/>
                <a:latin typeface="Century Gothic"/>
                <a:ea typeface="DejaVu Sans"/>
                <a:hlinkClick r:id="rId3"/>
              </a:rPr>
              <a:t>What state is famous for?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TextBox 6"/>
          <p:cNvSpPr/>
          <p:nvPr/>
        </p:nvSpPr>
        <p:spPr>
          <a:xfrm>
            <a:off x="2597400" y="3045240"/>
            <a:ext cx="195156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fdab2a"/>
                </a:solidFill>
                <a:uFillTx/>
                <a:latin typeface="Century Gothic"/>
                <a:ea typeface="DejaVu Sans"/>
                <a:hlinkClick r:id="rId4"/>
              </a:rPr>
              <a:t>English literature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TextBox 7"/>
          <p:cNvSpPr/>
          <p:nvPr/>
        </p:nvSpPr>
        <p:spPr>
          <a:xfrm>
            <a:off x="2594880" y="3749760"/>
            <a:ext cx="166500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fdab2a"/>
                </a:solidFill>
                <a:uFillTx/>
                <a:latin typeface="Century Gothic"/>
                <a:ea typeface="DejaVu Sans"/>
                <a:hlinkClick r:id="rId5"/>
              </a:rPr>
              <a:t>English writers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1" name="Рисунок 9" descr=""/>
          <p:cNvPicPr/>
          <p:nvPr/>
        </p:nvPicPr>
        <p:blipFill>
          <a:blip r:embed="rId6"/>
          <a:stretch/>
        </p:blipFill>
        <p:spPr>
          <a:xfrm>
            <a:off x="6011640" y="1195200"/>
            <a:ext cx="5888160" cy="2700360"/>
          </a:xfrm>
          <a:prstGeom prst="rect">
            <a:avLst/>
          </a:prstGeom>
          <a:ln w="0">
            <a:noFill/>
          </a:ln>
        </p:spPr>
      </p:pic>
      <p:pic>
        <p:nvPicPr>
          <p:cNvPr id="352" name="Рисунок 11" descr=""/>
          <p:cNvPicPr/>
          <p:nvPr/>
        </p:nvPicPr>
        <p:blipFill>
          <a:blip r:embed="rId7"/>
          <a:stretch/>
        </p:blipFill>
        <p:spPr>
          <a:xfrm>
            <a:off x="1151280" y="4228560"/>
            <a:ext cx="5206680" cy="2340360"/>
          </a:xfrm>
          <a:prstGeom prst="rect">
            <a:avLst/>
          </a:prstGeom>
          <a:ln w="0">
            <a:noFill/>
          </a:ln>
        </p:spPr>
      </p:pic>
      <p:pic>
        <p:nvPicPr>
          <p:cNvPr id="353" name="Рисунок 17" descr=""/>
          <p:cNvPicPr/>
          <p:nvPr/>
        </p:nvPicPr>
        <p:blipFill>
          <a:blip r:embed="rId8"/>
          <a:stretch/>
        </p:blipFill>
        <p:spPr>
          <a:xfrm>
            <a:off x="6797160" y="4119120"/>
            <a:ext cx="5102640" cy="234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44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TextBox 2"/>
          <p:cNvSpPr/>
          <p:nvPr/>
        </p:nvSpPr>
        <p:spPr>
          <a:xfrm>
            <a:off x="2602800" y="1744920"/>
            <a:ext cx="152028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fdab2a"/>
                </a:solidFill>
                <a:uFillTx/>
                <a:latin typeface="Century Gothic"/>
                <a:ea typeface="DejaVu Sans"/>
                <a:hlinkClick r:id="rId1"/>
              </a:rPr>
              <a:t>London quiz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TextBox 3"/>
          <p:cNvSpPr/>
          <p:nvPr/>
        </p:nvSpPr>
        <p:spPr>
          <a:xfrm>
            <a:off x="2603520" y="2483280"/>
            <a:ext cx="182196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fdab2a"/>
                </a:solidFill>
                <a:uFillTx/>
                <a:latin typeface="Century Gothic"/>
                <a:ea typeface="DejaVu Sans"/>
                <a:hlinkClick r:id="rId2"/>
              </a:rPr>
              <a:t>Tour of London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TextBox 4"/>
          <p:cNvSpPr/>
          <p:nvPr/>
        </p:nvSpPr>
        <p:spPr>
          <a:xfrm>
            <a:off x="2608920" y="3132720"/>
            <a:ext cx="252468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fdab2a"/>
                </a:solidFill>
                <a:uFillTx/>
                <a:latin typeface="Century Gothic"/>
                <a:ea typeface="DejaVu Sans"/>
                <a:hlinkClick r:id="rId3"/>
              </a:rPr>
              <a:t>English history project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TextBox 6"/>
          <p:cNvSpPr/>
          <p:nvPr/>
        </p:nvSpPr>
        <p:spPr>
          <a:xfrm>
            <a:off x="2593080" y="3821040"/>
            <a:ext cx="609372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fdab2a"/>
                </a:solidFill>
                <a:uFillTx/>
                <a:latin typeface="Century Gothic"/>
                <a:ea typeface="DejaVu Sans"/>
                <a:hlinkClick r:id="rId4"/>
              </a:rPr>
              <a:t>Buildings in New York Trivia Quiz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TextBox 8"/>
          <p:cNvSpPr/>
          <p:nvPr/>
        </p:nvSpPr>
        <p:spPr>
          <a:xfrm>
            <a:off x="2593080" y="4414680"/>
            <a:ext cx="609372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fdab2a"/>
                </a:solidFill>
                <a:uFillTx/>
                <a:latin typeface="Century Gothic"/>
                <a:ea typeface="DejaVu Sans"/>
                <a:hlinkClick r:id="rId5"/>
              </a:rPr>
              <a:t>Sir Sean Connery Trivia Quiz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TextBox 9"/>
          <p:cNvSpPr/>
          <p:nvPr/>
        </p:nvSpPr>
        <p:spPr>
          <a:xfrm>
            <a:off x="2601720" y="4984920"/>
            <a:ext cx="128556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fdab2a"/>
                </a:solidFill>
                <a:uFillTx/>
                <a:latin typeface="Century Gothic"/>
                <a:ea typeface="DejaVu Sans"/>
                <a:hlinkClick r:id="rId6"/>
              </a:rPr>
              <a:t>Britannica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TextBox 12"/>
          <p:cNvSpPr/>
          <p:nvPr/>
        </p:nvSpPr>
        <p:spPr>
          <a:xfrm>
            <a:off x="3422880" y="644292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entury Gothic"/>
              <a:ea typeface="DejaVu Sans"/>
            </a:endParaRPr>
          </a:p>
        </p:txBody>
      </p:sp>
      <p:sp>
        <p:nvSpPr>
          <p:cNvPr id="362" name="TextBox 14"/>
          <p:cNvSpPr/>
          <p:nvPr/>
        </p:nvSpPr>
        <p:spPr>
          <a:xfrm>
            <a:off x="2593080" y="5460840"/>
            <a:ext cx="6093720" cy="64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fdab2a"/>
                </a:solidFill>
                <a:uFillTx/>
                <a:latin typeface="Century Gothic"/>
                <a:ea typeface="DejaVu Sans"/>
                <a:hlinkClick r:id="rId7"/>
              </a:rPr>
              <a:t>Ducksters</a:t>
            </a:r>
            <a:r>
              <a: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-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 fun and educational web site with lots of interesting content.</a:t>
            </a:r>
            <a:r>
              <a: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TextBox 15"/>
          <p:cNvSpPr/>
          <p:nvPr/>
        </p:nvSpPr>
        <p:spPr>
          <a:xfrm>
            <a:off x="7484760" y="1304280"/>
            <a:ext cx="1742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latin typeface="Century Gothic"/>
                <a:ea typeface="DejaVu Sans"/>
              </a:rPr>
              <a:t>Аудирование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TextBox 17"/>
          <p:cNvSpPr/>
          <p:nvPr/>
        </p:nvSpPr>
        <p:spPr>
          <a:xfrm>
            <a:off x="7862760" y="2372040"/>
            <a:ext cx="6093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https://www.esolcourses.com/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TextBox 19"/>
          <p:cNvSpPr/>
          <p:nvPr/>
        </p:nvSpPr>
        <p:spPr>
          <a:xfrm>
            <a:off x="7862760" y="2835720"/>
            <a:ext cx="44874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https://www.learnenglish-online.com/listening/music.html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TextBox 21"/>
          <p:cNvSpPr/>
          <p:nvPr/>
        </p:nvSpPr>
        <p:spPr>
          <a:xfrm>
            <a:off x="7862760" y="3589920"/>
            <a:ext cx="39625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https://www.esolcourses.com/content/topicsmenu/listening.html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TextBox 23"/>
          <p:cNvSpPr/>
          <p:nvPr/>
        </p:nvSpPr>
        <p:spPr>
          <a:xfrm>
            <a:off x="8015760" y="6407280"/>
            <a:ext cx="6976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https://www.masterclass.com/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TextBox 24"/>
          <p:cNvSpPr/>
          <p:nvPr/>
        </p:nvSpPr>
        <p:spPr>
          <a:xfrm>
            <a:off x="7416000" y="5761080"/>
            <a:ext cx="41695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latin typeface="Century Gothic"/>
                <a:ea typeface="DejaVu Sans"/>
              </a:rPr>
              <a:t>Курсы по различным тематикам от носителей языка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TextBox 26"/>
          <p:cNvSpPr/>
          <p:nvPr/>
        </p:nvSpPr>
        <p:spPr>
          <a:xfrm>
            <a:off x="7862760" y="4276080"/>
            <a:ext cx="39625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https://www.youtube.com/channel/UCsT0YIqwnpJCM-mx7-gSA4Q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TextBox 28"/>
          <p:cNvSpPr/>
          <p:nvPr/>
        </p:nvSpPr>
        <p:spPr>
          <a:xfrm>
            <a:off x="7839000" y="1667160"/>
            <a:ext cx="7494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https://elllo.org/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TextBox 30"/>
          <p:cNvSpPr/>
          <p:nvPr/>
        </p:nvSpPr>
        <p:spPr>
          <a:xfrm>
            <a:off x="7839000" y="2021040"/>
            <a:ext cx="7664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https://www.eslfast.com/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TextBox 32"/>
          <p:cNvSpPr/>
          <p:nvPr/>
        </p:nvSpPr>
        <p:spPr>
          <a:xfrm>
            <a:off x="7839000" y="4909680"/>
            <a:ext cx="7750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https://www.esl-lab.com/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1963800" y="134280"/>
            <a:ext cx="8911080" cy="67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rgbClr val="c00000"/>
                </a:solidFill>
                <a:latin typeface="Century Gothic"/>
              </a:rPr>
              <a:t>Чат-боты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TextBox 3"/>
          <p:cNvSpPr/>
          <p:nvPr/>
        </p:nvSpPr>
        <p:spPr>
          <a:xfrm>
            <a:off x="2049120" y="924120"/>
            <a:ext cx="6093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https://t.me/evolveaibsc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TextBox 5"/>
          <p:cNvSpPr/>
          <p:nvPr/>
        </p:nvSpPr>
        <p:spPr>
          <a:xfrm>
            <a:off x="1149120" y="1654200"/>
            <a:ext cx="6093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https://t.me/kandinsky21_bot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TextBox 7"/>
          <p:cNvSpPr/>
          <p:nvPr/>
        </p:nvSpPr>
        <p:spPr>
          <a:xfrm>
            <a:off x="6008760" y="5864400"/>
            <a:ext cx="6093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@kandinsky21_bot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7" name="Рисунок 9" descr=""/>
          <p:cNvPicPr/>
          <p:nvPr/>
        </p:nvPicPr>
        <p:blipFill>
          <a:blip r:embed="rId1"/>
          <a:stretch/>
        </p:blipFill>
        <p:spPr>
          <a:xfrm>
            <a:off x="5813640" y="-81000"/>
            <a:ext cx="3581280" cy="6804000"/>
          </a:xfrm>
          <a:prstGeom prst="rect">
            <a:avLst/>
          </a:prstGeom>
          <a:ln w="0">
            <a:noFill/>
          </a:ln>
        </p:spPr>
      </p:pic>
      <p:cxnSp>
        <p:nvCxnSpPr>
          <p:cNvPr id="378" name="Соединитель: уступ 11"/>
          <p:cNvCxnSpPr/>
          <p:nvPr/>
        </p:nvCxnSpPr>
        <p:spPr>
          <a:xfrm>
            <a:off x="3825360" y="1353600"/>
            <a:ext cx="1879560" cy="425520"/>
          </a:xfrm>
          <a:prstGeom prst="bentConnector2">
            <a:avLst/>
          </a:prstGeom>
          <a:ln cap="rnd" w="0">
            <a:solidFill>
              <a:srgbClr val="849276"/>
            </a:solidFill>
            <a:tailEnd len="med" type="triangle" w="med"/>
          </a:ln>
        </p:spPr>
      </p:cxnSp>
      <p:pic>
        <p:nvPicPr>
          <p:cNvPr id="379" name="Рисунок 13" descr=""/>
          <p:cNvPicPr/>
          <p:nvPr/>
        </p:nvPicPr>
        <p:blipFill>
          <a:blip r:embed="rId2"/>
          <a:stretch/>
        </p:blipFill>
        <p:spPr>
          <a:xfrm>
            <a:off x="1262160" y="2137320"/>
            <a:ext cx="3213000" cy="3939840"/>
          </a:xfrm>
          <a:prstGeom prst="rect">
            <a:avLst/>
          </a:prstGeom>
          <a:ln w="0">
            <a:noFill/>
          </a:ln>
        </p:spPr>
      </p:pic>
      <p:sp>
        <p:nvSpPr>
          <p:cNvPr id="380" name="AutoShape 2"/>
          <p:cNvSpPr/>
          <p:nvPr/>
        </p:nvSpPr>
        <p:spPr>
          <a:xfrm>
            <a:off x="5943600" y="32767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entury Gothic"/>
              <a:ea typeface="DejaVu Sans"/>
            </a:endParaRPr>
          </a:p>
        </p:txBody>
      </p:sp>
      <p:pic>
        <p:nvPicPr>
          <p:cNvPr id="381" name="Рисунок 16" descr=""/>
          <p:cNvPicPr/>
          <p:nvPr/>
        </p:nvPicPr>
        <p:blipFill>
          <a:blip r:embed="rId3"/>
          <a:stretch/>
        </p:blipFill>
        <p:spPr>
          <a:xfrm>
            <a:off x="9617760" y="3276720"/>
            <a:ext cx="2285280" cy="3561120"/>
          </a:xfrm>
          <a:prstGeom prst="rect">
            <a:avLst/>
          </a:prstGeom>
          <a:ln w="0">
            <a:noFill/>
          </a:ln>
        </p:spPr>
      </p:pic>
      <p:pic>
        <p:nvPicPr>
          <p:cNvPr id="382" name="Рисунок 18" descr=""/>
          <p:cNvPicPr/>
          <p:nvPr/>
        </p:nvPicPr>
        <p:blipFill>
          <a:blip r:embed="rId4"/>
          <a:stretch/>
        </p:blipFill>
        <p:spPr>
          <a:xfrm>
            <a:off x="9617760" y="57960"/>
            <a:ext cx="2285280" cy="3263040"/>
          </a:xfrm>
          <a:prstGeom prst="rect">
            <a:avLst/>
          </a:prstGeom>
          <a:ln w="0">
            <a:noFill/>
          </a:ln>
        </p:spPr>
      </p:pic>
      <p:sp>
        <p:nvSpPr>
          <p:cNvPr id="383" name="TextBox 19"/>
          <p:cNvSpPr/>
          <p:nvPr/>
        </p:nvSpPr>
        <p:spPr>
          <a:xfrm>
            <a:off x="1694520" y="6211800"/>
            <a:ext cx="1945440" cy="63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Lexica.art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Craiyon.com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Dream.ai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6697080" y="2649240"/>
            <a:ext cx="5956560" cy="38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 u="sng">
                <a:solidFill>
                  <a:srgbClr val="fdab2a"/>
                </a:solidFill>
                <a:uFillTx/>
                <a:latin typeface="Arial"/>
                <a:hlinkClick r:id="rId1"/>
              </a:rPr>
              <a:t>https://app.wooclap.com/events/FPBYYX/0</a:t>
            </a:r>
            <a:r>
              <a:rPr b="1" lang="en-US" sz="1800" spc="-1" strike="noStrike">
                <a:solidFill>
                  <a:srgbClr val="262626"/>
                </a:solidFill>
                <a:latin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9500760" y="3209400"/>
            <a:ext cx="767520" cy="162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5472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sldNum" idx="11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200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E7825D0-ECBB-4B9C-9D4F-B983EE01216C}" type="slidenum">
              <a:rPr b="0" lang="ru-RU" sz="200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3" name="Рисунок 9" descr=""/>
          <p:cNvPicPr/>
          <p:nvPr/>
        </p:nvPicPr>
        <p:blipFill>
          <a:blip r:embed="rId2"/>
          <a:stretch/>
        </p:blipFill>
        <p:spPr>
          <a:xfrm>
            <a:off x="4764600" y="3209400"/>
            <a:ext cx="7426800" cy="3388680"/>
          </a:xfrm>
          <a:prstGeom prst="rect">
            <a:avLst/>
          </a:prstGeom>
          <a:ln w="0">
            <a:noFill/>
          </a:ln>
        </p:spPr>
      </p:pic>
      <p:pic>
        <p:nvPicPr>
          <p:cNvPr id="284" name="Рисунок 12" descr=""/>
          <p:cNvPicPr/>
          <p:nvPr/>
        </p:nvPicPr>
        <p:blipFill>
          <a:blip r:embed="rId3"/>
          <a:stretch/>
        </p:blipFill>
        <p:spPr>
          <a:xfrm>
            <a:off x="5299560" y="149040"/>
            <a:ext cx="1591920" cy="2208960"/>
          </a:xfrm>
          <a:prstGeom prst="rect">
            <a:avLst/>
          </a:prstGeom>
          <a:ln w="0">
            <a:noFill/>
          </a:ln>
        </p:spPr>
      </p:pic>
      <p:sp>
        <p:nvSpPr>
          <p:cNvPr id="285" name="TextBox 13"/>
          <p:cNvSpPr/>
          <p:nvPr/>
        </p:nvSpPr>
        <p:spPr>
          <a:xfrm>
            <a:off x="7274880" y="624960"/>
            <a:ext cx="3017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Century Gothic"/>
                <a:ea typeface="DejaVu Sans"/>
              </a:rPr>
              <a:t>Давайте познакомимся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icture 2" descr=""/>
          <p:cNvPicPr/>
          <p:nvPr/>
        </p:nvPicPr>
        <p:blipFill>
          <a:blip r:embed="rId1"/>
          <a:stretch/>
        </p:blipFill>
        <p:spPr>
          <a:xfrm>
            <a:off x="8338680" y="322920"/>
            <a:ext cx="2952360" cy="2952360"/>
          </a:xfrm>
          <a:prstGeom prst="rect">
            <a:avLst/>
          </a:prstGeom>
          <a:ln w="0">
            <a:noFill/>
          </a:ln>
        </p:spPr>
      </p:pic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66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c00000"/>
                </a:solidFill>
                <a:latin typeface="Century Gothic"/>
              </a:rPr>
              <a:t>How are you today?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TextBox 6"/>
          <p:cNvSpPr/>
          <p:nvPr/>
        </p:nvSpPr>
        <p:spPr>
          <a:xfrm>
            <a:off x="2060280" y="1430280"/>
            <a:ext cx="609372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fdab2a"/>
                </a:solidFill>
                <a:uFillTx/>
                <a:latin typeface="Century Gothic"/>
                <a:ea typeface="DejaVu Sans"/>
                <a:hlinkClick r:id="rId2"/>
              </a:rPr>
              <a:t>https://app.wooclap.com/events/CBCLJG/0</a:t>
            </a:r>
            <a:r>
              <a: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777600" y="80640"/>
            <a:ext cx="4673880" cy="72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 u="sng">
                <a:solidFill>
                  <a:srgbClr val="fdab2a"/>
                </a:solidFill>
                <a:uFillTx/>
                <a:latin typeface="Century Gothic"/>
                <a:hlinkClick r:id="rId1"/>
              </a:rPr>
              <a:t>https://wordwall.net</a:t>
            </a:r>
            <a:r>
              <a:rPr b="0" lang="ru-RU" sz="2000" spc="-1" strike="noStrike">
                <a:solidFill>
                  <a:srgbClr val="262626"/>
                </a:solidFill>
                <a:latin typeface="Century Gothic"/>
              </a:rPr>
              <a:t>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0" name="Рисунок 5" descr=""/>
          <p:cNvPicPr/>
          <p:nvPr/>
        </p:nvPicPr>
        <p:blipFill>
          <a:blip r:embed="rId2"/>
          <a:stretch/>
        </p:blipFill>
        <p:spPr>
          <a:xfrm>
            <a:off x="2400480" y="615240"/>
            <a:ext cx="1724400" cy="1724400"/>
          </a:xfrm>
          <a:prstGeom prst="rect">
            <a:avLst/>
          </a:prstGeom>
          <a:ln w="0">
            <a:noFill/>
          </a:ln>
        </p:spPr>
      </p:pic>
      <p:pic>
        <p:nvPicPr>
          <p:cNvPr id="291" name="Рисунок 7" descr=""/>
          <p:cNvPicPr/>
          <p:nvPr/>
        </p:nvPicPr>
        <p:blipFill>
          <a:blip r:embed="rId3"/>
          <a:stretch/>
        </p:blipFill>
        <p:spPr>
          <a:xfrm>
            <a:off x="4862520" y="80640"/>
            <a:ext cx="7200360" cy="3192840"/>
          </a:xfrm>
          <a:prstGeom prst="rect">
            <a:avLst/>
          </a:prstGeom>
          <a:ln w="0">
            <a:noFill/>
          </a:ln>
        </p:spPr>
      </p:pic>
      <p:pic>
        <p:nvPicPr>
          <p:cNvPr id="292" name="Рисунок 9" descr=""/>
          <p:cNvPicPr/>
          <p:nvPr/>
        </p:nvPicPr>
        <p:blipFill>
          <a:blip r:embed="rId4"/>
          <a:stretch/>
        </p:blipFill>
        <p:spPr>
          <a:xfrm>
            <a:off x="8463240" y="3656520"/>
            <a:ext cx="1941840" cy="1941840"/>
          </a:xfrm>
          <a:prstGeom prst="rect">
            <a:avLst/>
          </a:prstGeom>
          <a:ln w="0">
            <a:noFill/>
          </a:ln>
        </p:spPr>
      </p:pic>
      <p:pic>
        <p:nvPicPr>
          <p:cNvPr id="293" name="Рисунок 11" descr=""/>
          <p:cNvPicPr/>
          <p:nvPr/>
        </p:nvPicPr>
        <p:blipFill>
          <a:blip r:embed="rId5"/>
          <a:stretch/>
        </p:blipFill>
        <p:spPr>
          <a:xfrm>
            <a:off x="117360" y="3195000"/>
            <a:ext cx="7499160" cy="3581640"/>
          </a:xfrm>
          <a:prstGeom prst="rect">
            <a:avLst/>
          </a:prstGeom>
          <a:ln w="0">
            <a:noFill/>
          </a:ln>
        </p:spPr>
      </p:pic>
      <p:sp>
        <p:nvSpPr>
          <p:cNvPr id="294" name="TextBox 16"/>
          <p:cNvSpPr/>
          <p:nvPr/>
        </p:nvSpPr>
        <p:spPr>
          <a:xfrm>
            <a:off x="1497240" y="2505600"/>
            <a:ext cx="180540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fdab2a"/>
                </a:solidFill>
                <a:uFillTx/>
                <a:latin typeface="Century Gothic"/>
                <a:ea typeface="DejaVu Sans"/>
                <a:hlinkClick r:id="rId6"/>
              </a:rPr>
              <a:t>Определение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TextBox 17"/>
          <p:cNvSpPr/>
          <p:nvPr/>
        </p:nvSpPr>
        <p:spPr>
          <a:xfrm>
            <a:off x="7642080" y="5742360"/>
            <a:ext cx="4545360" cy="65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fdab2a"/>
                </a:solidFill>
                <a:uFillTx/>
                <a:latin typeface="Century Gothic"/>
                <a:ea typeface="DejaVu Sans"/>
                <a:hlinkClick r:id="rId7"/>
              </a:rPr>
              <a:t>Принципы системно-деятельностного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fdab2a"/>
                </a:solidFill>
                <a:uFillTx/>
                <a:latin typeface="Century Gothic"/>
                <a:ea typeface="DejaVu Sans"/>
                <a:hlinkClick r:id="rId8"/>
              </a:rPr>
              <a:t>подхода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1640160" y="27000"/>
            <a:ext cx="4455000" cy="61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00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 u="sng">
                <a:solidFill>
                  <a:srgbClr val="fdab2a"/>
                </a:solidFill>
                <a:uFillTx/>
                <a:latin typeface="Century Gothic"/>
                <a:hlinkClick r:id="rId1"/>
              </a:rPr>
              <a:t>https://wordwall.net</a:t>
            </a:r>
            <a:r>
              <a:rPr b="0" lang="ru-RU" sz="3600" spc="-1" strike="noStrike">
                <a:solidFill>
                  <a:srgbClr val="262626"/>
                </a:solidFill>
                <a:latin typeface="Century Gothic"/>
              </a:rPr>
              <a:t>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7" name="Рисунок 3" descr=""/>
          <p:cNvPicPr/>
          <p:nvPr/>
        </p:nvPicPr>
        <p:blipFill>
          <a:blip r:embed="rId2"/>
          <a:stretch/>
        </p:blipFill>
        <p:spPr>
          <a:xfrm>
            <a:off x="108720" y="504360"/>
            <a:ext cx="10442520" cy="6242400"/>
          </a:xfrm>
          <a:prstGeom prst="rect">
            <a:avLst/>
          </a:prstGeom>
          <a:ln w="0">
            <a:noFill/>
          </a:ln>
        </p:spPr>
      </p:pic>
      <p:pic>
        <p:nvPicPr>
          <p:cNvPr id="298" name="Рисунок 2" descr=""/>
          <p:cNvPicPr/>
          <p:nvPr/>
        </p:nvPicPr>
        <p:blipFill>
          <a:blip r:embed="rId3"/>
          <a:stretch/>
        </p:blipFill>
        <p:spPr>
          <a:xfrm>
            <a:off x="9759240" y="4494240"/>
            <a:ext cx="2252520" cy="2252520"/>
          </a:xfrm>
          <a:prstGeom prst="rect">
            <a:avLst/>
          </a:prstGeom>
          <a:ln w="0">
            <a:noFill/>
          </a:ln>
        </p:spPr>
      </p:pic>
      <p:sp>
        <p:nvSpPr>
          <p:cNvPr id="299" name="TextBox 4"/>
          <p:cNvSpPr/>
          <p:nvPr/>
        </p:nvSpPr>
        <p:spPr>
          <a:xfrm>
            <a:off x="7375320" y="135000"/>
            <a:ext cx="149436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fdab2a"/>
                </a:solidFill>
                <a:uFillTx/>
                <a:latin typeface="Century Gothic"/>
                <a:ea typeface="DejaVu Sans"/>
                <a:hlinkClick r:id="rId4"/>
              </a:rPr>
              <a:t>Сравнение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102160" cy="40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000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600" spc="-1" strike="noStrike">
                <a:solidFill>
                  <a:srgbClr val="c00000"/>
                </a:solidFill>
                <a:latin typeface="Century Gothic"/>
              </a:rPr>
              <a:t>Повторим?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1" name="Picture 4" descr=""/>
          <p:cNvPicPr/>
          <p:nvPr/>
        </p:nvPicPr>
        <p:blipFill>
          <a:blip r:embed="rId1"/>
          <a:stretch/>
        </p:blipFill>
        <p:spPr>
          <a:xfrm>
            <a:off x="8498880" y="313560"/>
            <a:ext cx="2736360" cy="2736360"/>
          </a:xfrm>
          <a:prstGeom prst="rect">
            <a:avLst/>
          </a:prstGeom>
          <a:ln w="0">
            <a:noFill/>
          </a:ln>
        </p:spPr>
      </p:pic>
      <p:pic>
        <p:nvPicPr>
          <p:cNvPr id="302" name="Рисунок 3" descr=""/>
          <p:cNvPicPr/>
          <p:nvPr/>
        </p:nvPicPr>
        <p:blipFill>
          <a:blip r:embed="rId2"/>
          <a:stretch/>
        </p:blipFill>
        <p:spPr>
          <a:xfrm>
            <a:off x="737640" y="3360960"/>
            <a:ext cx="11120040" cy="2807280"/>
          </a:xfrm>
          <a:prstGeom prst="rect">
            <a:avLst/>
          </a:prstGeom>
          <a:ln w="0">
            <a:noFill/>
          </a:ln>
        </p:spPr>
      </p:pic>
      <p:sp>
        <p:nvSpPr>
          <p:cNvPr id="303" name="TextBox 7"/>
          <p:cNvSpPr/>
          <p:nvPr/>
        </p:nvSpPr>
        <p:spPr>
          <a:xfrm>
            <a:off x="2498400" y="1487160"/>
            <a:ext cx="609372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fdab2a"/>
                </a:solidFill>
                <a:uFillTx/>
                <a:latin typeface="Century Gothic"/>
                <a:ea typeface="DejaVu Sans"/>
                <a:hlinkClick r:id="rId3"/>
              </a:rPr>
              <a:t>https://app.wooclap.com/events/HBIGHF/0</a:t>
            </a:r>
            <a:r>
              <a: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2004840" y="169200"/>
            <a:ext cx="3979800" cy="55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 u="sng">
                <a:solidFill>
                  <a:srgbClr val="fdab2a"/>
                </a:solidFill>
                <a:uFillTx/>
                <a:latin typeface="Century Gothic"/>
                <a:hlinkClick r:id="rId1"/>
              </a:rPr>
              <a:t>https://en.islcollective.com/</a:t>
            </a:r>
            <a:r>
              <a:rPr b="0" lang="ru-RU" sz="2000" spc="-1" strike="noStrike">
                <a:solidFill>
                  <a:srgbClr val="262626"/>
                </a:solidFill>
                <a:latin typeface="Century Gothic"/>
              </a:rPr>
              <a:t>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5" name="Объект 5" descr=""/>
          <p:cNvPicPr/>
          <p:nvPr/>
        </p:nvPicPr>
        <p:blipFill>
          <a:blip r:embed="rId2"/>
          <a:stretch/>
        </p:blipFill>
        <p:spPr>
          <a:xfrm>
            <a:off x="5884920" y="65880"/>
            <a:ext cx="5168880" cy="2432160"/>
          </a:xfrm>
          <a:prstGeom prst="rect">
            <a:avLst/>
          </a:prstGeom>
          <a:ln w="0">
            <a:noFill/>
          </a:ln>
        </p:spPr>
      </p:pic>
      <p:pic>
        <p:nvPicPr>
          <p:cNvPr id="306" name="Рисунок 7" descr=""/>
          <p:cNvPicPr/>
          <p:nvPr/>
        </p:nvPicPr>
        <p:blipFill>
          <a:blip r:embed="rId3"/>
          <a:stretch/>
        </p:blipFill>
        <p:spPr>
          <a:xfrm>
            <a:off x="6598800" y="3105000"/>
            <a:ext cx="3741840" cy="3480840"/>
          </a:xfrm>
          <a:prstGeom prst="rect">
            <a:avLst/>
          </a:prstGeom>
          <a:ln w="0">
            <a:noFill/>
          </a:ln>
        </p:spPr>
      </p:pic>
      <p:sp>
        <p:nvSpPr>
          <p:cNvPr id="307" name="TextBox 9"/>
          <p:cNvSpPr/>
          <p:nvPr/>
        </p:nvSpPr>
        <p:spPr>
          <a:xfrm>
            <a:off x="6094440" y="2617200"/>
            <a:ext cx="609372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fdab2a"/>
                </a:solidFill>
                <a:uFillTx/>
                <a:latin typeface="Century Gothic"/>
                <a:ea typeface="DejaVu Sans"/>
                <a:hlinkClick r:id="rId4"/>
              </a:rPr>
              <a:t>https://www.englishwsheets.com/index.html</a:t>
            </a:r>
            <a:r>
              <a:rPr b="0" lang="ru-R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TextBox 11"/>
          <p:cNvSpPr/>
          <p:nvPr/>
        </p:nvSpPr>
        <p:spPr>
          <a:xfrm>
            <a:off x="1412640" y="1250640"/>
            <a:ext cx="419004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fdab2a"/>
                </a:solidFill>
                <a:uFillTx/>
                <a:latin typeface="Century Gothic"/>
                <a:ea typeface="DejaVu Sans"/>
                <a:hlinkClick r:id="rId5"/>
              </a:rPr>
              <a:t>https://www.liveworksheets.com/</a:t>
            </a:r>
            <a:r>
              <a: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9" name="Рисунок 13" descr=""/>
          <p:cNvPicPr/>
          <p:nvPr/>
        </p:nvPicPr>
        <p:blipFill>
          <a:blip r:embed="rId6"/>
          <a:stretch/>
        </p:blipFill>
        <p:spPr>
          <a:xfrm>
            <a:off x="242640" y="1715400"/>
            <a:ext cx="3875400" cy="5141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1515600" y="93240"/>
            <a:ext cx="5086080" cy="368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rmAutofit fontScale="93000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262626"/>
                </a:solidFill>
                <a:latin typeface="Century Gothic"/>
              </a:rPr>
              <a:t>https://miro.com/app/dashboard/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1" name="Объект 7" descr=""/>
          <p:cNvPicPr/>
          <p:nvPr/>
        </p:nvPicPr>
        <p:blipFill>
          <a:blip r:embed="rId1"/>
          <a:stretch/>
        </p:blipFill>
        <p:spPr>
          <a:xfrm>
            <a:off x="7383960" y="181440"/>
            <a:ext cx="4642920" cy="1963800"/>
          </a:xfrm>
          <a:prstGeom prst="rect">
            <a:avLst/>
          </a:prstGeom>
          <a:ln w="0">
            <a:noFill/>
          </a:ln>
        </p:spPr>
      </p:pic>
      <p:sp>
        <p:nvSpPr>
          <p:cNvPr id="312" name="PlaceHolder 2"/>
          <p:cNvSpPr>
            <a:spLocks noGrp="1"/>
          </p:cNvSpPr>
          <p:nvPr>
            <p:ph/>
          </p:nvPr>
        </p:nvSpPr>
        <p:spPr>
          <a:xfrm>
            <a:off x="3398760" y="362160"/>
            <a:ext cx="3504600" cy="11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5000"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 u="sng">
                <a:solidFill>
                  <a:srgbClr val="fdab2a"/>
                </a:solidFill>
                <a:uFillTx/>
                <a:latin typeface="Century Gothic"/>
                <a:hlinkClick r:id="rId2"/>
              </a:rPr>
              <a:t>Страноведение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 u="sng">
                <a:solidFill>
                  <a:srgbClr val="fdab2a"/>
                </a:solidFill>
                <a:uFillTx/>
                <a:latin typeface="Century Gothic"/>
                <a:hlinkClick r:id="rId3"/>
              </a:rPr>
              <a:t>Уроки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 u="sng">
                <a:solidFill>
                  <a:srgbClr val="fdab2a"/>
                </a:solidFill>
                <a:uFillTx/>
                <a:latin typeface="Century Gothic"/>
                <a:hlinkClick r:id="rId4"/>
              </a:rPr>
              <a:t>Financial literacy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3" name="Рисунок 9" descr=""/>
          <p:cNvPicPr/>
          <p:nvPr/>
        </p:nvPicPr>
        <p:blipFill>
          <a:blip r:embed="rId5"/>
          <a:stretch/>
        </p:blipFill>
        <p:spPr>
          <a:xfrm>
            <a:off x="1329480" y="4794840"/>
            <a:ext cx="2068560" cy="2062440"/>
          </a:xfrm>
          <a:prstGeom prst="rect">
            <a:avLst/>
          </a:prstGeom>
          <a:ln w="0">
            <a:noFill/>
          </a:ln>
        </p:spPr>
      </p:pic>
      <p:sp>
        <p:nvSpPr>
          <p:cNvPr id="314" name="TextBox 10"/>
          <p:cNvSpPr/>
          <p:nvPr/>
        </p:nvSpPr>
        <p:spPr>
          <a:xfrm>
            <a:off x="7562880" y="2494800"/>
            <a:ext cx="111816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fdab2a"/>
                </a:solidFill>
                <a:uFillTx/>
                <a:latin typeface="Century Gothic"/>
                <a:ea typeface="DejaVu Sans"/>
                <a:hlinkClick r:id="rId6"/>
              </a:rPr>
              <a:t>Reading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5" name="Рисунок 12" descr=""/>
          <p:cNvPicPr/>
          <p:nvPr/>
        </p:nvPicPr>
        <p:blipFill>
          <a:blip r:embed="rId7"/>
          <a:stretch/>
        </p:blipFill>
        <p:spPr>
          <a:xfrm>
            <a:off x="3548160" y="3917160"/>
            <a:ext cx="6198840" cy="2819160"/>
          </a:xfrm>
          <a:prstGeom prst="rect">
            <a:avLst/>
          </a:prstGeom>
          <a:ln w="0">
            <a:noFill/>
          </a:ln>
        </p:spPr>
      </p:pic>
      <p:sp>
        <p:nvSpPr>
          <p:cNvPr id="316" name="TextBox 13"/>
          <p:cNvSpPr/>
          <p:nvPr/>
        </p:nvSpPr>
        <p:spPr>
          <a:xfrm>
            <a:off x="7555680" y="2985840"/>
            <a:ext cx="377712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fdab2a"/>
                </a:solidFill>
                <a:uFillTx/>
                <a:latin typeface="Century Gothic"/>
                <a:ea typeface="DejaVu Sans"/>
                <a:hlinkClick r:id="rId8"/>
              </a:rPr>
              <a:t>Around the word in 80 days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7" name="Рисунок 15" descr=""/>
          <p:cNvPicPr/>
          <p:nvPr/>
        </p:nvPicPr>
        <p:blipFill>
          <a:blip r:embed="rId9"/>
          <a:stretch/>
        </p:blipFill>
        <p:spPr>
          <a:xfrm>
            <a:off x="9897120" y="4077360"/>
            <a:ext cx="2129400" cy="1433880"/>
          </a:xfrm>
          <a:prstGeom prst="rect">
            <a:avLst/>
          </a:prstGeom>
          <a:ln w="0">
            <a:noFill/>
          </a:ln>
        </p:spPr>
      </p:pic>
      <p:pic>
        <p:nvPicPr>
          <p:cNvPr id="318" name="Рисунок 17" descr=""/>
          <p:cNvPicPr/>
          <p:nvPr/>
        </p:nvPicPr>
        <p:blipFill>
          <a:blip r:embed="rId10"/>
          <a:stretch/>
        </p:blipFill>
        <p:spPr>
          <a:xfrm>
            <a:off x="9897120" y="5840280"/>
            <a:ext cx="1928160" cy="896040"/>
          </a:xfrm>
          <a:prstGeom prst="rect">
            <a:avLst/>
          </a:prstGeom>
          <a:ln w="0">
            <a:noFill/>
          </a:ln>
        </p:spPr>
      </p:pic>
      <p:pic>
        <p:nvPicPr>
          <p:cNvPr id="319" name="Рисунок 19" descr=""/>
          <p:cNvPicPr/>
          <p:nvPr/>
        </p:nvPicPr>
        <p:blipFill>
          <a:blip r:embed="rId11"/>
          <a:stretch/>
        </p:blipFill>
        <p:spPr>
          <a:xfrm>
            <a:off x="736200" y="1577160"/>
            <a:ext cx="6486120" cy="223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2087280" y="1711440"/>
            <a:ext cx="3622320" cy="29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 u="sng">
                <a:solidFill>
                  <a:srgbClr val="fdab2a"/>
                </a:solidFill>
                <a:uFillTx/>
                <a:latin typeface="Century Gothic"/>
                <a:hlinkClick r:id="rId1"/>
              </a:rPr>
              <a:t>https://www.starfall.com/</a:t>
            </a:r>
            <a:r>
              <a:rPr b="0" lang="en-US" sz="2000" spc="-1" strike="noStrike">
                <a:solidFill>
                  <a:srgbClr val="262626"/>
                </a:solidFill>
                <a:latin typeface="Century Gothic"/>
              </a:rPr>
              <a:t>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1" name="Рисунок 3" descr=""/>
          <p:cNvPicPr/>
          <p:nvPr/>
        </p:nvPicPr>
        <p:blipFill>
          <a:blip r:embed="rId2"/>
          <a:stretch/>
        </p:blipFill>
        <p:spPr>
          <a:xfrm>
            <a:off x="1712520" y="2374200"/>
            <a:ext cx="3469680" cy="4365720"/>
          </a:xfrm>
          <a:prstGeom prst="rect">
            <a:avLst/>
          </a:prstGeom>
          <a:ln w="0">
            <a:noFill/>
          </a:ln>
        </p:spPr>
      </p:pic>
      <p:sp>
        <p:nvSpPr>
          <p:cNvPr id="322" name="TextBox 4"/>
          <p:cNvSpPr/>
          <p:nvPr/>
        </p:nvSpPr>
        <p:spPr>
          <a:xfrm>
            <a:off x="7608960" y="200484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entury Gothic"/>
              <a:ea typeface="DejaVu Sans"/>
            </a:endParaRPr>
          </a:p>
        </p:txBody>
      </p:sp>
      <p:pic>
        <p:nvPicPr>
          <p:cNvPr id="323" name="Рисунок 6" descr=""/>
          <p:cNvPicPr/>
          <p:nvPr/>
        </p:nvPicPr>
        <p:blipFill>
          <a:blip r:embed="rId3"/>
          <a:stretch/>
        </p:blipFill>
        <p:spPr>
          <a:xfrm>
            <a:off x="5963040" y="5114520"/>
            <a:ext cx="1479600" cy="1486800"/>
          </a:xfrm>
          <a:prstGeom prst="rect">
            <a:avLst/>
          </a:prstGeom>
          <a:ln w="0">
            <a:noFill/>
          </a:ln>
        </p:spPr>
      </p:pic>
      <p:pic>
        <p:nvPicPr>
          <p:cNvPr id="324" name="Рисунок 8" descr=""/>
          <p:cNvPicPr/>
          <p:nvPr/>
        </p:nvPicPr>
        <p:blipFill>
          <a:blip r:embed="rId4"/>
          <a:stretch/>
        </p:blipFill>
        <p:spPr>
          <a:xfrm>
            <a:off x="7910640" y="5114520"/>
            <a:ext cx="1724400" cy="1453680"/>
          </a:xfrm>
          <a:prstGeom prst="rect">
            <a:avLst/>
          </a:prstGeom>
          <a:ln w="0">
            <a:noFill/>
          </a:ln>
        </p:spPr>
      </p:pic>
      <p:pic>
        <p:nvPicPr>
          <p:cNvPr id="325" name="Рисунок 10" descr=""/>
          <p:cNvPicPr/>
          <p:nvPr/>
        </p:nvPicPr>
        <p:blipFill>
          <a:blip r:embed="rId5"/>
          <a:stretch/>
        </p:blipFill>
        <p:spPr>
          <a:xfrm>
            <a:off x="10125360" y="5148000"/>
            <a:ext cx="1746000" cy="1453680"/>
          </a:xfrm>
          <a:prstGeom prst="rect">
            <a:avLst/>
          </a:prstGeom>
          <a:ln w="0">
            <a:noFill/>
          </a:ln>
        </p:spPr>
      </p:pic>
      <p:sp>
        <p:nvSpPr>
          <p:cNvPr id="326" name="TextBox 11"/>
          <p:cNvSpPr/>
          <p:nvPr/>
        </p:nvSpPr>
        <p:spPr>
          <a:xfrm>
            <a:off x="2150280" y="286920"/>
            <a:ext cx="29786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entury Gothic"/>
                <a:ea typeface="DejaVu Sans"/>
              </a:rPr>
              <a:t>Обучение чтению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TextBox 12"/>
          <p:cNvSpPr/>
          <p:nvPr/>
        </p:nvSpPr>
        <p:spPr>
          <a:xfrm>
            <a:off x="5616360" y="286920"/>
            <a:ext cx="3630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Century Gothic"/>
                <a:ea typeface="DejaVu Sans"/>
              </a:rPr>
              <a:t>5 ступеней обучения чтению: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TextBox 13"/>
          <p:cNvSpPr/>
          <p:nvPr/>
        </p:nvSpPr>
        <p:spPr>
          <a:xfrm>
            <a:off x="6064560" y="712440"/>
            <a:ext cx="308700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Уровень </a:t>
            </a:r>
            <a:r>
              <a: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PHONICS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Уровень слов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Уровень словосочетаний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Уровень предложений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Уровень текстов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TextBox 15"/>
          <p:cNvSpPr/>
          <p:nvPr/>
        </p:nvSpPr>
        <p:spPr>
          <a:xfrm>
            <a:off x="9322200" y="656280"/>
            <a:ext cx="29131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Mechanical reading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Reading comprehension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30" name="Прямая со стрелкой 17"/>
          <p:cNvCxnSpPr/>
          <p:nvPr/>
        </p:nvCxnSpPr>
        <p:spPr>
          <a:xfrm flipH="1">
            <a:off x="8695440" y="847080"/>
            <a:ext cx="293400" cy="720"/>
          </a:xfrm>
          <a:prstGeom prst="straightConnector1">
            <a:avLst/>
          </a:prstGeom>
          <a:ln cap="rnd" w="0">
            <a:solidFill>
              <a:srgbClr val="dc8011"/>
            </a:solidFill>
            <a:tailEnd len="med" type="triangle" w="med"/>
          </a:ln>
        </p:spPr>
      </p:cxnSp>
      <p:sp>
        <p:nvSpPr>
          <p:cNvPr id="331" name="Правая фигурная скобка 19"/>
          <p:cNvSpPr/>
          <p:nvPr/>
        </p:nvSpPr>
        <p:spPr>
          <a:xfrm>
            <a:off x="8988480" y="998280"/>
            <a:ext cx="180360" cy="1246680"/>
          </a:xfrm>
          <a:prstGeom prst="rightBrace">
            <a:avLst>
              <a:gd name="adj1" fmla="val 8333"/>
              <a:gd name="adj2" fmla="val 50000"/>
            </a:avLst>
          </a:prstGeom>
          <a:noFill/>
          <a:ln cap="rnd">
            <a:solidFill>
              <a:srgbClr val="dc80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entury Gothic"/>
              <a:ea typeface="DejaVu Sans"/>
            </a:endParaRPr>
          </a:p>
        </p:txBody>
      </p:sp>
      <p:sp>
        <p:nvSpPr>
          <p:cNvPr id="332" name="Правая фигурная скобка 20"/>
          <p:cNvSpPr/>
          <p:nvPr/>
        </p:nvSpPr>
        <p:spPr>
          <a:xfrm>
            <a:off x="8988480" y="712440"/>
            <a:ext cx="79200" cy="515160"/>
          </a:xfrm>
          <a:prstGeom prst="rightBrace">
            <a:avLst>
              <a:gd name="adj1" fmla="val 8333"/>
              <a:gd name="adj2" fmla="val 50000"/>
            </a:avLst>
          </a:prstGeom>
          <a:noFill/>
          <a:ln cap="rnd">
            <a:solidFill>
              <a:srgbClr val="dc80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entury Gothic"/>
              <a:ea typeface="DejaVu Sans"/>
            </a:endParaRPr>
          </a:p>
        </p:txBody>
      </p:sp>
      <p:sp>
        <p:nvSpPr>
          <p:cNvPr id="333" name="TextBox 21"/>
          <p:cNvSpPr/>
          <p:nvPr/>
        </p:nvSpPr>
        <p:spPr>
          <a:xfrm>
            <a:off x="6417720" y="2776680"/>
            <a:ext cx="5084280" cy="106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entury Gothic"/>
                <a:ea typeface="DejaVu Sans"/>
              </a:rPr>
              <a:t>! </a:t>
            </a:r>
            <a:r>
              <a:rPr b="0" lang="ru-R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Авторы не ждут пока введут все </a:t>
            </a:r>
            <a:r>
              <a: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phonics, </a:t>
            </a:r>
            <a:r>
              <a:rPr b="0" lang="ru-R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эти этапы присутствуют с каждым блоком </a:t>
            </a:r>
            <a:r>
              <a: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phonics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Легкий дым">
  <a:themeElements>
    <a:clrScheme name="Wisp">
      <a:dk1>
        <a:srgbClr val="000000"/>
      </a:dk1>
      <a:lt1>
        <a:srgbClr val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Легкий дым">
  <a:themeElements>
    <a:clrScheme name="Wisp">
      <a:dk1>
        <a:srgbClr val="000000"/>
      </a:dk1>
      <a:lt1>
        <a:srgbClr val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Легкий дым">
  <a:themeElements>
    <a:clrScheme name="Wisp">
      <a:dk1>
        <a:srgbClr val="000000"/>
      </a:dk1>
      <a:lt1>
        <a:srgbClr val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Легкий дым">
  <a:themeElements>
    <a:clrScheme name="Wisp">
      <a:dk1>
        <a:srgbClr val="000000"/>
      </a:dk1>
      <a:lt1>
        <a:srgbClr val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2200</TotalTime>
  <Application>LibreOffice/7.5.4.2$Windows_X86_64 LibreOffice_project/36ccfdc35048b057fd9854c757a8b67ec53977b6</Application>
  <AppVersion>15.0000</AppVersion>
  <Words>396</Words>
  <Paragraphs>72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2023-08-22T05:07:44Z</dcterms:created>
  <dc:creator>Ludmila Kovalenko</dc:creator>
  <dc:description/>
  <dc:language>ru-RU</dc:language>
  <cp:lastModifiedBy/>
  <dcterms:modified xsi:type="dcterms:W3CDTF">2023-09-05T17:46:42Z</dcterms:modified>
  <cp:revision>7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r8>15</vt:r8>
  </property>
</Properties>
</file>