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91" r:id="rId4"/>
    <p:sldId id="295" r:id="rId5"/>
    <p:sldId id="294" r:id="rId6"/>
    <p:sldId id="296" r:id="rId7"/>
    <p:sldId id="298" r:id="rId8"/>
    <p:sldId id="258" r:id="rId9"/>
    <p:sldId id="259" r:id="rId10"/>
    <p:sldId id="262" r:id="rId11"/>
    <p:sldId id="265" r:id="rId12"/>
    <p:sldId id="268" r:id="rId13"/>
    <p:sldId id="274" r:id="rId14"/>
    <p:sldId id="281" r:id="rId15"/>
    <p:sldId id="283" r:id="rId16"/>
    <p:sldId id="285" r:id="rId17"/>
    <p:sldId id="289" r:id="rId18"/>
    <p:sldId id="299" r:id="rId19"/>
    <p:sldId id="300" r:id="rId20"/>
    <p:sldId id="305" r:id="rId21"/>
    <p:sldId id="302" r:id="rId22"/>
    <p:sldId id="306" r:id="rId23"/>
    <p:sldId id="304" r:id="rId24"/>
    <p:sldId id="303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FF99"/>
    <a:srgbClr val="A50021"/>
    <a:srgbClr val="003300"/>
    <a:srgbClr val="FF6600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>
      <p:cViewPr varScale="1">
        <p:scale>
          <a:sx n="94" d="100"/>
          <a:sy n="94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DB2BC0-2AF1-4A91-A455-1F985EEA842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84A6A4-B4EE-45D7-84D3-C215DCBB0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1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236E-4DCF-4B85-8257-C76674E68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F776-867F-4907-A075-4B530B12E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BB0A-06A3-4270-8CA6-AD08F98E2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89B6-00AA-44E3-A9AB-284A6BD39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5FE0-2C80-4F27-A3D3-4809D763F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3951-D17E-47B3-841E-6A08CA63D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7001-6EA1-4B53-8716-C86E4349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A593-54E9-4597-87F9-27EF77C1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0755-D095-4032-84FE-DA4079D11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3F93-F9F4-430F-B634-025E6EE0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2015-E528-4621-B907-1BFA8E7AF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7BD60A-5340-40B9-9369-934E609F1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1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4.xml"/><Relationship Id="rId7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j0210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2195513" y="1989138"/>
            <a:ext cx="5113337" cy="266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871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Bookman Old Style"/>
              </a:rPr>
              <a:t>ЭКОНОМИЧЕСКАЯ ИГРА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Bookman Old Style"/>
              </a:rPr>
              <a:t>           </a:t>
            </a:r>
          </a:p>
        </p:txBody>
      </p:sp>
      <p:sp>
        <p:nvSpPr>
          <p:cNvPr id="2052" name="WordArt 11"/>
          <p:cNvSpPr>
            <a:spLocks noChangeArrowheads="1" noChangeShapeType="1" noTextEdit="1"/>
          </p:cNvSpPr>
          <p:nvPr/>
        </p:nvSpPr>
        <p:spPr bwMode="auto">
          <a:xfrm>
            <a:off x="4500563" y="2420938"/>
            <a:ext cx="3429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A50021"/>
              </a:solidFill>
              <a:latin typeface="Bookman Old Style"/>
            </a:endParaRPr>
          </a:p>
        </p:txBody>
      </p:sp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2700338" y="3429000"/>
            <a:ext cx="39608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A50021"/>
              </a:solidFill>
              <a:latin typeface="Bookman Old Style"/>
            </a:endParaRPr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1258888" y="5013325"/>
            <a:ext cx="669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00"/>
                </a:solidFill>
              </a:rPr>
              <a:t>Горячева Наталия Владимировна  , учитель начальных классов.</a:t>
            </a:r>
          </a:p>
          <a:p>
            <a:pPr algn="ctr"/>
            <a:r>
              <a:rPr lang="ru-RU" b="1">
                <a:solidFill>
                  <a:srgbClr val="003300"/>
                </a:solidFill>
              </a:rPr>
              <a:t>Левшова Ольга Викторовна, учитель начальных классов.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4075" y="16287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27368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банк</a:t>
            </a:r>
          </a:p>
        </p:txBody>
      </p:sp>
      <p:pic>
        <p:nvPicPr>
          <p:cNvPr id="14340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437063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12298" name="WordArt 15"/>
          <p:cNvSpPr>
            <a:spLocks noChangeArrowheads="1" noChangeShapeType="1" noTextEdit="1"/>
          </p:cNvSpPr>
          <p:nvPr/>
        </p:nvSpPr>
        <p:spPr bwMode="auto">
          <a:xfrm>
            <a:off x="7451725" y="9810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60350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WordArt 17"/>
          <p:cNvSpPr>
            <a:spLocks noChangeArrowheads="1" noChangeShapeType="1" noTextEdit="1"/>
          </p:cNvSpPr>
          <p:nvPr/>
        </p:nvSpPr>
        <p:spPr bwMode="auto">
          <a:xfrm>
            <a:off x="827088" y="2852738"/>
            <a:ext cx="2016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С=Б</a:t>
            </a: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814"/>
          <a:stretch>
            <a:fillRect/>
          </a:stretch>
        </p:blipFill>
        <p:spPr bwMode="auto">
          <a:xfrm>
            <a:off x="6443663" y="4221163"/>
            <a:ext cx="2066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9" descr="j043266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24075" y="16287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843213" y="5084763"/>
            <a:ext cx="33131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валюта</a:t>
            </a:r>
          </a:p>
        </p:txBody>
      </p:sp>
      <p:pic>
        <p:nvPicPr>
          <p:cNvPr id="17412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652963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3322" name="Picture 13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76250"/>
            <a:ext cx="24923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WordArt 15"/>
          <p:cNvSpPr>
            <a:spLocks noChangeArrowheads="1" noChangeShapeType="1" noTextEdit="1"/>
          </p:cNvSpPr>
          <p:nvPr/>
        </p:nvSpPr>
        <p:spPr bwMode="auto">
          <a:xfrm>
            <a:off x="755650" y="2708275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И</a:t>
            </a:r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 flipH="1">
            <a:off x="468313" y="2781300"/>
            <a:ext cx="1439862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WordArt 17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863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А</a:t>
            </a:r>
          </a:p>
        </p:txBody>
      </p:sp>
      <p:sp>
        <p:nvSpPr>
          <p:cNvPr id="13327" name="WordArt 18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1943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Ы=Ю</a:t>
            </a:r>
          </a:p>
        </p:txBody>
      </p:sp>
      <p:pic>
        <p:nvPicPr>
          <p:cNvPr id="13328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981075"/>
            <a:ext cx="39608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WordArt 22"/>
          <p:cNvSpPr>
            <a:spLocks noChangeArrowheads="1" noChangeShapeType="1" noTextEdit="1"/>
          </p:cNvSpPr>
          <p:nvPr/>
        </p:nvSpPr>
        <p:spPr bwMode="auto">
          <a:xfrm>
            <a:off x="7451725" y="9810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sp>
        <p:nvSpPr>
          <p:cNvPr id="13330" name="WordArt 23"/>
          <p:cNvSpPr>
            <a:spLocks noChangeArrowheads="1" noChangeShapeType="1" noTextEdit="1"/>
          </p:cNvSpPr>
          <p:nvPr/>
        </p:nvSpPr>
        <p:spPr bwMode="auto">
          <a:xfrm>
            <a:off x="8101013" y="9810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95513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843213" y="5084763"/>
            <a:ext cx="33131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ДЕНЬГИ</a:t>
            </a:r>
          </a:p>
        </p:txBody>
      </p:sp>
      <p:pic>
        <p:nvPicPr>
          <p:cNvPr id="21508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815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4346" name="Picture 10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7" t="10748" r="4715" b="6952"/>
          <a:stretch>
            <a:fillRect/>
          </a:stretch>
        </p:blipFill>
        <p:spPr bwMode="auto">
          <a:xfrm>
            <a:off x="755650" y="549275"/>
            <a:ext cx="4032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0" r="4924" b="15509"/>
          <a:stretch>
            <a:fillRect/>
          </a:stretch>
        </p:blipFill>
        <p:spPr bwMode="auto">
          <a:xfrm>
            <a:off x="3276600" y="1196975"/>
            <a:ext cx="93503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341438"/>
            <a:ext cx="269716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WordArt 21"/>
          <p:cNvSpPr>
            <a:spLocks noChangeArrowheads="1" noChangeShapeType="1" noTextEdit="1"/>
          </p:cNvSpPr>
          <p:nvPr/>
        </p:nvSpPr>
        <p:spPr bwMode="auto">
          <a:xfrm>
            <a:off x="1908175" y="2276475"/>
            <a:ext cx="1943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П=Д</a:t>
            </a:r>
          </a:p>
        </p:txBody>
      </p:sp>
      <p:sp>
        <p:nvSpPr>
          <p:cNvPr id="14351" name="WordArt 22"/>
          <p:cNvSpPr>
            <a:spLocks noChangeArrowheads="1" noChangeShapeType="1" noTextEdit="1"/>
          </p:cNvSpPr>
          <p:nvPr/>
        </p:nvSpPr>
        <p:spPr bwMode="auto">
          <a:xfrm>
            <a:off x="7451725" y="9810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sp>
        <p:nvSpPr>
          <p:cNvPr id="14352" name="WordArt 23"/>
          <p:cNvSpPr>
            <a:spLocks noChangeArrowheads="1" noChangeShapeType="1" noTextEdit="1"/>
          </p:cNvSpPr>
          <p:nvPr/>
        </p:nvSpPr>
        <p:spPr bwMode="auto">
          <a:xfrm>
            <a:off x="8027988" y="9810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95513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916238" y="5013325"/>
            <a:ext cx="36004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КАПИТАЛ</a:t>
            </a:r>
          </a:p>
        </p:txBody>
      </p:sp>
      <p:pic>
        <p:nvPicPr>
          <p:cNvPr id="27652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974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5370" name="Picture 10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76250"/>
            <a:ext cx="40322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WordArt 18"/>
          <p:cNvSpPr>
            <a:spLocks noChangeArrowheads="1" noChangeShapeType="1" noTextEdit="1"/>
          </p:cNvSpPr>
          <p:nvPr/>
        </p:nvSpPr>
        <p:spPr bwMode="auto">
          <a:xfrm>
            <a:off x="6443663" y="2133600"/>
            <a:ext cx="208756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Н=Л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95513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132138" y="5084763"/>
            <a:ext cx="36004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ПРЕМИЯ</a:t>
            </a:r>
          </a:p>
        </p:txBody>
      </p:sp>
      <p:pic>
        <p:nvPicPr>
          <p:cNvPr id="34820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5815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6394" name="Picture 10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WordArt 16"/>
          <p:cNvSpPr>
            <a:spLocks noChangeArrowheads="1" noChangeShapeType="1" noTextEdit="1"/>
          </p:cNvSpPr>
          <p:nvPr/>
        </p:nvSpPr>
        <p:spPr bwMode="auto">
          <a:xfrm>
            <a:off x="1476375" y="1557338"/>
            <a:ext cx="151288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П</a:t>
            </a:r>
          </a:p>
        </p:txBody>
      </p:sp>
      <p:pic>
        <p:nvPicPr>
          <p:cNvPr id="34833" name="Picture 17" descr="image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196975"/>
            <a:ext cx="2735262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8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349500"/>
            <a:ext cx="7826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WordArt 21"/>
          <p:cNvSpPr>
            <a:spLocks noChangeArrowheads="1" noChangeShapeType="1" noTextEdit="1"/>
          </p:cNvSpPr>
          <p:nvPr/>
        </p:nvSpPr>
        <p:spPr bwMode="auto">
          <a:xfrm>
            <a:off x="6804025" y="1844675"/>
            <a:ext cx="17272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мия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95513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276600" y="5084763"/>
            <a:ext cx="36004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РЫНОК</a:t>
            </a:r>
          </a:p>
        </p:txBody>
      </p:sp>
      <p:pic>
        <p:nvPicPr>
          <p:cNvPr id="36868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5815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7418" name="Picture 10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300788" y="1916113"/>
            <a:ext cx="2016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С=Н</a:t>
            </a:r>
          </a:p>
        </p:txBody>
      </p:sp>
      <p:pic>
        <p:nvPicPr>
          <p:cNvPr id="17420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b="34822"/>
          <a:stretch>
            <a:fillRect/>
          </a:stretch>
        </p:blipFill>
        <p:spPr bwMode="auto">
          <a:xfrm>
            <a:off x="971550" y="765175"/>
            <a:ext cx="2305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WordArt 14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sp>
        <p:nvSpPr>
          <p:cNvPr id="17422" name="WordArt 15"/>
          <p:cNvSpPr>
            <a:spLocks noChangeArrowheads="1" noChangeShapeType="1" noTextEdit="1"/>
          </p:cNvSpPr>
          <p:nvPr/>
        </p:nvSpPr>
        <p:spPr bwMode="auto">
          <a:xfrm>
            <a:off x="2916238" y="5492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pic>
        <p:nvPicPr>
          <p:cNvPr id="17423" name="Picture 16" descr="сок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765175"/>
            <a:ext cx="212725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3203575" y="5084763"/>
            <a:ext cx="36734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СПРОС</a:t>
            </a:r>
          </a:p>
        </p:txBody>
      </p:sp>
      <p:pic>
        <p:nvPicPr>
          <p:cNvPr id="38916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7244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18442" name="WordArt 11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15113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Bookman Old Style"/>
              </a:rPr>
              <a:t>С</a:t>
            </a:r>
          </a:p>
        </p:txBody>
      </p:sp>
      <p:sp>
        <p:nvSpPr>
          <p:cNvPr id="18443" name="WordArt 14"/>
          <p:cNvSpPr>
            <a:spLocks noChangeArrowheads="1" noChangeShapeType="1" noTextEdit="1"/>
          </p:cNvSpPr>
          <p:nvPr/>
        </p:nvSpPr>
        <p:spPr bwMode="auto">
          <a:xfrm>
            <a:off x="6300788" y="5492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04813"/>
            <a:ext cx="32115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0" descr="j043266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4128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339975" y="5084763"/>
            <a:ext cx="45370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ТОРГОВЛЯ</a:t>
            </a:r>
          </a:p>
        </p:txBody>
      </p:sp>
      <p:pic>
        <p:nvPicPr>
          <p:cNvPr id="43012" name="Picture 4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652963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979613" y="333375"/>
            <a:ext cx="431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960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19466" name="Picture 10" descr="j04326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4356100" y="3573463"/>
            <a:ext cx="1439863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С=Г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81075"/>
            <a:ext cx="2447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431800" cy="798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7308850" y="1844675"/>
            <a:ext cx="1439863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ЛЯ</a:t>
            </a:r>
          </a:p>
        </p:txBody>
      </p:sp>
      <p:pic>
        <p:nvPicPr>
          <p:cNvPr id="1947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76250"/>
            <a:ext cx="17414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WordArt 17"/>
          <p:cNvSpPr>
            <a:spLocks noChangeArrowheads="1" noChangeShapeType="1" noTextEdit="1"/>
          </p:cNvSpPr>
          <p:nvPr/>
        </p:nvSpPr>
        <p:spPr bwMode="auto">
          <a:xfrm>
            <a:off x="5364163" y="549275"/>
            <a:ext cx="431800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,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Сипеня</a:t>
            </a:r>
          </a:p>
          <a:p>
            <a:r>
              <a:rPr lang="ru-RU" smtClean="0"/>
              <a:t>Лакмера</a:t>
            </a:r>
          </a:p>
          <a:p>
            <a:r>
              <a:rPr lang="ru-RU" smtClean="0"/>
              <a:t>Парталаз</a:t>
            </a:r>
          </a:p>
          <a:p>
            <a:r>
              <a:rPr lang="ru-RU" smtClean="0"/>
              <a:t>Оводрог</a:t>
            </a:r>
          </a:p>
          <a:p>
            <a:r>
              <a:rPr lang="ru-RU" smtClean="0"/>
              <a:t>Каноэкоми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556792"/>
            <a:ext cx="18085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132856"/>
            <a:ext cx="18866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реклама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708920"/>
            <a:ext cx="20259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зарплата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356992"/>
            <a:ext cx="18586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договор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933056"/>
            <a:ext cx="23411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РЕКЛАМА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   (от лат.  - выкрикивать) - информация, распространенная любым способом, в любой форме и с использованием любых средств.</a:t>
            </a:r>
          </a:p>
        </p:txBody>
      </p:sp>
      <p:pic>
        <p:nvPicPr>
          <p:cNvPr id="21508" name="Picture 3" descr="C:\Users\Пользователь\Desktop\reklam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71900"/>
            <a:ext cx="331152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Пользователь\Desktop\o76mvhhn7u6q3enz7ozszej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3887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800" smtClean="0"/>
              <a:t>« Без игры нет и не может быть полноценного умственного развития»</a:t>
            </a:r>
          </a:p>
          <a:p>
            <a:pPr eaLnBrk="1" hangingPunct="1"/>
            <a:r>
              <a:rPr lang="ru-RU" smtClean="0"/>
              <a:t>                                 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pic>
        <p:nvPicPr>
          <p:cNvPr id="4098" name="Picture 2" descr="C:\Users\Пользователь\AppData\Local\Temp\Rar$DIa0.026\IMG_8225-22-11-21-05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командами плащей - дождевиков</a:t>
            </a:r>
            <a:endParaRPr lang="ru-RU" dirty="0"/>
          </a:p>
        </p:txBody>
      </p:sp>
      <p:pic>
        <p:nvPicPr>
          <p:cNvPr id="1026" name="Picture 2" descr="C:\Users\Пользователь\AppData\Local\Temp\Rar$DIa0.388\IMG_8251-22-11-21-05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340466" cy="445395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AppData\Local\Temp\Rar$DIa0.941\IMG_8248-22-11-21-0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291830" cy="438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работы команды 1</a:t>
            </a:r>
            <a:endParaRPr lang="ru-RU" dirty="0"/>
          </a:p>
        </p:txBody>
      </p:sp>
      <p:pic>
        <p:nvPicPr>
          <p:cNvPr id="4" name="Picture 4" descr="C:\Users\Пользователь\AppData\Local\Temp\Rar$DIa0.828\IMG_8247-22-11-21-05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394472" cy="4525963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AppData\Local\Temp\Rar$DIa0.910\IMG_8250-22-11-21-0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435846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работы команды 2</a:t>
            </a:r>
            <a:endParaRPr lang="ru-RU" dirty="0"/>
          </a:p>
        </p:txBody>
      </p:sp>
      <p:pic>
        <p:nvPicPr>
          <p:cNvPr id="3074" name="Picture 2" descr="C:\Users\Пользователь\AppData\Local\Temp\Rar$DIa0.414\IMG_8241-22-11-21-05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340466" cy="445395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AppData\Local\Temp\Rar$DIa0.614\IMG_8240-22-11-21-0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19822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модели </a:t>
            </a:r>
            <a:endParaRPr lang="ru-RU" dirty="0"/>
          </a:p>
        </p:txBody>
      </p:sp>
      <p:pic>
        <p:nvPicPr>
          <p:cNvPr id="2050" name="Picture 2" descr="C:\Users\Пользователь\AppData\Local\Temp\Rar$DIa0.532\IMG_8244-22-11-21-05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AppData\Local\Temp\Rar$DIa0.319\IMG_8243-22-11-21-0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04797"/>
            <a:ext cx="3363838" cy="4485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323850" y="1052513"/>
            <a:ext cx="8201025" cy="461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Выбор капитанов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Анаграмма</a:t>
            </a:r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z="4800" smtClean="0"/>
              <a:t>ренконцикуя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365104"/>
            <a:ext cx="54453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25209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5E0E38"/>
                </a:solidFill>
              </a:rPr>
              <a:t>Конкуренция </a:t>
            </a:r>
            <a:br>
              <a:rPr lang="ru-RU" altLang="ru-RU" b="1" smtClean="0">
                <a:solidFill>
                  <a:srgbClr val="5E0E38"/>
                </a:solidFill>
              </a:rPr>
            </a:br>
            <a:r>
              <a:rPr lang="ru-RU" altLang="ru-RU" sz="2800" b="1" smtClean="0">
                <a:solidFill>
                  <a:srgbClr val="5E0E38"/>
                </a:solidFill>
              </a:rPr>
              <a:t>(от лат. столкновение) – </a:t>
            </a:r>
            <a:br>
              <a:rPr lang="ru-RU" altLang="ru-RU" sz="2800" b="1" smtClean="0">
                <a:solidFill>
                  <a:srgbClr val="5E0E38"/>
                </a:solidFill>
              </a:rPr>
            </a:br>
            <a:r>
              <a:rPr lang="ru-RU" altLang="ru-RU" sz="3600" b="1" smtClean="0">
                <a:solidFill>
                  <a:srgbClr val="5E0E38"/>
                </a:solidFill>
              </a:rPr>
              <a:t>соперничество между участниками рынка за получение преимуществ.</a:t>
            </a:r>
            <a:endParaRPr lang="ru-RU" altLang="ru-RU" sz="3600" smtClean="0"/>
          </a:p>
        </p:txBody>
      </p:sp>
      <p:pic>
        <p:nvPicPr>
          <p:cNvPr id="5123" name="Picture 7" descr="C:\Users\Сталкер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16338"/>
            <a:ext cx="30130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s://encrypted-tbn1.google.com/images?q=tbn:ANd9GcQtbEH6iVOhj3YJ3PSFYDH0q5IdkxazlnnUPJPgmOKkC56mO-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7244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s://encrypted-tbn1.google.com/images?q=tbn:ANd9GcSLOVQBF3xSJNlslIk8Ddx5HVoX61ai2u32A5sR0tf11zMGpD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747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5E0E38"/>
                </a:solidFill>
              </a:rPr>
              <a:t>Где встречается конкуренция?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79388" y="2786063"/>
            <a:ext cx="8785225" cy="4071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>
                <a:latin typeface="Calibri" pitchFamily="34" charset="0"/>
              </a:rPr>
              <a:t>          </a:t>
            </a:r>
            <a:r>
              <a:rPr lang="ru-RU" altLang="ru-RU" sz="2400" smtClean="0">
                <a:latin typeface="Calibri" pitchFamily="34" charset="0"/>
              </a:rPr>
              <a:t>Спорт                           </a:t>
            </a:r>
            <a:r>
              <a:rPr lang="ru-RU" altLang="ru-RU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Природа </a:t>
            </a:r>
            <a:r>
              <a:rPr lang="ru-RU" altLang="ru-RU" sz="2400" smtClean="0">
                <a:latin typeface="Calibri" pitchFamily="34" charset="0"/>
              </a:rPr>
              <a:t>                Устройство на работу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>
                <a:latin typeface="Monotype Corsiva" pitchFamily="66" charset="0"/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200" smtClean="0">
                <a:latin typeface="Monotype Corsiva" pitchFamily="66" charset="0"/>
              </a:rPr>
              <a:t>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>
                <a:latin typeface="Calibri" pitchFamily="34" charset="0"/>
              </a:rPr>
              <a:t>Поступление в ВУЗ  Конкурс красоты                 Выборы президента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2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3200" smtClean="0">
              <a:latin typeface="Monotype Corsiva" pitchFamily="66" charset="0"/>
            </a:endParaRPr>
          </a:p>
        </p:txBody>
      </p:sp>
      <p:sp>
        <p:nvSpPr>
          <p:cNvPr id="6148" name="Содержимое 9"/>
          <p:cNvSpPr>
            <a:spLocks noGrp="1"/>
          </p:cNvSpPr>
          <p:nvPr>
            <p:ph sz="half" idx="2"/>
          </p:nvPr>
        </p:nvSpPr>
        <p:spPr>
          <a:xfrm>
            <a:off x="6804025" y="3500438"/>
            <a:ext cx="1882775" cy="2159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9" name="Picture 7" descr="http://t2.gstatic.com/images?q=tbn:ANd9GcQOWrYffNDUEt6mLaExFIxYv5PWMDvVj8NKwwjssEMJtfzs_j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052513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https://encrypted-tbn1.google.com/images?q=tbn:ANd9GcRt0hJCWwn6zuQg9ZGNf5pTqEkN4G8RCL5Usfr-zLgYda4LoX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25538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https://encrypted-tbn1.google.com/images?q=tbn:ANd9GcQqFOucVqqeac8ljAKvZTeRfha703Qa8SOinKv4hgDSs5cM1A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23828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http://t3.gstatic.com/images?q=tbn:ANd9GcR6-MVFYyCd1q7R23A-afc3rChcJYBJjrmptwU2REvnb1oNHR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860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://t1.gstatic.com/images?q=tbn:ANd9GcQvxqk17w8FhlQ6vLrmC8Uj9WwZfNkgOGPO8XFj8d42bCIdHi2b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57346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http://kp.ru/f/12/image/79/87/1378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0525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Разминка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r>
              <a:rPr lang="ru-RU" smtClean="0"/>
              <a:t>На товаре быть должна</a:t>
            </a:r>
          </a:p>
          <a:p>
            <a:r>
              <a:rPr lang="ru-RU" smtClean="0"/>
              <a:t>Обязательно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88840"/>
            <a:ext cx="17988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00113" y="3068638"/>
            <a:ext cx="66246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Журчат ручьи, промокли ноги</a:t>
            </a:r>
          </a:p>
          <a:p>
            <a:r>
              <a:rPr lang="ru-RU" sz="3200"/>
              <a:t>Весной пора платить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1263" y="3356992"/>
            <a:ext cx="2556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4652963"/>
            <a:ext cx="6264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Сколько купили вы колбасы,</a:t>
            </a:r>
          </a:p>
          <a:p>
            <a:r>
              <a:rPr lang="ru-RU" sz="3200"/>
              <a:t>Стрелкой покажут вам точно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4869160"/>
            <a:ext cx="19538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Разминка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r>
              <a:rPr lang="ru-RU" smtClean="0"/>
              <a:t>Дела у нас пойдут на лад:</a:t>
            </a:r>
          </a:p>
          <a:p>
            <a:r>
              <a:rPr lang="ru-RU" smtClean="0"/>
              <a:t>Мы в лучший банк внесли свой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5055" y="1988840"/>
            <a:ext cx="2228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вклад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3105150"/>
            <a:ext cx="61737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Мебель купили, одежду, посуду</a:t>
            </a:r>
          </a:p>
          <a:p>
            <a:r>
              <a:rPr lang="ru-RU" sz="3200"/>
              <a:t>Брали для этого в банке 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356992"/>
            <a:ext cx="21539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ссуду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4365625"/>
            <a:ext cx="79200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 рубль – копейки, на доллары – центы</a:t>
            </a:r>
          </a:p>
          <a:p>
            <a:r>
              <a:rPr lang="ru-RU" sz="3200"/>
              <a:t>Бегут – набегают в банке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33716" y="4653136"/>
            <a:ext cx="3610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124075" y="16287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51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35375" y="4221163"/>
            <a:ext cx="936625" cy="8651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Б</a:t>
            </a:r>
          </a:p>
        </p:txBody>
      </p:sp>
      <p:sp>
        <p:nvSpPr>
          <p:cNvPr id="51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2924175"/>
            <a:ext cx="936625" cy="8651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П</a:t>
            </a:r>
          </a:p>
        </p:txBody>
      </p:sp>
      <p:sp>
        <p:nvSpPr>
          <p:cNvPr id="5132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35375" y="2924175"/>
            <a:ext cx="936625" cy="8651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Р</a:t>
            </a:r>
          </a:p>
        </p:txBody>
      </p:sp>
      <p:sp>
        <p:nvSpPr>
          <p:cNvPr id="513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7400" y="4221163"/>
            <a:ext cx="936625" cy="8651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8000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А</a:t>
            </a:r>
          </a:p>
        </p:txBody>
      </p:sp>
      <p:sp>
        <p:nvSpPr>
          <p:cNvPr id="513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7400" y="1557338"/>
            <a:ext cx="936625" cy="8651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В</a:t>
            </a:r>
          </a:p>
        </p:txBody>
      </p:sp>
      <p:sp>
        <p:nvSpPr>
          <p:cNvPr id="513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1628775"/>
            <a:ext cx="936625" cy="8651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Д</a:t>
            </a:r>
          </a:p>
        </p:txBody>
      </p:sp>
      <p:sp>
        <p:nvSpPr>
          <p:cNvPr id="5141" name="AutoShap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67400" y="2781300"/>
            <a:ext cx="936625" cy="8651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К</a:t>
            </a:r>
          </a:p>
        </p:txBody>
      </p:sp>
      <p:sp>
        <p:nvSpPr>
          <p:cNvPr id="10250" name="AutoShape 2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5949950"/>
            <a:ext cx="720725" cy="503238"/>
          </a:xfrm>
          <a:prstGeom prst="actionButtonHome">
            <a:avLst/>
          </a:prstGeom>
          <a:solidFill>
            <a:srgbClr val="003300">
              <a:alpha val="9686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33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34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35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8" name="AutoShape 3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35375" y="1557338"/>
            <a:ext cx="936625" cy="8651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С</a:t>
            </a:r>
          </a:p>
        </p:txBody>
      </p:sp>
      <p:sp>
        <p:nvSpPr>
          <p:cNvPr id="2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35150" y="4221163"/>
            <a:ext cx="936625" cy="8651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99"/>
                </a:solidFill>
              </a:rPr>
              <a:t>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4075" y="1628775"/>
            <a:ext cx="4679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                     </a:t>
            </a:r>
          </a:p>
        </p:txBody>
      </p:sp>
      <p:sp>
        <p:nvSpPr>
          <p:cNvPr id="11267" name="WordArt 25"/>
          <p:cNvSpPr>
            <a:spLocks noChangeArrowheads="1" noChangeShapeType="1" noTextEdit="1"/>
          </p:cNvSpPr>
          <p:nvPr/>
        </p:nvSpPr>
        <p:spPr bwMode="auto">
          <a:xfrm>
            <a:off x="1476375" y="1412875"/>
            <a:ext cx="61198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ookman Old Style"/>
              </a:rPr>
              <a:t>АКАЦИЯ</a:t>
            </a:r>
          </a:p>
        </p:txBody>
      </p:sp>
      <p:sp>
        <p:nvSpPr>
          <p:cNvPr id="11268" name="WordArt 27"/>
          <p:cNvSpPr>
            <a:spLocks noChangeArrowheads="1" noChangeShapeType="1" noTextEdit="1"/>
          </p:cNvSpPr>
          <p:nvPr/>
        </p:nvSpPr>
        <p:spPr bwMode="auto">
          <a:xfrm>
            <a:off x="3276600" y="3573463"/>
            <a:ext cx="24479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Bookman Old Style"/>
              </a:rPr>
              <a:t> 2 А</a:t>
            </a:r>
          </a:p>
        </p:txBody>
      </p:sp>
      <p:sp>
        <p:nvSpPr>
          <p:cNvPr id="11269" name="Line 28"/>
          <p:cNvSpPr>
            <a:spLocks noChangeShapeType="1"/>
          </p:cNvSpPr>
          <p:nvPr/>
        </p:nvSpPr>
        <p:spPr bwMode="auto">
          <a:xfrm flipH="1">
            <a:off x="4716463" y="3500438"/>
            <a:ext cx="1223962" cy="11525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>
            <a:off x="3419475" y="5229225"/>
            <a:ext cx="2376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акция</a:t>
            </a:r>
          </a:p>
        </p:txBody>
      </p:sp>
      <p:pic>
        <p:nvPicPr>
          <p:cNvPr id="8224" name="Picture 32" descr="j0397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24400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 descr="Рисунок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05263"/>
            <a:ext cx="1584325" cy="2387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3" name="Rectangle 35"/>
          <p:cNvSpPr>
            <a:spLocks noChangeArrowheads="1"/>
          </p:cNvSpPr>
          <p:nvPr/>
        </p:nvSpPr>
        <p:spPr bwMode="auto">
          <a:xfrm>
            <a:off x="0" y="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3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37"/>
          <p:cNvSpPr>
            <a:spLocks noChangeArrowheads="1"/>
          </p:cNvSpPr>
          <p:nvPr/>
        </p:nvSpPr>
        <p:spPr bwMode="auto">
          <a:xfrm>
            <a:off x="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38"/>
          <p:cNvSpPr>
            <a:spLocks noChangeArrowheads="1"/>
          </p:cNvSpPr>
          <p:nvPr/>
        </p:nvSpPr>
        <p:spPr bwMode="auto">
          <a:xfrm>
            <a:off x="90741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FF6600"/>
              </a:gs>
              <a:gs pos="100000">
                <a:srgbClr val="00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7" name="Picture 40" descr="j043266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4"/>
                  </p:tgtEl>
                </p:cond>
              </p:nextCondLst>
            </p:seq>
          </p:childTnLst>
        </p:cTn>
      </p:par>
    </p:tnLst>
    <p:bldLst>
      <p:bldP spid="822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212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Презентация PowerPoint</vt:lpstr>
      <vt:lpstr>Выбор капитанов</vt:lpstr>
      <vt:lpstr>Конкуренция  (от лат. столкновение) –  соперничество между участниками рынка за получение преимуществ.</vt:lpstr>
      <vt:lpstr>Где встречается конкуренция?</vt:lpstr>
      <vt:lpstr>Разминка</vt:lpstr>
      <vt:lpstr>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</vt:lpstr>
      <vt:lpstr>Мастер - класс</vt:lpstr>
      <vt:lpstr>Изготовление командами плащей - дождевиков</vt:lpstr>
      <vt:lpstr>Представление работы команды 1</vt:lpstr>
      <vt:lpstr>Представление работы команды 2</vt:lpstr>
      <vt:lpstr>Актуальные модели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52</cp:revision>
  <dcterms:created xsi:type="dcterms:W3CDTF">2010-09-29T15:50:52Z</dcterms:created>
  <dcterms:modified xsi:type="dcterms:W3CDTF">2021-11-25T09:50:09Z</dcterms:modified>
</cp:coreProperties>
</file>