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29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media/image1.jpeg" ContentType="image/jpeg"/>
  <Override PartName="/ppt/media/image8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5.png" ContentType="image/png"/>
  <Override PartName="/ppt/media/image6.jpeg" ContentType="image/jpeg"/>
  <Override PartName="/ppt/media/image7.jpeg" ContentType="image/jpeg"/>
  <Override PartName="/ppt/media/image9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2.xml" ContentType="application/vnd.openxmlformats-officedocument.presentationml.slide+xml"/>
  <Override PartName="/ppt/slides/slide11.xml" ContentType="application/vnd.openxmlformats-officedocument.presentationml.slide+xml"/>
  <Override PartName="/ppt/slides/slide33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32.xml.rels" ContentType="application/vnd.openxmlformats-package.relationships+xml"/>
  <Override PartName="/ppt/slides/_rels/slide10.xml.rels" ContentType="application/vnd.openxmlformats-package.relationships+xml"/>
  <Override PartName="/ppt/slides/_rels/slide33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/>
  <p:notesSz cx="10018713" cy="6886575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5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6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7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22A019E0-60A9-4F95-A341-80469B42C11C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PlaceHolder 1"/>
          <p:cNvSpPr>
            <a:spLocks noGrp="1"/>
          </p:cNvSpPr>
          <p:nvPr>
            <p:ph type="sldImg"/>
          </p:nvPr>
        </p:nvSpPr>
        <p:spPr>
          <a:xfrm>
            <a:off x="3286080" y="515880"/>
            <a:ext cx="3446280" cy="2584080"/>
          </a:xfrm>
          <a:prstGeom prst="rect">
            <a:avLst/>
          </a:prstGeom>
          <a:ln w="0">
            <a:noFill/>
          </a:ln>
        </p:spPr>
      </p:sp>
      <p:sp>
        <p:nvSpPr>
          <p:cNvPr id="452" name="PlaceHolder 2"/>
          <p:cNvSpPr>
            <a:spLocks noGrp="1"/>
          </p:cNvSpPr>
          <p:nvPr>
            <p:ph type="body"/>
          </p:nvPr>
        </p:nvSpPr>
        <p:spPr>
          <a:xfrm>
            <a:off x="1001880" y="3271320"/>
            <a:ext cx="8014680" cy="310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3" name="Номер слайда 3"/>
          <p:cNvSpPr/>
          <p:nvPr/>
        </p:nvSpPr>
        <p:spPr>
          <a:xfrm>
            <a:off x="5675400" y="6541920"/>
            <a:ext cx="4341240" cy="34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6480" rIns="96480" tIns="48240" bIns="4824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7FB9ED4E-EEE1-4A6C-9B83-8162ED9F44F7}" type="slidenum">
              <a:rPr b="0" lang="ru-RU" sz="1300" spc="-1" strike="noStrike">
                <a:solidFill>
                  <a:srgbClr val="000000"/>
                </a:solidFill>
                <a:latin typeface="Arial"/>
              </a:rPr>
              <a:t>&lt;номер&gt;</a:t>
            </a:fld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PlaceHolder 1"/>
          <p:cNvSpPr>
            <a:spLocks noGrp="1"/>
          </p:cNvSpPr>
          <p:nvPr>
            <p:ph type="sldImg"/>
          </p:nvPr>
        </p:nvSpPr>
        <p:spPr>
          <a:xfrm>
            <a:off x="3286080" y="515880"/>
            <a:ext cx="3446280" cy="2584080"/>
          </a:xfrm>
          <a:prstGeom prst="rect">
            <a:avLst/>
          </a:prstGeom>
          <a:ln w="0">
            <a:noFill/>
          </a:ln>
        </p:spPr>
      </p:sp>
      <p:sp>
        <p:nvSpPr>
          <p:cNvPr id="458" name="PlaceHolder 2"/>
          <p:cNvSpPr>
            <a:spLocks noGrp="1"/>
          </p:cNvSpPr>
          <p:nvPr>
            <p:ph type="body"/>
          </p:nvPr>
        </p:nvSpPr>
        <p:spPr>
          <a:xfrm>
            <a:off x="1001880" y="3271320"/>
            <a:ext cx="8014680" cy="310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9" name="Номер слайда 3"/>
          <p:cNvSpPr/>
          <p:nvPr/>
        </p:nvSpPr>
        <p:spPr>
          <a:xfrm>
            <a:off x="5675400" y="6541920"/>
            <a:ext cx="4341240" cy="34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6480" rIns="96480" tIns="48240" bIns="4824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D332A28D-48BE-4A51-878B-BD9FED00DD25}" type="slidenum">
              <a:rPr b="0" lang="ru-RU" sz="1300" spc="-1" strike="noStrike">
                <a:solidFill>
                  <a:srgbClr val="000000"/>
                </a:solidFill>
                <a:latin typeface="Arial"/>
              </a:rPr>
              <a:t>&lt;номер&gt;</a:t>
            </a:fld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sldImg"/>
          </p:nvPr>
        </p:nvSpPr>
        <p:spPr>
          <a:xfrm>
            <a:off x="3286080" y="515880"/>
            <a:ext cx="3446280" cy="2584080"/>
          </a:xfrm>
          <a:prstGeom prst="rect">
            <a:avLst/>
          </a:prstGeom>
          <a:ln w="0">
            <a:noFill/>
          </a:ln>
        </p:spPr>
      </p:sp>
      <p:sp>
        <p:nvSpPr>
          <p:cNvPr id="461" name="PlaceHolder 2"/>
          <p:cNvSpPr>
            <a:spLocks noGrp="1"/>
          </p:cNvSpPr>
          <p:nvPr>
            <p:ph type="body"/>
          </p:nvPr>
        </p:nvSpPr>
        <p:spPr>
          <a:xfrm>
            <a:off x="1001880" y="3271320"/>
            <a:ext cx="8014680" cy="310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2" name="Номер слайда 3"/>
          <p:cNvSpPr/>
          <p:nvPr/>
        </p:nvSpPr>
        <p:spPr>
          <a:xfrm>
            <a:off x="5675400" y="6541920"/>
            <a:ext cx="4341240" cy="34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6480" rIns="96480" tIns="48240" bIns="4824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4AED9601-3E5D-4CA7-9024-27F98665CC02}" type="slidenum">
              <a:rPr b="0" lang="ru-RU" sz="1300" spc="-1" strike="noStrike">
                <a:solidFill>
                  <a:srgbClr val="000000"/>
                </a:solidFill>
                <a:latin typeface="Arial"/>
              </a:rPr>
              <a:t>&lt;номер&gt;</a:t>
            </a:fld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PlaceHolder 1"/>
          <p:cNvSpPr>
            <a:spLocks noGrp="1"/>
          </p:cNvSpPr>
          <p:nvPr>
            <p:ph type="sldImg"/>
          </p:nvPr>
        </p:nvSpPr>
        <p:spPr>
          <a:xfrm>
            <a:off x="3286080" y="515880"/>
            <a:ext cx="3446280" cy="2584080"/>
          </a:xfrm>
          <a:prstGeom prst="rect">
            <a:avLst/>
          </a:prstGeom>
          <a:ln w="0">
            <a:noFill/>
          </a:ln>
        </p:spPr>
      </p:sp>
      <p:sp>
        <p:nvSpPr>
          <p:cNvPr id="464" name="PlaceHolder 2"/>
          <p:cNvSpPr>
            <a:spLocks noGrp="1"/>
          </p:cNvSpPr>
          <p:nvPr>
            <p:ph type="body"/>
          </p:nvPr>
        </p:nvSpPr>
        <p:spPr>
          <a:xfrm>
            <a:off x="1001880" y="3271320"/>
            <a:ext cx="8014680" cy="310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5" name="Номер слайда 3"/>
          <p:cNvSpPr/>
          <p:nvPr/>
        </p:nvSpPr>
        <p:spPr>
          <a:xfrm>
            <a:off x="5675400" y="6541920"/>
            <a:ext cx="4341240" cy="34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6480" rIns="96480" tIns="48240" bIns="4824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52B0C61D-83EC-4A20-A36D-96AA91CF54A7}" type="slidenum">
              <a:rPr b="0" lang="ru-RU" sz="1300" spc="-1" strike="noStrike">
                <a:solidFill>
                  <a:srgbClr val="000000"/>
                </a:solidFill>
                <a:latin typeface="Arial"/>
              </a:rPr>
              <a:t>&lt;номер&gt;</a:t>
            </a:fld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PlaceHolder 1"/>
          <p:cNvSpPr>
            <a:spLocks noGrp="1"/>
          </p:cNvSpPr>
          <p:nvPr>
            <p:ph type="sldImg"/>
          </p:nvPr>
        </p:nvSpPr>
        <p:spPr>
          <a:xfrm>
            <a:off x="3286080" y="515880"/>
            <a:ext cx="3446280" cy="2584080"/>
          </a:xfrm>
          <a:prstGeom prst="rect">
            <a:avLst/>
          </a:prstGeom>
          <a:ln w="0">
            <a:noFill/>
          </a:ln>
        </p:spPr>
      </p:sp>
      <p:sp>
        <p:nvSpPr>
          <p:cNvPr id="455" name="PlaceHolder 2"/>
          <p:cNvSpPr>
            <a:spLocks noGrp="1"/>
          </p:cNvSpPr>
          <p:nvPr>
            <p:ph type="body"/>
          </p:nvPr>
        </p:nvSpPr>
        <p:spPr>
          <a:xfrm>
            <a:off x="1001880" y="3271320"/>
            <a:ext cx="8014680" cy="310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6" name="Номер слайда 3"/>
          <p:cNvSpPr/>
          <p:nvPr/>
        </p:nvSpPr>
        <p:spPr>
          <a:xfrm>
            <a:off x="5675400" y="6541920"/>
            <a:ext cx="4341240" cy="34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6480" rIns="96480" tIns="48240" bIns="4824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265E05D1-85DD-44B4-BA6A-BE154AF48FEC}" type="slidenum">
              <a:rPr b="0" lang="ru-RU" sz="1300" spc="-1" strike="noStrike">
                <a:solidFill>
                  <a:srgbClr val="000000"/>
                </a:solidFill>
                <a:latin typeface="Arial"/>
              </a:rPr>
              <a:t>&lt;номер&gt;</a:t>
            </a:fld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ED5F8A5-83E0-4A00-BDCA-8ECE1BD6286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CE80BC5-ABFB-478F-944D-8297CE3BAC4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3124E54-4E53-4FD2-952C-7D2C63BE2E5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16DE32A-79BF-44A6-9246-3E8D82838ED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1AE7B57-D54C-4401-B6B9-3621C205220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110E3D2-CF52-463B-80F9-08F5DC27CA8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8BE3684-8EFF-4047-B5C5-5243A403DC0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40F2C65-E86A-415D-AFF4-5AD4047E047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4250C26-BCD2-4CD3-86A3-FF1E1DFA1E0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0E3B1BF-7871-4E14-A591-64F92D6056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838A019-A190-4C0A-BB20-D198CA065B4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448FC67-4827-41B1-B452-2228F0D9936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9AE003D-1058-4021-BB2B-56E5776D91E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B64DB67-745E-43B5-88C9-FD751A13530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6902BE7-D327-4D5C-A016-2838D837777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613FB1D-2382-45FC-BC7C-9D876B2277A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86C8317-E5A9-431A-855B-D1D812D1D74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67F396B-EBBE-4E29-ABA6-C52BF4B70B3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3BF5BC2-AE21-45F7-A81B-78B685746D2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5DEB790-C4FE-4DE7-A71C-FDD5DAD6749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2D83AB0-A29C-494E-A184-0619BC68A1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171607E-CA32-44FA-BDFC-6FA1C62E777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15F4B14-8CCF-4D5D-AC69-47989AEBA12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C665321-C579-4FDB-83F7-E435B0D8397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1A254DE-17DD-4CA3-9B1E-3551EAEDE48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3D34B13-774C-4D35-8244-41BAB03F34F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FAB83CA-813E-4E5C-BCCA-1160C87FDF7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85354C5-4450-4A6C-9878-A6D6CBC4F6C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D9170F1-1159-4513-8C3B-383B7802910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68525C7-3AF6-4D0A-B5B6-918C2C0313C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BF1B484-E39A-4F31-BFA2-0080585F74A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DAA6EE2-86F2-455F-940A-E728D05D12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5579A87-1B51-45C4-A8D4-79F29213C8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B0802EA-8FA2-477F-9F17-AF4613CDA96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A977FC8-B966-44B4-9930-32264022BF0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7A945F1-B3E5-49EF-ACE9-C2A7E0645F2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5.pn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5.pn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75f5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Прямоугольник 56"/>
          <p:cNvSpPr/>
          <p:nvPr/>
        </p:nvSpPr>
        <p:spPr>
          <a:xfrm>
            <a:off x="4572000" y="3790800"/>
            <a:ext cx="4571640" cy="228240"/>
          </a:xfrm>
          <a:prstGeom prst="rect">
            <a:avLst/>
          </a:prstGeom>
          <a:solidFill>
            <a:srgbClr val="5c738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" name="Прямоугольник 57"/>
          <p:cNvSpPr/>
          <p:nvPr/>
        </p:nvSpPr>
        <p:spPr>
          <a:xfrm>
            <a:off x="0" y="1108080"/>
            <a:ext cx="4571640" cy="228240"/>
          </a:xfrm>
          <a:prstGeom prst="rect">
            <a:avLst/>
          </a:prstGeom>
          <a:solidFill>
            <a:srgbClr val="5c738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2" name="Picture 2" descr=""/>
          <p:cNvPicPr/>
          <p:nvPr/>
        </p:nvPicPr>
        <p:blipFill>
          <a:blip r:embed="rId2"/>
          <a:stretch/>
        </p:blipFill>
        <p:spPr>
          <a:xfrm>
            <a:off x="0" y="1362240"/>
            <a:ext cx="9143640" cy="2391840"/>
          </a:xfrm>
          <a:prstGeom prst="rect">
            <a:avLst/>
          </a:prstGeom>
          <a:ln w="0">
            <a:noFill/>
          </a:ln>
        </p:spPr>
      </p:pic>
      <p:sp>
        <p:nvSpPr>
          <p:cNvPr id="3" name="Прямоугольник 59"/>
          <p:cNvSpPr/>
          <p:nvPr/>
        </p:nvSpPr>
        <p:spPr>
          <a:xfrm>
            <a:off x="14478120" y="254160"/>
            <a:ext cx="3933360" cy="1493280"/>
          </a:xfrm>
          <a:prstGeom prst="rect">
            <a:avLst/>
          </a:prstGeom>
          <a:solidFill>
            <a:srgbClr val="e95e3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Прямоугольник 60"/>
          <p:cNvSpPr/>
          <p:nvPr/>
        </p:nvSpPr>
        <p:spPr>
          <a:xfrm rot="16200000">
            <a:off x="11410920" y="1933920"/>
            <a:ext cx="168120" cy="171000"/>
          </a:xfrm>
          <a:prstGeom prst="rect">
            <a:avLst/>
          </a:prstGeom>
          <a:solidFill>
            <a:srgbClr val="e95e3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4040" y="1644480"/>
            <a:ext cx="1442520" cy="1855080"/>
            <a:chOff x="284040" y="1644480"/>
            <a:chExt cx="1442520" cy="1855080"/>
          </a:xfrm>
        </p:grpSpPr>
        <p:sp>
          <p:nvSpPr>
            <p:cNvPr id="6" name="Freeform 5"/>
            <p:cNvSpPr/>
            <p:nvPr/>
          </p:nvSpPr>
          <p:spPr>
            <a:xfrm>
              <a:off x="1584360" y="2890800"/>
              <a:ext cx="142200" cy="190800"/>
            </a:xfrm>
            <a:custGeom>
              <a:avLst/>
              <a:gdLst>
                <a:gd name="textAreaLeft" fmla="*/ 0 w 142200"/>
                <a:gd name="textAreaRight" fmla="*/ 142560 w 142200"/>
                <a:gd name="textAreaTop" fmla="*/ 0 h 190800"/>
                <a:gd name="textAreaBottom" fmla="*/ 191160 h 190800"/>
              </a:gdLst>
              <a:ahLst/>
              <a:rect l="textAreaLeft" t="textAreaTop" r="textAreaRight" b="textAreaBottom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2" y="46"/>
                  </a:lnTo>
                  <a:lnTo>
                    <a:pt x="1301" y="77"/>
                  </a:lnTo>
                  <a:lnTo>
                    <a:pt x="1302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6" y="130"/>
                  </a:lnTo>
                  <a:lnTo>
                    <a:pt x="958" y="130"/>
                  </a:lnTo>
                  <a:lnTo>
                    <a:pt x="925" y="128"/>
                  </a:lnTo>
                  <a:lnTo>
                    <a:pt x="895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89" y="123"/>
                  </a:lnTo>
                  <a:lnTo>
                    <a:pt x="777" y="123"/>
                  </a:lnTo>
                  <a:lnTo>
                    <a:pt x="777" y="1739"/>
                  </a:lnTo>
                  <a:lnTo>
                    <a:pt x="749" y="1736"/>
                  </a:lnTo>
                  <a:lnTo>
                    <a:pt x="720" y="1733"/>
                  </a:lnTo>
                  <a:lnTo>
                    <a:pt x="693" y="1731"/>
                  </a:lnTo>
                  <a:lnTo>
                    <a:pt x="666" y="1731"/>
                  </a:lnTo>
                  <a:lnTo>
                    <a:pt x="638" y="1731"/>
                  </a:lnTo>
                  <a:lnTo>
                    <a:pt x="610" y="1733"/>
                  </a:lnTo>
                  <a:lnTo>
                    <a:pt x="582" y="1736"/>
                  </a:lnTo>
                  <a:lnTo>
                    <a:pt x="555" y="1739"/>
                  </a:lnTo>
                  <a:lnTo>
                    <a:pt x="555" y="123"/>
                  </a:lnTo>
                  <a:lnTo>
                    <a:pt x="488" y="123"/>
                  </a:lnTo>
                  <a:lnTo>
                    <a:pt x="421" y="125"/>
                  </a:lnTo>
                  <a:lnTo>
                    <a:pt x="354" y="128"/>
                  </a:lnTo>
                  <a:lnTo>
                    <a:pt x="285" y="131"/>
                  </a:lnTo>
                  <a:lnTo>
                    <a:pt x="215" y="135"/>
                  </a:lnTo>
                  <a:lnTo>
                    <a:pt x="144" y="140"/>
                  </a:lnTo>
                  <a:lnTo>
                    <a:pt x="73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7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1400040" y="2890800"/>
              <a:ext cx="178200" cy="190800"/>
            </a:xfrm>
            <a:custGeom>
              <a:avLst/>
              <a:gdLst>
                <a:gd name="textAreaLeft" fmla="*/ 0 w 178200"/>
                <a:gd name="textAreaRight" fmla="*/ 178560 w 178200"/>
                <a:gd name="textAreaTop" fmla="*/ 0 h 190800"/>
                <a:gd name="textAreaBottom" fmla="*/ 191160 h 190800"/>
              </a:gdLst>
              <a:ahLst/>
              <a:rect l="textAreaLeft" t="textAreaTop" r="textAreaRight" b="textAreaBottom"/>
              <a:pathLst>
                <a:path w="1620" h="1739">
                  <a:moveTo>
                    <a:pt x="1204" y="803"/>
                  </a:moveTo>
                  <a:lnTo>
                    <a:pt x="883" y="1435"/>
                  </a:lnTo>
                  <a:lnTo>
                    <a:pt x="736" y="1739"/>
                  </a:lnTo>
                  <a:lnTo>
                    <a:pt x="711" y="1736"/>
                  </a:lnTo>
                  <a:lnTo>
                    <a:pt x="690" y="1733"/>
                  </a:lnTo>
                  <a:lnTo>
                    <a:pt x="672" y="1731"/>
                  </a:lnTo>
                  <a:lnTo>
                    <a:pt x="657" y="1731"/>
                  </a:lnTo>
                  <a:lnTo>
                    <a:pt x="628" y="1731"/>
                  </a:lnTo>
                  <a:lnTo>
                    <a:pt x="600" y="1733"/>
                  </a:lnTo>
                  <a:lnTo>
                    <a:pt x="572" y="1736"/>
                  </a:lnTo>
                  <a:lnTo>
                    <a:pt x="543" y="1739"/>
                  </a:lnTo>
                  <a:lnTo>
                    <a:pt x="564" y="1706"/>
                  </a:lnTo>
                  <a:lnTo>
                    <a:pt x="585" y="1672"/>
                  </a:lnTo>
                  <a:lnTo>
                    <a:pt x="607" y="1636"/>
                  </a:lnTo>
                  <a:lnTo>
                    <a:pt x="629" y="1600"/>
                  </a:lnTo>
                  <a:lnTo>
                    <a:pt x="651" y="1562"/>
                  </a:lnTo>
                  <a:lnTo>
                    <a:pt x="673" y="1522"/>
                  </a:lnTo>
                  <a:lnTo>
                    <a:pt x="696" y="1482"/>
                  </a:lnTo>
                  <a:lnTo>
                    <a:pt x="719" y="1441"/>
                  </a:lnTo>
                  <a:lnTo>
                    <a:pt x="844" y="1214"/>
                  </a:lnTo>
                  <a:lnTo>
                    <a:pt x="685" y="981"/>
                  </a:lnTo>
                  <a:lnTo>
                    <a:pt x="459" y="653"/>
                  </a:lnTo>
                  <a:lnTo>
                    <a:pt x="195" y="273"/>
                  </a:lnTo>
                  <a:lnTo>
                    <a:pt x="176" y="246"/>
                  </a:lnTo>
                  <a:lnTo>
                    <a:pt x="160" y="221"/>
                  </a:lnTo>
                  <a:lnTo>
                    <a:pt x="143" y="198"/>
                  </a:lnTo>
                  <a:lnTo>
                    <a:pt x="127" y="175"/>
                  </a:lnTo>
                  <a:lnTo>
                    <a:pt x="112" y="154"/>
                  </a:lnTo>
                  <a:lnTo>
                    <a:pt x="97" y="133"/>
                  </a:lnTo>
                  <a:lnTo>
                    <a:pt x="83" y="115"/>
                  </a:lnTo>
                  <a:lnTo>
                    <a:pt x="69" y="97"/>
                  </a:lnTo>
                  <a:lnTo>
                    <a:pt x="46" y="63"/>
                  </a:lnTo>
                  <a:lnTo>
                    <a:pt x="26" y="35"/>
                  </a:lnTo>
                  <a:lnTo>
                    <a:pt x="11" y="15"/>
                  </a:lnTo>
                  <a:lnTo>
                    <a:pt x="0" y="0"/>
                  </a:lnTo>
                  <a:lnTo>
                    <a:pt x="157" y="8"/>
                  </a:lnTo>
                  <a:lnTo>
                    <a:pt x="210" y="5"/>
                  </a:lnTo>
                  <a:lnTo>
                    <a:pt x="294" y="0"/>
                  </a:lnTo>
                  <a:lnTo>
                    <a:pt x="336" y="69"/>
                  </a:lnTo>
                  <a:lnTo>
                    <a:pt x="377" y="135"/>
                  </a:lnTo>
                  <a:lnTo>
                    <a:pt x="418" y="200"/>
                  </a:lnTo>
                  <a:lnTo>
                    <a:pt x="457" y="263"/>
                  </a:lnTo>
                  <a:lnTo>
                    <a:pt x="496" y="324"/>
                  </a:lnTo>
                  <a:lnTo>
                    <a:pt x="535" y="383"/>
                  </a:lnTo>
                  <a:lnTo>
                    <a:pt x="573" y="441"/>
                  </a:lnTo>
                  <a:lnTo>
                    <a:pt x="610" y="496"/>
                  </a:lnTo>
                  <a:lnTo>
                    <a:pt x="650" y="555"/>
                  </a:lnTo>
                  <a:lnTo>
                    <a:pt x="690" y="615"/>
                  </a:lnTo>
                  <a:lnTo>
                    <a:pt x="733" y="674"/>
                  </a:lnTo>
                  <a:lnTo>
                    <a:pt x="774" y="734"/>
                  </a:lnTo>
                  <a:lnTo>
                    <a:pt x="817" y="792"/>
                  </a:lnTo>
                  <a:lnTo>
                    <a:pt x="861" y="851"/>
                  </a:lnTo>
                  <a:lnTo>
                    <a:pt x="905" y="911"/>
                  </a:lnTo>
                  <a:lnTo>
                    <a:pt x="950" y="969"/>
                  </a:lnTo>
                  <a:lnTo>
                    <a:pt x="978" y="970"/>
                  </a:lnTo>
                  <a:lnTo>
                    <a:pt x="1077" y="768"/>
                  </a:lnTo>
                  <a:lnTo>
                    <a:pt x="1217" y="486"/>
                  </a:lnTo>
                  <a:lnTo>
                    <a:pt x="1352" y="205"/>
                  </a:lnTo>
                  <a:lnTo>
                    <a:pt x="1361" y="187"/>
                  </a:lnTo>
                  <a:lnTo>
                    <a:pt x="1371" y="164"/>
                  </a:lnTo>
                  <a:lnTo>
                    <a:pt x="1386" y="132"/>
                  </a:lnTo>
                  <a:lnTo>
                    <a:pt x="1403" y="92"/>
                  </a:lnTo>
                  <a:lnTo>
                    <a:pt x="1417" y="64"/>
                  </a:lnTo>
                  <a:lnTo>
                    <a:pt x="1428" y="38"/>
                  </a:lnTo>
                  <a:lnTo>
                    <a:pt x="1437" y="17"/>
                  </a:lnTo>
                  <a:lnTo>
                    <a:pt x="1443" y="0"/>
                  </a:lnTo>
                  <a:lnTo>
                    <a:pt x="1465" y="3"/>
                  </a:lnTo>
                  <a:lnTo>
                    <a:pt x="1486" y="5"/>
                  </a:lnTo>
                  <a:lnTo>
                    <a:pt x="1507" y="8"/>
                  </a:lnTo>
                  <a:lnTo>
                    <a:pt x="1529" y="8"/>
                  </a:lnTo>
                  <a:lnTo>
                    <a:pt x="1566" y="5"/>
                  </a:lnTo>
                  <a:lnTo>
                    <a:pt x="1620" y="0"/>
                  </a:lnTo>
                  <a:lnTo>
                    <a:pt x="1496" y="227"/>
                  </a:lnTo>
                  <a:lnTo>
                    <a:pt x="1204" y="803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1249920" y="2890800"/>
              <a:ext cx="142560" cy="190800"/>
            </a:xfrm>
            <a:custGeom>
              <a:avLst/>
              <a:gdLst>
                <a:gd name="textAreaLeft" fmla="*/ 0 w 142560"/>
                <a:gd name="textAreaRight" fmla="*/ 142920 w 142560"/>
                <a:gd name="textAreaTop" fmla="*/ 0 h 190800"/>
                <a:gd name="textAreaBottom" fmla="*/ 191160 h 190800"/>
              </a:gdLst>
              <a:ahLst/>
              <a:rect l="textAreaLeft" t="textAreaTop" r="textAreaRight" b="textAreaBottom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4" y="46"/>
                  </a:lnTo>
                  <a:lnTo>
                    <a:pt x="1300" y="77"/>
                  </a:lnTo>
                  <a:lnTo>
                    <a:pt x="1304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6" y="130"/>
                  </a:lnTo>
                  <a:lnTo>
                    <a:pt x="958" y="130"/>
                  </a:lnTo>
                  <a:lnTo>
                    <a:pt x="925" y="128"/>
                  </a:lnTo>
                  <a:lnTo>
                    <a:pt x="895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90" y="123"/>
                  </a:lnTo>
                  <a:lnTo>
                    <a:pt x="778" y="123"/>
                  </a:lnTo>
                  <a:lnTo>
                    <a:pt x="778" y="1739"/>
                  </a:lnTo>
                  <a:lnTo>
                    <a:pt x="749" y="1736"/>
                  </a:lnTo>
                  <a:lnTo>
                    <a:pt x="721" y="1733"/>
                  </a:lnTo>
                  <a:lnTo>
                    <a:pt x="693" y="1731"/>
                  </a:lnTo>
                  <a:lnTo>
                    <a:pt x="668" y="1731"/>
                  </a:lnTo>
                  <a:lnTo>
                    <a:pt x="639" y="1731"/>
                  </a:lnTo>
                  <a:lnTo>
                    <a:pt x="611" y="1733"/>
                  </a:lnTo>
                  <a:lnTo>
                    <a:pt x="583" y="1736"/>
                  </a:lnTo>
                  <a:lnTo>
                    <a:pt x="556" y="1739"/>
                  </a:lnTo>
                  <a:lnTo>
                    <a:pt x="556" y="123"/>
                  </a:lnTo>
                  <a:lnTo>
                    <a:pt x="489" y="123"/>
                  </a:lnTo>
                  <a:lnTo>
                    <a:pt x="422" y="125"/>
                  </a:lnTo>
                  <a:lnTo>
                    <a:pt x="354" y="128"/>
                  </a:lnTo>
                  <a:lnTo>
                    <a:pt x="286" y="131"/>
                  </a:lnTo>
                  <a:lnTo>
                    <a:pt x="216" y="135"/>
                  </a:lnTo>
                  <a:lnTo>
                    <a:pt x="145" y="140"/>
                  </a:lnTo>
                  <a:lnTo>
                    <a:pt x="73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7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054800" y="2890800"/>
              <a:ext cx="164880" cy="190800"/>
            </a:xfrm>
            <a:custGeom>
              <a:avLst/>
              <a:gdLst>
                <a:gd name="textAreaLeft" fmla="*/ 0 w 164880"/>
                <a:gd name="textAreaRight" fmla="*/ 165240 w 164880"/>
                <a:gd name="textAreaTop" fmla="*/ 0 h 190800"/>
                <a:gd name="textAreaBottom" fmla="*/ 191160 h 190800"/>
              </a:gdLst>
              <a:ahLst/>
              <a:rect l="textAreaLeft" t="textAreaTop" r="textAreaRight" b="textAreaBottom"/>
              <a:pathLst>
                <a:path w="1516" h="1739">
                  <a:moveTo>
                    <a:pt x="1267" y="351"/>
                  </a:moveTo>
                  <a:lnTo>
                    <a:pt x="209" y="1583"/>
                  </a:lnTo>
                  <a:lnTo>
                    <a:pt x="169" y="1627"/>
                  </a:lnTo>
                  <a:lnTo>
                    <a:pt x="135" y="1668"/>
                  </a:lnTo>
                  <a:lnTo>
                    <a:pt x="105" y="1705"/>
                  </a:lnTo>
                  <a:lnTo>
                    <a:pt x="77" y="1739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17" y="3"/>
                  </a:lnTo>
                  <a:lnTo>
                    <a:pt x="41" y="5"/>
                  </a:lnTo>
                  <a:lnTo>
                    <a:pt x="73" y="8"/>
                  </a:lnTo>
                  <a:lnTo>
                    <a:pt x="112" y="8"/>
                  </a:lnTo>
                  <a:lnTo>
                    <a:pt x="223" y="0"/>
                  </a:lnTo>
                  <a:lnTo>
                    <a:pt x="223" y="1327"/>
                  </a:lnTo>
                  <a:lnTo>
                    <a:pt x="250" y="1327"/>
                  </a:lnTo>
                  <a:lnTo>
                    <a:pt x="1405" y="0"/>
                  </a:lnTo>
                  <a:lnTo>
                    <a:pt x="1516" y="0"/>
                  </a:lnTo>
                  <a:lnTo>
                    <a:pt x="1516" y="1739"/>
                  </a:lnTo>
                  <a:lnTo>
                    <a:pt x="1483" y="1736"/>
                  </a:lnTo>
                  <a:lnTo>
                    <a:pt x="1454" y="1733"/>
                  </a:lnTo>
                  <a:lnTo>
                    <a:pt x="1428" y="1731"/>
                  </a:lnTo>
                  <a:lnTo>
                    <a:pt x="1405" y="1731"/>
                  </a:lnTo>
                  <a:lnTo>
                    <a:pt x="1383" y="1731"/>
                  </a:lnTo>
                  <a:lnTo>
                    <a:pt x="1358" y="1733"/>
                  </a:lnTo>
                  <a:lnTo>
                    <a:pt x="1327" y="1736"/>
                  </a:lnTo>
                  <a:lnTo>
                    <a:pt x="1292" y="1739"/>
                  </a:lnTo>
                  <a:lnTo>
                    <a:pt x="1292" y="351"/>
                  </a:lnTo>
                  <a:lnTo>
                    <a:pt x="1267" y="35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880200" y="2890800"/>
              <a:ext cx="142200" cy="190800"/>
            </a:xfrm>
            <a:custGeom>
              <a:avLst/>
              <a:gdLst>
                <a:gd name="textAreaLeft" fmla="*/ 0 w 142200"/>
                <a:gd name="textAreaRight" fmla="*/ 142560 w 142200"/>
                <a:gd name="textAreaTop" fmla="*/ 0 h 190800"/>
                <a:gd name="textAreaBottom" fmla="*/ 191160 h 190800"/>
              </a:gdLst>
              <a:ahLst/>
              <a:rect l="textAreaLeft" t="textAreaTop" r="textAreaRight" b="textAreaBottom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3" y="46"/>
                  </a:lnTo>
                  <a:lnTo>
                    <a:pt x="1301" y="77"/>
                  </a:lnTo>
                  <a:lnTo>
                    <a:pt x="1303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5" y="130"/>
                  </a:lnTo>
                  <a:lnTo>
                    <a:pt x="959" y="130"/>
                  </a:lnTo>
                  <a:lnTo>
                    <a:pt x="925" y="128"/>
                  </a:lnTo>
                  <a:lnTo>
                    <a:pt x="894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89" y="123"/>
                  </a:lnTo>
                  <a:lnTo>
                    <a:pt x="778" y="123"/>
                  </a:lnTo>
                  <a:lnTo>
                    <a:pt x="778" y="1739"/>
                  </a:lnTo>
                  <a:lnTo>
                    <a:pt x="749" y="1736"/>
                  </a:lnTo>
                  <a:lnTo>
                    <a:pt x="720" y="1733"/>
                  </a:lnTo>
                  <a:lnTo>
                    <a:pt x="693" y="1731"/>
                  </a:lnTo>
                  <a:lnTo>
                    <a:pt x="666" y="1731"/>
                  </a:lnTo>
                  <a:lnTo>
                    <a:pt x="638" y="1731"/>
                  </a:lnTo>
                  <a:lnTo>
                    <a:pt x="610" y="1733"/>
                  </a:lnTo>
                  <a:lnTo>
                    <a:pt x="582" y="1736"/>
                  </a:lnTo>
                  <a:lnTo>
                    <a:pt x="555" y="1739"/>
                  </a:lnTo>
                  <a:lnTo>
                    <a:pt x="555" y="123"/>
                  </a:lnTo>
                  <a:lnTo>
                    <a:pt x="488" y="123"/>
                  </a:lnTo>
                  <a:lnTo>
                    <a:pt x="422" y="125"/>
                  </a:lnTo>
                  <a:lnTo>
                    <a:pt x="354" y="128"/>
                  </a:lnTo>
                  <a:lnTo>
                    <a:pt x="285" y="131"/>
                  </a:lnTo>
                  <a:lnTo>
                    <a:pt x="215" y="135"/>
                  </a:lnTo>
                  <a:lnTo>
                    <a:pt x="144" y="140"/>
                  </a:lnTo>
                  <a:lnTo>
                    <a:pt x="72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6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700200" y="2887200"/>
              <a:ext cx="164520" cy="196560"/>
            </a:xfrm>
            <a:custGeom>
              <a:avLst/>
              <a:gdLst>
                <a:gd name="textAreaLeft" fmla="*/ 0 w 164520"/>
                <a:gd name="textAreaRight" fmla="*/ 164880 w 164520"/>
                <a:gd name="textAreaTop" fmla="*/ 0 h 196560"/>
                <a:gd name="textAreaBottom" fmla="*/ 196920 h 196560"/>
              </a:gdLst>
              <a:ahLst/>
              <a:rect l="textAreaLeft" t="textAreaTop" r="textAreaRight" b="textAreaBottom"/>
              <a:pathLst>
                <a:path w="1501" h="1807">
                  <a:moveTo>
                    <a:pt x="249" y="906"/>
                  </a:moveTo>
                  <a:lnTo>
                    <a:pt x="249" y="936"/>
                  </a:lnTo>
                  <a:lnTo>
                    <a:pt x="250" y="965"/>
                  </a:lnTo>
                  <a:lnTo>
                    <a:pt x="252" y="995"/>
                  </a:lnTo>
                  <a:lnTo>
                    <a:pt x="254" y="1022"/>
                  </a:lnTo>
                  <a:lnTo>
                    <a:pt x="257" y="1050"/>
                  </a:lnTo>
                  <a:lnTo>
                    <a:pt x="260" y="1077"/>
                  </a:lnTo>
                  <a:lnTo>
                    <a:pt x="265" y="1104"/>
                  </a:lnTo>
                  <a:lnTo>
                    <a:pt x="270" y="1130"/>
                  </a:lnTo>
                  <a:lnTo>
                    <a:pt x="275" y="1157"/>
                  </a:lnTo>
                  <a:lnTo>
                    <a:pt x="282" y="1182"/>
                  </a:lnTo>
                  <a:lnTo>
                    <a:pt x="288" y="1208"/>
                  </a:lnTo>
                  <a:lnTo>
                    <a:pt x="296" y="1232"/>
                  </a:lnTo>
                  <a:lnTo>
                    <a:pt x="305" y="1257"/>
                  </a:lnTo>
                  <a:lnTo>
                    <a:pt x="313" y="1280"/>
                  </a:lnTo>
                  <a:lnTo>
                    <a:pt x="323" y="1303"/>
                  </a:lnTo>
                  <a:lnTo>
                    <a:pt x="333" y="1326"/>
                  </a:lnTo>
                  <a:lnTo>
                    <a:pt x="344" y="1348"/>
                  </a:lnTo>
                  <a:lnTo>
                    <a:pt x="356" y="1370"/>
                  </a:lnTo>
                  <a:lnTo>
                    <a:pt x="368" y="1392"/>
                  </a:lnTo>
                  <a:lnTo>
                    <a:pt x="381" y="1412"/>
                  </a:lnTo>
                  <a:lnTo>
                    <a:pt x="394" y="1432"/>
                  </a:lnTo>
                  <a:lnTo>
                    <a:pt x="408" y="1451"/>
                  </a:lnTo>
                  <a:lnTo>
                    <a:pt x="422" y="1469"/>
                  </a:lnTo>
                  <a:lnTo>
                    <a:pt x="437" y="1487"/>
                  </a:lnTo>
                  <a:lnTo>
                    <a:pt x="452" y="1505"/>
                  </a:lnTo>
                  <a:lnTo>
                    <a:pt x="468" y="1521"/>
                  </a:lnTo>
                  <a:lnTo>
                    <a:pt x="485" y="1537"/>
                  </a:lnTo>
                  <a:lnTo>
                    <a:pt x="502" y="1553"/>
                  </a:lnTo>
                  <a:lnTo>
                    <a:pt x="519" y="1567"/>
                  </a:lnTo>
                  <a:lnTo>
                    <a:pt x="537" y="1580"/>
                  </a:lnTo>
                  <a:lnTo>
                    <a:pt x="556" y="1594"/>
                  </a:lnTo>
                  <a:lnTo>
                    <a:pt x="575" y="1607"/>
                  </a:lnTo>
                  <a:lnTo>
                    <a:pt x="594" y="1619"/>
                  </a:lnTo>
                  <a:lnTo>
                    <a:pt x="614" y="1630"/>
                  </a:lnTo>
                  <a:lnTo>
                    <a:pt x="634" y="1641"/>
                  </a:lnTo>
                  <a:lnTo>
                    <a:pt x="654" y="1651"/>
                  </a:lnTo>
                  <a:lnTo>
                    <a:pt x="676" y="1659"/>
                  </a:lnTo>
                  <a:lnTo>
                    <a:pt x="697" y="1668"/>
                  </a:lnTo>
                  <a:lnTo>
                    <a:pt x="719" y="1675"/>
                  </a:lnTo>
                  <a:lnTo>
                    <a:pt x="740" y="1681"/>
                  </a:lnTo>
                  <a:lnTo>
                    <a:pt x="762" y="1688"/>
                  </a:lnTo>
                  <a:lnTo>
                    <a:pt x="785" y="1693"/>
                  </a:lnTo>
                  <a:lnTo>
                    <a:pt x="808" y="1697"/>
                  </a:lnTo>
                  <a:lnTo>
                    <a:pt x="831" y="1700"/>
                  </a:lnTo>
                  <a:lnTo>
                    <a:pt x="855" y="1703"/>
                  </a:lnTo>
                  <a:lnTo>
                    <a:pt x="879" y="1705"/>
                  </a:lnTo>
                  <a:lnTo>
                    <a:pt x="903" y="1706"/>
                  </a:lnTo>
                  <a:lnTo>
                    <a:pt x="928" y="1707"/>
                  </a:lnTo>
                  <a:lnTo>
                    <a:pt x="960" y="1706"/>
                  </a:lnTo>
                  <a:lnTo>
                    <a:pt x="990" y="1705"/>
                  </a:lnTo>
                  <a:lnTo>
                    <a:pt x="1020" y="1701"/>
                  </a:lnTo>
                  <a:lnTo>
                    <a:pt x="1050" y="1697"/>
                  </a:lnTo>
                  <a:lnTo>
                    <a:pt x="1079" y="1692"/>
                  </a:lnTo>
                  <a:lnTo>
                    <a:pt x="1108" y="1686"/>
                  </a:lnTo>
                  <a:lnTo>
                    <a:pt x="1136" y="1678"/>
                  </a:lnTo>
                  <a:lnTo>
                    <a:pt x="1165" y="1669"/>
                  </a:lnTo>
                  <a:lnTo>
                    <a:pt x="1192" y="1659"/>
                  </a:lnTo>
                  <a:lnTo>
                    <a:pt x="1218" y="1649"/>
                  </a:lnTo>
                  <a:lnTo>
                    <a:pt x="1242" y="1639"/>
                  </a:lnTo>
                  <a:lnTo>
                    <a:pt x="1266" y="1629"/>
                  </a:lnTo>
                  <a:lnTo>
                    <a:pt x="1288" y="1619"/>
                  </a:lnTo>
                  <a:lnTo>
                    <a:pt x="1309" y="1608"/>
                  </a:lnTo>
                  <a:lnTo>
                    <a:pt x="1329" y="1596"/>
                  </a:lnTo>
                  <a:lnTo>
                    <a:pt x="1347" y="1585"/>
                  </a:lnTo>
                  <a:lnTo>
                    <a:pt x="1382" y="1562"/>
                  </a:lnTo>
                  <a:lnTo>
                    <a:pt x="1414" y="1541"/>
                  </a:lnTo>
                  <a:lnTo>
                    <a:pt x="1442" y="1521"/>
                  </a:lnTo>
                  <a:lnTo>
                    <a:pt x="1467" y="1502"/>
                  </a:lnTo>
                  <a:lnTo>
                    <a:pt x="1452" y="1661"/>
                  </a:lnTo>
                  <a:lnTo>
                    <a:pt x="1434" y="1674"/>
                  </a:lnTo>
                  <a:lnTo>
                    <a:pt x="1414" y="1686"/>
                  </a:lnTo>
                  <a:lnTo>
                    <a:pt x="1395" y="1696"/>
                  </a:lnTo>
                  <a:lnTo>
                    <a:pt x="1374" y="1707"/>
                  </a:lnTo>
                  <a:lnTo>
                    <a:pt x="1353" y="1717"/>
                  </a:lnTo>
                  <a:lnTo>
                    <a:pt x="1330" y="1727"/>
                  </a:lnTo>
                  <a:lnTo>
                    <a:pt x="1308" y="1735"/>
                  </a:lnTo>
                  <a:lnTo>
                    <a:pt x="1285" y="1744"/>
                  </a:lnTo>
                  <a:lnTo>
                    <a:pt x="1263" y="1751"/>
                  </a:lnTo>
                  <a:lnTo>
                    <a:pt x="1240" y="1758"/>
                  </a:lnTo>
                  <a:lnTo>
                    <a:pt x="1218" y="1764"/>
                  </a:lnTo>
                  <a:lnTo>
                    <a:pt x="1195" y="1769"/>
                  </a:lnTo>
                  <a:lnTo>
                    <a:pt x="1170" y="1776"/>
                  </a:lnTo>
                  <a:lnTo>
                    <a:pt x="1146" y="1781"/>
                  </a:lnTo>
                  <a:lnTo>
                    <a:pt x="1122" y="1785"/>
                  </a:lnTo>
                  <a:lnTo>
                    <a:pt x="1096" y="1791"/>
                  </a:lnTo>
                  <a:lnTo>
                    <a:pt x="1072" y="1794"/>
                  </a:lnTo>
                  <a:lnTo>
                    <a:pt x="1046" y="1797"/>
                  </a:lnTo>
                  <a:lnTo>
                    <a:pt x="1021" y="1799"/>
                  </a:lnTo>
                  <a:lnTo>
                    <a:pt x="996" y="1802"/>
                  </a:lnTo>
                  <a:lnTo>
                    <a:pt x="970" y="1803"/>
                  </a:lnTo>
                  <a:lnTo>
                    <a:pt x="945" y="1804"/>
                  </a:lnTo>
                  <a:lnTo>
                    <a:pt x="918" y="1806"/>
                  </a:lnTo>
                  <a:lnTo>
                    <a:pt x="893" y="1807"/>
                  </a:lnTo>
                  <a:lnTo>
                    <a:pt x="842" y="1806"/>
                  </a:lnTo>
                  <a:lnTo>
                    <a:pt x="791" y="1802"/>
                  </a:lnTo>
                  <a:lnTo>
                    <a:pt x="742" y="1797"/>
                  </a:lnTo>
                  <a:lnTo>
                    <a:pt x="696" y="1791"/>
                  </a:lnTo>
                  <a:lnTo>
                    <a:pt x="672" y="1786"/>
                  </a:lnTo>
                  <a:lnTo>
                    <a:pt x="649" y="1782"/>
                  </a:lnTo>
                  <a:lnTo>
                    <a:pt x="627" y="1777"/>
                  </a:lnTo>
                  <a:lnTo>
                    <a:pt x="605" y="1770"/>
                  </a:lnTo>
                  <a:lnTo>
                    <a:pt x="582" y="1764"/>
                  </a:lnTo>
                  <a:lnTo>
                    <a:pt x="561" y="1758"/>
                  </a:lnTo>
                  <a:lnTo>
                    <a:pt x="540" y="1750"/>
                  </a:lnTo>
                  <a:lnTo>
                    <a:pt x="519" y="1743"/>
                  </a:lnTo>
                  <a:lnTo>
                    <a:pt x="499" y="1734"/>
                  </a:lnTo>
                  <a:lnTo>
                    <a:pt x="479" y="1727"/>
                  </a:lnTo>
                  <a:lnTo>
                    <a:pt x="458" y="1717"/>
                  </a:lnTo>
                  <a:lnTo>
                    <a:pt x="439" y="1708"/>
                  </a:lnTo>
                  <a:lnTo>
                    <a:pt x="420" y="1698"/>
                  </a:lnTo>
                  <a:lnTo>
                    <a:pt x="402" y="1689"/>
                  </a:lnTo>
                  <a:lnTo>
                    <a:pt x="383" y="1678"/>
                  </a:lnTo>
                  <a:lnTo>
                    <a:pt x="366" y="1666"/>
                  </a:lnTo>
                  <a:lnTo>
                    <a:pt x="348" y="1655"/>
                  </a:lnTo>
                  <a:lnTo>
                    <a:pt x="331" y="1643"/>
                  </a:lnTo>
                  <a:lnTo>
                    <a:pt x="315" y="1630"/>
                  </a:lnTo>
                  <a:lnTo>
                    <a:pt x="300" y="1618"/>
                  </a:lnTo>
                  <a:lnTo>
                    <a:pt x="284" y="1604"/>
                  </a:lnTo>
                  <a:lnTo>
                    <a:pt x="268" y="1590"/>
                  </a:lnTo>
                  <a:lnTo>
                    <a:pt x="253" y="1576"/>
                  </a:lnTo>
                  <a:lnTo>
                    <a:pt x="239" y="1561"/>
                  </a:lnTo>
                  <a:lnTo>
                    <a:pt x="224" y="1547"/>
                  </a:lnTo>
                  <a:lnTo>
                    <a:pt x="211" y="1532"/>
                  </a:lnTo>
                  <a:lnTo>
                    <a:pt x="198" y="1516"/>
                  </a:lnTo>
                  <a:lnTo>
                    <a:pt x="184" y="1499"/>
                  </a:lnTo>
                  <a:lnTo>
                    <a:pt x="172" y="1483"/>
                  </a:lnTo>
                  <a:lnTo>
                    <a:pt x="160" y="1465"/>
                  </a:lnTo>
                  <a:lnTo>
                    <a:pt x="148" y="1448"/>
                  </a:lnTo>
                  <a:lnTo>
                    <a:pt x="136" y="1430"/>
                  </a:lnTo>
                  <a:lnTo>
                    <a:pt x="126" y="1412"/>
                  </a:lnTo>
                  <a:lnTo>
                    <a:pt x="115" y="1393"/>
                  </a:lnTo>
                  <a:lnTo>
                    <a:pt x="106" y="1373"/>
                  </a:lnTo>
                  <a:lnTo>
                    <a:pt x="96" y="1353"/>
                  </a:lnTo>
                  <a:lnTo>
                    <a:pt x="87" y="1334"/>
                  </a:lnTo>
                  <a:lnTo>
                    <a:pt x="78" y="1313"/>
                  </a:lnTo>
                  <a:lnTo>
                    <a:pt x="70" y="1293"/>
                  </a:lnTo>
                  <a:lnTo>
                    <a:pt x="61" y="1272"/>
                  </a:lnTo>
                  <a:lnTo>
                    <a:pt x="47" y="1228"/>
                  </a:lnTo>
                  <a:lnTo>
                    <a:pt x="35" y="1183"/>
                  </a:lnTo>
                  <a:lnTo>
                    <a:pt x="24" y="1138"/>
                  </a:lnTo>
                  <a:lnTo>
                    <a:pt x="15" y="1092"/>
                  </a:lnTo>
                  <a:lnTo>
                    <a:pt x="8" y="1044"/>
                  </a:lnTo>
                  <a:lnTo>
                    <a:pt x="3" y="997"/>
                  </a:lnTo>
                  <a:lnTo>
                    <a:pt x="1" y="947"/>
                  </a:lnTo>
                  <a:lnTo>
                    <a:pt x="0" y="897"/>
                  </a:lnTo>
                  <a:lnTo>
                    <a:pt x="0" y="862"/>
                  </a:lnTo>
                  <a:lnTo>
                    <a:pt x="2" y="828"/>
                  </a:lnTo>
                  <a:lnTo>
                    <a:pt x="4" y="795"/>
                  </a:lnTo>
                  <a:lnTo>
                    <a:pt x="7" y="762"/>
                  </a:lnTo>
                  <a:lnTo>
                    <a:pt x="11" y="730"/>
                  </a:lnTo>
                  <a:lnTo>
                    <a:pt x="17" y="698"/>
                  </a:lnTo>
                  <a:lnTo>
                    <a:pt x="23" y="668"/>
                  </a:lnTo>
                  <a:lnTo>
                    <a:pt x="30" y="637"/>
                  </a:lnTo>
                  <a:lnTo>
                    <a:pt x="39" y="607"/>
                  </a:lnTo>
                  <a:lnTo>
                    <a:pt x="48" y="577"/>
                  </a:lnTo>
                  <a:lnTo>
                    <a:pt x="58" y="550"/>
                  </a:lnTo>
                  <a:lnTo>
                    <a:pt x="70" y="521"/>
                  </a:lnTo>
                  <a:lnTo>
                    <a:pt x="82" y="494"/>
                  </a:lnTo>
                  <a:lnTo>
                    <a:pt x="95" y="467"/>
                  </a:lnTo>
                  <a:lnTo>
                    <a:pt x="109" y="440"/>
                  </a:lnTo>
                  <a:lnTo>
                    <a:pt x="125" y="415"/>
                  </a:lnTo>
                  <a:lnTo>
                    <a:pt x="141" y="391"/>
                  </a:lnTo>
                  <a:lnTo>
                    <a:pt x="158" y="366"/>
                  </a:lnTo>
                  <a:lnTo>
                    <a:pt x="175" y="343"/>
                  </a:lnTo>
                  <a:lnTo>
                    <a:pt x="194" y="319"/>
                  </a:lnTo>
                  <a:lnTo>
                    <a:pt x="212" y="297"/>
                  </a:lnTo>
                  <a:lnTo>
                    <a:pt x="232" y="276"/>
                  </a:lnTo>
                  <a:lnTo>
                    <a:pt x="252" y="256"/>
                  </a:lnTo>
                  <a:lnTo>
                    <a:pt x="273" y="237"/>
                  </a:lnTo>
                  <a:lnTo>
                    <a:pt x="295" y="218"/>
                  </a:lnTo>
                  <a:lnTo>
                    <a:pt x="318" y="200"/>
                  </a:lnTo>
                  <a:lnTo>
                    <a:pt x="341" y="183"/>
                  </a:lnTo>
                  <a:lnTo>
                    <a:pt x="365" y="166"/>
                  </a:lnTo>
                  <a:lnTo>
                    <a:pt x="391" y="150"/>
                  </a:lnTo>
                  <a:lnTo>
                    <a:pt x="416" y="135"/>
                  </a:lnTo>
                  <a:lnTo>
                    <a:pt x="443" y="120"/>
                  </a:lnTo>
                  <a:lnTo>
                    <a:pt x="469" y="106"/>
                  </a:lnTo>
                  <a:lnTo>
                    <a:pt x="497" y="93"/>
                  </a:lnTo>
                  <a:lnTo>
                    <a:pt x="525" y="82"/>
                  </a:lnTo>
                  <a:lnTo>
                    <a:pt x="553" y="70"/>
                  </a:lnTo>
                  <a:lnTo>
                    <a:pt x="581" y="59"/>
                  </a:lnTo>
                  <a:lnTo>
                    <a:pt x="611" y="50"/>
                  </a:lnTo>
                  <a:lnTo>
                    <a:pt x="641" y="41"/>
                  </a:lnTo>
                  <a:lnTo>
                    <a:pt x="670" y="33"/>
                  </a:lnTo>
                  <a:lnTo>
                    <a:pt x="700" y="27"/>
                  </a:lnTo>
                  <a:lnTo>
                    <a:pt x="731" y="20"/>
                  </a:lnTo>
                  <a:lnTo>
                    <a:pt x="761" y="15"/>
                  </a:lnTo>
                  <a:lnTo>
                    <a:pt x="793" y="10"/>
                  </a:lnTo>
                  <a:lnTo>
                    <a:pt x="825" y="6"/>
                  </a:lnTo>
                  <a:lnTo>
                    <a:pt x="857" y="3"/>
                  </a:lnTo>
                  <a:lnTo>
                    <a:pt x="890" y="1"/>
                  </a:lnTo>
                  <a:lnTo>
                    <a:pt x="922" y="0"/>
                  </a:lnTo>
                  <a:lnTo>
                    <a:pt x="955" y="0"/>
                  </a:lnTo>
                  <a:lnTo>
                    <a:pt x="979" y="0"/>
                  </a:lnTo>
                  <a:lnTo>
                    <a:pt x="1002" y="1"/>
                  </a:lnTo>
                  <a:lnTo>
                    <a:pt x="1025" y="2"/>
                  </a:lnTo>
                  <a:lnTo>
                    <a:pt x="1049" y="3"/>
                  </a:lnTo>
                  <a:lnTo>
                    <a:pt x="1072" y="5"/>
                  </a:lnTo>
                  <a:lnTo>
                    <a:pt x="1095" y="7"/>
                  </a:lnTo>
                  <a:lnTo>
                    <a:pt x="1119" y="10"/>
                  </a:lnTo>
                  <a:lnTo>
                    <a:pt x="1143" y="13"/>
                  </a:lnTo>
                  <a:lnTo>
                    <a:pt x="1166" y="16"/>
                  </a:lnTo>
                  <a:lnTo>
                    <a:pt x="1189" y="20"/>
                  </a:lnTo>
                  <a:lnTo>
                    <a:pt x="1213" y="23"/>
                  </a:lnTo>
                  <a:lnTo>
                    <a:pt x="1236" y="29"/>
                  </a:lnTo>
                  <a:lnTo>
                    <a:pt x="1259" y="34"/>
                  </a:lnTo>
                  <a:lnTo>
                    <a:pt x="1283" y="39"/>
                  </a:lnTo>
                  <a:lnTo>
                    <a:pt x="1306" y="46"/>
                  </a:lnTo>
                  <a:lnTo>
                    <a:pt x="1328" y="52"/>
                  </a:lnTo>
                  <a:lnTo>
                    <a:pt x="1350" y="59"/>
                  </a:lnTo>
                  <a:lnTo>
                    <a:pt x="1373" y="66"/>
                  </a:lnTo>
                  <a:lnTo>
                    <a:pt x="1395" y="74"/>
                  </a:lnTo>
                  <a:lnTo>
                    <a:pt x="1417" y="82"/>
                  </a:lnTo>
                  <a:lnTo>
                    <a:pt x="1438" y="90"/>
                  </a:lnTo>
                  <a:lnTo>
                    <a:pt x="1460" y="99"/>
                  </a:lnTo>
                  <a:lnTo>
                    <a:pt x="1480" y="107"/>
                  </a:lnTo>
                  <a:lnTo>
                    <a:pt x="1501" y="117"/>
                  </a:lnTo>
                  <a:lnTo>
                    <a:pt x="1493" y="137"/>
                  </a:lnTo>
                  <a:lnTo>
                    <a:pt x="1486" y="158"/>
                  </a:lnTo>
                  <a:lnTo>
                    <a:pt x="1479" y="182"/>
                  </a:lnTo>
                  <a:lnTo>
                    <a:pt x="1472" y="205"/>
                  </a:lnTo>
                  <a:lnTo>
                    <a:pt x="1466" y="229"/>
                  </a:lnTo>
                  <a:lnTo>
                    <a:pt x="1460" y="256"/>
                  </a:lnTo>
                  <a:lnTo>
                    <a:pt x="1453" y="282"/>
                  </a:lnTo>
                  <a:lnTo>
                    <a:pt x="1447" y="311"/>
                  </a:lnTo>
                  <a:lnTo>
                    <a:pt x="1430" y="314"/>
                  </a:lnTo>
                  <a:lnTo>
                    <a:pt x="1413" y="295"/>
                  </a:lnTo>
                  <a:lnTo>
                    <a:pt x="1392" y="275"/>
                  </a:lnTo>
                  <a:lnTo>
                    <a:pt x="1366" y="253"/>
                  </a:lnTo>
                  <a:lnTo>
                    <a:pt x="1337" y="228"/>
                  </a:lnTo>
                  <a:lnTo>
                    <a:pt x="1321" y="217"/>
                  </a:lnTo>
                  <a:lnTo>
                    <a:pt x="1303" y="205"/>
                  </a:lnTo>
                  <a:lnTo>
                    <a:pt x="1283" y="193"/>
                  </a:lnTo>
                  <a:lnTo>
                    <a:pt x="1263" y="183"/>
                  </a:lnTo>
                  <a:lnTo>
                    <a:pt x="1240" y="171"/>
                  </a:lnTo>
                  <a:lnTo>
                    <a:pt x="1218" y="160"/>
                  </a:lnTo>
                  <a:lnTo>
                    <a:pt x="1194" y="150"/>
                  </a:lnTo>
                  <a:lnTo>
                    <a:pt x="1168" y="138"/>
                  </a:lnTo>
                  <a:lnTo>
                    <a:pt x="1142" y="128"/>
                  </a:lnTo>
                  <a:lnTo>
                    <a:pt x="1115" y="119"/>
                  </a:lnTo>
                  <a:lnTo>
                    <a:pt x="1089" y="111"/>
                  </a:lnTo>
                  <a:lnTo>
                    <a:pt x="1061" y="106"/>
                  </a:lnTo>
                  <a:lnTo>
                    <a:pt x="1034" y="102"/>
                  </a:lnTo>
                  <a:lnTo>
                    <a:pt x="1005" y="98"/>
                  </a:lnTo>
                  <a:lnTo>
                    <a:pt x="975" y="97"/>
                  </a:lnTo>
                  <a:lnTo>
                    <a:pt x="946" y="96"/>
                  </a:lnTo>
                  <a:lnTo>
                    <a:pt x="918" y="96"/>
                  </a:lnTo>
                  <a:lnTo>
                    <a:pt x="891" y="98"/>
                  </a:lnTo>
                  <a:lnTo>
                    <a:pt x="864" y="100"/>
                  </a:lnTo>
                  <a:lnTo>
                    <a:pt x="839" y="103"/>
                  </a:lnTo>
                  <a:lnTo>
                    <a:pt x="813" y="106"/>
                  </a:lnTo>
                  <a:lnTo>
                    <a:pt x="788" y="111"/>
                  </a:lnTo>
                  <a:lnTo>
                    <a:pt x="764" y="117"/>
                  </a:lnTo>
                  <a:lnTo>
                    <a:pt x="739" y="123"/>
                  </a:lnTo>
                  <a:lnTo>
                    <a:pt x="716" y="131"/>
                  </a:lnTo>
                  <a:lnTo>
                    <a:pt x="694" y="138"/>
                  </a:lnTo>
                  <a:lnTo>
                    <a:pt x="670" y="146"/>
                  </a:lnTo>
                  <a:lnTo>
                    <a:pt x="649" y="157"/>
                  </a:lnTo>
                  <a:lnTo>
                    <a:pt x="628" y="168"/>
                  </a:lnTo>
                  <a:lnTo>
                    <a:pt x="607" y="178"/>
                  </a:lnTo>
                  <a:lnTo>
                    <a:pt x="587" y="191"/>
                  </a:lnTo>
                  <a:lnTo>
                    <a:pt x="567" y="204"/>
                  </a:lnTo>
                  <a:lnTo>
                    <a:pt x="547" y="218"/>
                  </a:lnTo>
                  <a:lnTo>
                    <a:pt x="528" y="232"/>
                  </a:lnTo>
                  <a:lnTo>
                    <a:pt x="510" y="247"/>
                  </a:lnTo>
                  <a:lnTo>
                    <a:pt x="493" y="263"/>
                  </a:lnTo>
                  <a:lnTo>
                    <a:pt x="476" y="280"/>
                  </a:lnTo>
                  <a:lnTo>
                    <a:pt x="460" y="297"/>
                  </a:lnTo>
                  <a:lnTo>
                    <a:pt x="444" y="315"/>
                  </a:lnTo>
                  <a:lnTo>
                    <a:pt x="429" y="333"/>
                  </a:lnTo>
                  <a:lnTo>
                    <a:pt x="414" y="352"/>
                  </a:lnTo>
                  <a:lnTo>
                    <a:pt x="400" y="371"/>
                  </a:lnTo>
                  <a:lnTo>
                    <a:pt x="386" y="392"/>
                  </a:lnTo>
                  <a:lnTo>
                    <a:pt x="374" y="413"/>
                  </a:lnTo>
                  <a:lnTo>
                    <a:pt x="362" y="434"/>
                  </a:lnTo>
                  <a:lnTo>
                    <a:pt x="350" y="455"/>
                  </a:lnTo>
                  <a:lnTo>
                    <a:pt x="339" y="479"/>
                  </a:lnTo>
                  <a:lnTo>
                    <a:pt x="328" y="502"/>
                  </a:lnTo>
                  <a:lnTo>
                    <a:pt x="319" y="525"/>
                  </a:lnTo>
                  <a:lnTo>
                    <a:pt x="310" y="550"/>
                  </a:lnTo>
                  <a:lnTo>
                    <a:pt x="302" y="573"/>
                  </a:lnTo>
                  <a:lnTo>
                    <a:pt x="293" y="598"/>
                  </a:lnTo>
                  <a:lnTo>
                    <a:pt x="286" y="622"/>
                  </a:lnTo>
                  <a:lnTo>
                    <a:pt x="279" y="647"/>
                  </a:lnTo>
                  <a:lnTo>
                    <a:pt x="274" y="672"/>
                  </a:lnTo>
                  <a:lnTo>
                    <a:pt x="269" y="697"/>
                  </a:lnTo>
                  <a:lnTo>
                    <a:pt x="264" y="723"/>
                  </a:lnTo>
                  <a:lnTo>
                    <a:pt x="259" y="748"/>
                  </a:lnTo>
                  <a:lnTo>
                    <a:pt x="256" y="774"/>
                  </a:lnTo>
                  <a:lnTo>
                    <a:pt x="254" y="800"/>
                  </a:lnTo>
                  <a:lnTo>
                    <a:pt x="251" y="826"/>
                  </a:lnTo>
                  <a:lnTo>
                    <a:pt x="250" y="852"/>
                  </a:lnTo>
                  <a:lnTo>
                    <a:pt x="249" y="880"/>
                  </a:lnTo>
                  <a:lnTo>
                    <a:pt x="249" y="9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99680" y="2890800"/>
              <a:ext cx="164520" cy="190800"/>
            </a:xfrm>
            <a:custGeom>
              <a:avLst/>
              <a:gdLst>
                <a:gd name="textAreaLeft" fmla="*/ 0 w 164520"/>
                <a:gd name="textAreaRight" fmla="*/ 164880 w 164520"/>
                <a:gd name="textAreaTop" fmla="*/ 0 h 190800"/>
                <a:gd name="textAreaBottom" fmla="*/ 191160 h 190800"/>
              </a:gdLst>
              <a:ahLst/>
              <a:rect l="textAreaLeft" t="textAreaTop" r="textAreaRight" b="textAreaBottom"/>
              <a:pathLst>
                <a:path w="1514" h="1739">
                  <a:moveTo>
                    <a:pt x="222" y="729"/>
                  </a:moveTo>
                  <a:lnTo>
                    <a:pt x="758" y="742"/>
                  </a:lnTo>
                  <a:lnTo>
                    <a:pt x="788" y="741"/>
                  </a:lnTo>
                  <a:lnTo>
                    <a:pt x="818" y="740"/>
                  </a:lnTo>
                  <a:lnTo>
                    <a:pt x="850" y="739"/>
                  </a:lnTo>
                  <a:lnTo>
                    <a:pt x="883" y="738"/>
                  </a:lnTo>
                  <a:lnTo>
                    <a:pt x="917" y="737"/>
                  </a:lnTo>
                  <a:lnTo>
                    <a:pt x="952" y="736"/>
                  </a:lnTo>
                  <a:lnTo>
                    <a:pt x="989" y="735"/>
                  </a:lnTo>
                  <a:lnTo>
                    <a:pt x="1026" y="734"/>
                  </a:lnTo>
                  <a:lnTo>
                    <a:pt x="1064" y="733"/>
                  </a:lnTo>
                  <a:lnTo>
                    <a:pt x="1101" y="731"/>
                  </a:lnTo>
                  <a:lnTo>
                    <a:pt x="1136" y="731"/>
                  </a:lnTo>
                  <a:lnTo>
                    <a:pt x="1170" y="730"/>
                  </a:lnTo>
                  <a:lnTo>
                    <a:pt x="1203" y="730"/>
                  </a:lnTo>
                  <a:lnTo>
                    <a:pt x="1234" y="730"/>
                  </a:lnTo>
                  <a:lnTo>
                    <a:pt x="1263" y="729"/>
                  </a:lnTo>
                  <a:lnTo>
                    <a:pt x="1292" y="729"/>
                  </a:lnTo>
                  <a:lnTo>
                    <a:pt x="1292" y="0"/>
                  </a:lnTo>
                  <a:lnTo>
                    <a:pt x="1357" y="5"/>
                  </a:lnTo>
                  <a:lnTo>
                    <a:pt x="1404" y="8"/>
                  </a:lnTo>
                  <a:lnTo>
                    <a:pt x="1448" y="5"/>
                  </a:lnTo>
                  <a:lnTo>
                    <a:pt x="1514" y="0"/>
                  </a:lnTo>
                  <a:lnTo>
                    <a:pt x="1514" y="1739"/>
                  </a:lnTo>
                  <a:lnTo>
                    <a:pt x="1469" y="1735"/>
                  </a:lnTo>
                  <a:lnTo>
                    <a:pt x="1459" y="1735"/>
                  </a:lnTo>
                  <a:lnTo>
                    <a:pt x="1451" y="1735"/>
                  </a:lnTo>
                  <a:lnTo>
                    <a:pt x="1445" y="1733"/>
                  </a:lnTo>
                  <a:lnTo>
                    <a:pt x="1439" y="1732"/>
                  </a:lnTo>
                  <a:lnTo>
                    <a:pt x="1404" y="1731"/>
                  </a:lnTo>
                  <a:lnTo>
                    <a:pt x="1364" y="1732"/>
                  </a:lnTo>
                  <a:lnTo>
                    <a:pt x="1332" y="1735"/>
                  </a:lnTo>
                  <a:lnTo>
                    <a:pt x="1292" y="1739"/>
                  </a:lnTo>
                  <a:lnTo>
                    <a:pt x="1292" y="866"/>
                  </a:lnTo>
                  <a:lnTo>
                    <a:pt x="1114" y="860"/>
                  </a:lnTo>
                  <a:lnTo>
                    <a:pt x="906" y="851"/>
                  </a:lnTo>
                  <a:lnTo>
                    <a:pt x="610" y="851"/>
                  </a:lnTo>
                  <a:lnTo>
                    <a:pt x="589" y="851"/>
                  </a:lnTo>
                  <a:lnTo>
                    <a:pt x="563" y="852"/>
                  </a:lnTo>
                  <a:lnTo>
                    <a:pt x="532" y="854"/>
                  </a:lnTo>
                  <a:lnTo>
                    <a:pt x="497" y="857"/>
                  </a:lnTo>
                  <a:lnTo>
                    <a:pt x="464" y="858"/>
                  </a:lnTo>
                  <a:lnTo>
                    <a:pt x="437" y="859"/>
                  </a:lnTo>
                  <a:lnTo>
                    <a:pt x="416" y="860"/>
                  </a:lnTo>
                  <a:lnTo>
                    <a:pt x="402" y="860"/>
                  </a:lnTo>
                  <a:lnTo>
                    <a:pt x="222" y="866"/>
                  </a:lnTo>
                  <a:lnTo>
                    <a:pt x="222" y="1739"/>
                  </a:lnTo>
                  <a:lnTo>
                    <a:pt x="178" y="1735"/>
                  </a:lnTo>
                  <a:lnTo>
                    <a:pt x="167" y="1735"/>
                  </a:lnTo>
                  <a:lnTo>
                    <a:pt x="158" y="1735"/>
                  </a:lnTo>
                  <a:lnTo>
                    <a:pt x="151" y="1733"/>
                  </a:lnTo>
                  <a:lnTo>
                    <a:pt x="146" y="1732"/>
                  </a:lnTo>
                  <a:lnTo>
                    <a:pt x="111" y="1731"/>
                  </a:lnTo>
                  <a:lnTo>
                    <a:pt x="60" y="1733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63" y="5"/>
                  </a:lnTo>
                  <a:lnTo>
                    <a:pt x="111" y="8"/>
                  </a:lnTo>
                  <a:lnTo>
                    <a:pt x="154" y="5"/>
                  </a:lnTo>
                  <a:lnTo>
                    <a:pt x="222" y="0"/>
                  </a:lnTo>
                  <a:lnTo>
                    <a:pt x="222" y="72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84040" y="2890800"/>
              <a:ext cx="164880" cy="190800"/>
            </a:xfrm>
            <a:custGeom>
              <a:avLst/>
              <a:gdLst>
                <a:gd name="textAreaLeft" fmla="*/ 0 w 164880"/>
                <a:gd name="textAreaRight" fmla="*/ 165240 w 164880"/>
                <a:gd name="textAreaTop" fmla="*/ 0 h 190800"/>
                <a:gd name="textAreaBottom" fmla="*/ 191160 h 190800"/>
              </a:gdLst>
              <a:ahLst/>
              <a:rect l="textAreaLeft" t="textAreaTop" r="textAreaRight" b="textAreaBottom"/>
              <a:pathLst>
                <a:path w="1515" h="1739">
                  <a:moveTo>
                    <a:pt x="209" y="1583"/>
                  </a:moveTo>
                  <a:lnTo>
                    <a:pt x="169" y="1627"/>
                  </a:lnTo>
                  <a:lnTo>
                    <a:pt x="135" y="1668"/>
                  </a:lnTo>
                  <a:lnTo>
                    <a:pt x="104" y="1705"/>
                  </a:lnTo>
                  <a:lnTo>
                    <a:pt x="77" y="1739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17" y="3"/>
                  </a:lnTo>
                  <a:lnTo>
                    <a:pt x="41" y="5"/>
                  </a:lnTo>
                  <a:lnTo>
                    <a:pt x="73" y="8"/>
                  </a:lnTo>
                  <a:lnTo>
                    <a:pt x="111" y="8"/>
                  </a:lnTo>
                  <a:lnTo>
                    <a:pt x="224" y="0"/>
                  </a:lnTo>
                  <a:lnTo>
                    <a:pt x="224" y="1327"/>
                  </a:lnTo>
                  <a:lnTo>
                    <a:pt x="249" y="1327"/>
                  </a:lnTo>
                  <a:lnTo>
                    <a:pt x="1404" y="0"/>
                  </a:lnTo>
                  <a:lnTo>
                    <a:pt x="1515" y="0"/>
                  </a:lnTo>
                  <a:lnTo>
                    <a:pt x="1515" y="1739"/>
                  </a:lnTo>
                  <a:lnTo>
                    <a:pt x="1483" y="1736"/>
                  </a:lnTo>
                  <a:lnTo>
                    <a:pt x="1454" y="1733"/>
                  </a:lnTo>
                  <a:lnTo>
                    <a:pt x="1428" y="1731"/>
                  </a:lnTo>
                  <a:lnTo>
                    <a:pt x="1404" y="1731"/>
                  </a:lnTo>
                  <a:lnTo>
                    <a:pt x="1384" y="1731"/>
                  </a:lnTo>
                  <a:lnTo>
                    <a:pt x="1357" y="1733"/>
                  </a:lnTo>
                  <a:lnTo>
                    <a:pt x="1327" y="1736"/>
                  </a:lnTo>
                  <a:lnTo>
                    <a:pt x="1292" y="1739"/>
                  </a:lnTo>
                  <a:lnTo>
                    <a:pt x="1292" y="351"/>
                  </a:lnTo>
                  <a:lnTo>
                    <a:pt x="1266" y="351"/>
                  </a:lnTo>
                  <a:lnTo>
                    <a:pt x="209" y="1583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621440" y="3375720"/>
              <a:ext cx="103680" cy="114480"/>
            </a:xfrm>
            <a:custGeom>
              <a:avLst/>
              <a:gdLst>
                <a:gd name="textAreaLeft" fmla="*/ 0 w 103680"/>
                <a:gd name="textAreaRight" fmla="*/ 104040 w 103680"/>
                <a:gd name="textAreaTop" fmla="*/ 0 h 114480"/>
                <a:gd name="textAreaBottom" fmla="*/ 114840 h 114480"/>
              </a:gdLst>
              <a:ahLst/>
              <a:rect l="textAreaLeft" t="textAreaTop" r="textAreaRight" b="textAreaBottom"/>
              <a:pathLst>
                <a:path w="942" h="1081">
                  <a:moveTo>
                    <a:pt x="786" y="218"/>
                  </a:moveTo>
                  <a:lnTo>
                    <a:pt x="129" y="985"/>
                  </a:lnTo>
                  <a:lnTo>
                    <a:pt x="105" y="1011"/>
                  </a:lnTo>
                  <a:lnTo>
                    <a:pt x="84" y="1037"/>
                  </a:lnTo>
                  <a:lnTo>
                    <a:pt x="64" y="1060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1" y="2"/>
                  </a:lnTo>
                  <a:lnTo>
                    <a:pt x="26" y="4"/>
                  </a:lnTo>
                  <a:lnTo>
                    <a:pt x="45" y="5"/>
                  </a:lnTo>
                  <a:lnTo>
                    <a:pt x="69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6" y="826"/>
                  </a:lnTo>
                  <a:lnTo>
                    <a:pt x="872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2" y="1078"/>
                  </a:lnTo>
                  <a:lnTo>
                    <a:pt x="904" y="1077"/>
                  </a:lnTo>
                  <a:lnTo>
                    <a:pt x="887" y="1076"/>
                  </a:lnTo>
                  <a:lnTo>
                    <a:pt x="872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3" y="1081"/>
                  </a:lnTo>
                  <a:lnTo>
                    <a:pt x="803" y="218"/>
                  </a:lnTo>
                  <a:lnTo>
                    <a:pt x="786" y="21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487880" y="3375720"/>
              <a:ext cx="103680" cy="114480"/>
            </a:xfrm>
            <a:custGeom>
              <a:avLst/>
              <a:gdLst>
                <a:gd name="textAreaLeft" fmla="*/ 0 w 103680"/>
                <a:gd name="textAreaRight" fmla="*/ 104040 w 103680"/>
                <a:gd name="textAreaTop" fmla="*/ 0 h 114480"/>
                <a:gd name="textAreaBottom" fmla="*/ 114840 h 114480"/>
              </a:gdLst>
              <a:ahLst/>
              <a:rect l="textAreaLeft" t="textAreaTop" r="textAreaRight" b="textAreaBottom"/>
              <a:pathLst>
                <a:path w="940" h="1081">
                  <a:moveTo>
                    <a:pt x="129" y="985"/>
                  </a:moveTo>
                  <a:lnTo>
                    <a:pt x="104" y="1011"/>
                  </a:lnTo>
                  <a:lnTo>
                    <a:pt x="82" y="1037"/>
                  </a:lnTo>
                  <a:lnTo>
                    <a:pt x="63" y="1060"/>
                  </a:lnTo>
                  <a:lnTo>
                    <a:pt x="47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4"/>
                  </a:lnTo>
                  <a:lnTo>
                    <a:pt x="44" y="5"/>
                  </a:lnTo>
                  <a:lnTo>
                    <a:pt x="67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4" y="826"/>
                  </a:lnTo>
                  <a:lnTo>
                    <a:pt x="872" y="0"/>
                  </a:lnTo>
                  <a:lnTo>
                    <a:pt x="940" y="0"/>
                  </a:lnTo>
                  <a:lnTo>
                    <a:pt x="940" y="1081"/>
                  </a:lnTo>
                  <a:lnTo>
                    <a:pt x="920" y="1078"/>
                  </a:lnTo>
                  <a:lnTo>
                    <a:pt x="903" y="1077"/>
                  </a:lnTo>
                  <a:lnTo>
                    <a:pt x="886" y="1076"/>
                  </a:lnTo>
                  <a:lnTo>
                    <a:pt x="872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1" y="1081"/>
                  </a:lnTo>
                  <a:lnTo>
                    <a:pt x="801" y="218"/>
                  </a:lnTo>
                  <a:lnTo>
                    <a:pt x="786" y="218"/>
                  </a:lnTo>
                  <a:lnTo>
                    <a:pt x="129" y="98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353960" y="3375720"/>
              <a:ext cx="111240" cy="123840"/>
            </a:xfrm>
            <a:custGeom>
              <a:avLst/>
              <a:gdLst>
                <a:gd name="textAreaLeft" fmla="*/ 0 w 111240"/>
                <a:gd name="textAreaRight" fmla="*/ 111600 w 111240"/>
                <a:gd name="textAreaTop" fmla="*/ 0 h 123840"/>
                <a:gd name="textAreaBottom" fmla="*/ 124200 h 123840"/>
              </a:gdLst>
              <a:ahLst/>
              <a:rect l="textAreaLeft" t="textAreaTop" r="textAreaRight" b="textAreaBottom"/>
              <a:pathLst>
                <a:path w="1022" h="1146">
                  <a:moveTo>
                    <a:pt x="139" y="1003"/>
                  </a:moveTo>
                  <a:lnTo>
                    <a:pt x="794" y="1003"/>
                  </a:lnTo>
                  <a:lnTo>
                    <a:pt x="794" y="0"/>
                  </a:lnTo>
                  <a:lnTo>
                    <a:pt x="809" y="1"/>
                  </a:lnTo>
                  <a:lnTo>
                    <a:pt x="826" y="2"/>
                  </a:lnTo>
                  <a:lnTo>
                    <a:pt x="844" y="3"/>
                  </a:lnTo>
                  <a:lnTo>
                    <a:pt x="864" y="3"/>
                  </a:lnTo>
                  <a:lnTo>
                    <a:pt x="880" y="3"/>
                  </a:lnTo>
                  <a:lnTo>
                    <a:pt x="897" y="2"/>
                  </a:lnTo>
                  <a:lnTo>
                    <a:pt x="915" y="1"/>
                  </a:lnTo>
                  <a:lnTo>
                    <a:pt x="933" y="0"/>
                  </a:lnTo>
                  <a:lnTo>
                    <a:pt x="933" y="1003"/>
                  </a:lnTo>
                  <a:lnTo>
                    <a:pt x="1022" y="1003"/>
                  </a:lnTo>
                  <a:lnTo>
                    <a:pt x="1018" y="1037"/>
                  </a:lnTo>
                  <a:lnTo>
                    <a:pt x="1017" y="1065"/>
                  </a:lnTo>
                  <a:lnTo>
                    <a:pt x="1018" y="1082"/>
                  </a:lnTo>
                  <a:lnTo>
                    <a:pt x="1019" y="1116"/>
                  </a:lnTo>
                  <a:lnTo>
                    <a:pt x="1022" y="1146"/>
                  </a:lnTo>
                  <a:lnTo>
                    <a:pt x="1007" y="1146"/>
                  </a:lnTo>
                  <a:lnTo>
                    <a:pt x="1002" y="1138"/>
                  </a:lnTo>
                  <a:lnTo>
                    <a:pt x="996" y="1131"/>
                  </a:lnTo>
                  <a:lnTo>
                    <a:pt x="989" y="1124"/>
                  </a:lnTo>
                  <a:lnTo>
                    <a:pt x="982" y="1117"/>
                  </a:lnTo>
                  <a:lnTo>
                    <a:pt x="974" y="1112"/>
                  </a:lnTo>
                  <a:lnTo>
                    <a:pt x="966" y="1108"/>
                  </a:lnTo>
                  <a:lnTo>
                    <a:pt x="956" y="1104"/>
                  </a:lnTo>
                  <a:lnTo>
                    <a:pt x="947" y="1099"/>
                  </a:lnTo>
                  <a:lnTo>
                    <a:pt x="936" y="1096"/>
                  </a:lnTo>
                  <a:lnTo>
                    <a:pt x="926" y="1093"/>
                  </a:lnTo>
                  <a:lnTo>
                    <a:pt x="914" y="1091"/>
                  </a:lnTo>
                  <a:lnTo>
                    <a:pt x="901" y="1088"/>
                  </a:lnTo>
                  <a:lnTo>
                    <a:pt x="890" y="1085"/>
                  </a:lnTo>
                  <a:lnTo>
                    <a:pt x="877" y="1083"/>
                  </a:lnTo>
                  <a:lnTo>
                    <a:pt x="865" y="1083"/>
                  </a:lnTo>
                  <a:lnTo>
                    <a:pt x="854" y="1082"/>
                  </a:lnTo>
                  <a:lnTo>
                    <a:pt x="692" y="1079"/>
                  </a:lnTo>
                  <a:lnTo>
                    <a:pt x="465" y="1079"/>
                  </a:lnTo>
                  <a:lnTo>
                    <a:pt x="428" y="1079"/>
                  </a:lnTo>
                  <a:lnTo>
                    <a:pt x="392" y="1079"/>
                  </a:lnTo>
                  <a:lnTo>
                    <a:pt x="358" y="1079"/>
                  </a:lnTo>
                  <a:lnTo>
                    <a:pt x="326" y="1079"/>
                  </a:lnTo>
                  <a:lnTo>
                    <a:pt x="296" y="1080"/>
                  </a:lnTo>
                  <a:lnTo>
                    <a:pt x="268" y="1080"/>
                  </a:lnTo>
                  <a:lnTo>
                    <a:pt x="241" y="1080"/>
                  </a:lnTo>
                  <a:lnTo>
                    <a:pt x="217" y="1080"/>
                  </a:lnTo>
                  <a:lnTo>
                    <a:pt x="193" y="1080"/>
                  </a:lnTo>
                  <a:lnTo>
                    <a:pt x="168" y="1081"/>
                  </a:lnTo>
                  <a:lnTo>
                    <a:pt x="143" y="1081"/>
                  </a:lnTo>
                  <a:lnTo>
                    <a:pt x="116" y="1082"/>
                  </a:lnTo>
                  <a:lnTo>
                    <a:pt x="89" y="1082"/>
                  </a:lnTo>
                  <a:lnTo>
                    <a:pt x="60" y="1083"/>
                  </a:lnTo>
                  <a:lnTo>
                    <a:pt x="31" y="1083"/>
                  </a:lnTo>
                  <a:lnTo>
                    <a:pt x="0" y="1084"/>
                  </a:lnTo>
                  <a:lnTo>
                    <a:pt x="0" y="0"/>
                  </a:lnTo>
                  <a:lnTo>
                    <a:pt x="16" y="1"/>
                  </a:lnTo>
                  <a:lnTo>
                    <a:pt x="33" y="2"/>
                  </a:lnTo>
                  <a:lnTo>
                    <a:pt x="51" y="3"/>
                  </a:lnTo>
                  <a:lnTo>
                    <a:pt x="69" y="3"/>
                  </a:lnTo>
                  <a:lnTo>
                    <a:pt x="87" y="3"/>
                  </a:lnTo>
                  <a:lnTo>
                    <a:pt x="104" y="2"/>
                  </a:lnTo>
                  <a:lnTo>
                    <a:pt x="121" y="1"/>
                  </a:lnTo>
                  <a:lnTo>
                    <a:pt x="139" y="0"/>
                  </a:lnTo>
                  <a:lnTo>
                    <a:pt x="139" y="1003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227600" y="3372120"/>
              <a:ext cx="109080" cy="120240"/>
            </a:xfrm>
            <a:custGeom>
              <a:avLst/>
              <a:gdLst>
                <a:gd name="textAreaLeft" fmla="*/ 0 w 109080"/>
                <a:gd name="textAreaRight" fmla="*/ 109440 w 109080"/>
                <a:gd name="textAreaTop" fmla="*/ 0 h 120240"/>
                <a:gd name="textAreaBottom" fmla="*/ 120600 h 120240"/>
              </a:gdLst>
              <a:ahLst/>
              <a:rect l="textAreaLeft" t="textAreaTop" r="textAreaRight" b="textAreaBottom"/>
              <a:pathLst>
                <a:path w="1001" h="1103">
                  <a:moveTo>
                    <a:pt x="0" y="1103"/>
                  </a:moveTo>
                  <a:lnTo>
                    <a:pt x="493" y="0"/>
                  </a:lnTo>
                  <a:lnTo>
                    <a:pt x="528" y="0"/>
                  </a:lnTo>
                  <a:lnTo>
                    <a:pt x="1001" y="1103"/>
                  </a:lnTo>
                  <a:lnTo>
                    <a:pt x="968" y="1100"/>
                  </a:lnTo>
                  <a:lnTo>
                    <a:pt x="959" y="1100"/>
                  </a:lnTo>
                  <a:lnTo>
                    <a:pt x="954" y="1100"/>
                  </a:lnTo>
                  <a:lnTo>
                    <a:pt x="945" y="1099"/>
                  </a:lnTo>
                  <a:lnTo>
                    <a:pt x="920" y="1098"/>
                  </a:lnTo>
                  <a:lnTo>
                    <a:pt x="894" y="1098"/>
                  </a:lnTo>
                  <a:lnTo>
                    <a:pt x="871" y="1099"/>
                  </a:lnTo>
                  <a:lnTo>
                    <a:pt x="836" y="1103"/>
                  </a:lnTo>
                  <a:lnTo>
                    <a:pt x="820" y="1057"/>
                  </a:lnTo>
                  <a:lnTo>
                    <a:pt x="805" y="1016"/>
                  </a:lnTo>
                  <a:lnTo>
                    <a:pt x="794" y="983"/>
                  </a:lnTo>
                  <a:lnTo>
                    <a:pt x="784" y="957"/>
                  </a:lnTo>
                  <a:lnTo>
                    <a:pt x="778" y="940"/>
                  </a:lnTo>
                  <a:lnTo>
                    <a:pt x="771" y="922"/>
                  </a:lnTo>
                  <a:lnTo>
                    <a:pt x="763" y="902"/>
                  </a:lnTo>
                  <a:lnTo>
                    <a:pt x="753" y="879"/>
                  </a:lnTo>
                  <a:lnTo>
                    <a:pt x="744" y="855"/>
                  </a:lnTo>
                  <a:lnTo>
                    <a:pt x="734" y="831"/>
                  </a:lnTo>
                  <a:lnTo>
                    <a:pt x="725" y="805"/>
                  </a:lnTo>
                  <a:lnTo>
                    <a:pt x="714" y="780"/>
                  </a:lnTo>
                  <a:lnTo>
                    <a:pt x="705" y="754"/>
                  </a:lnTo>
                  <a:lnTo>
                    <a:pt x="693" y="729"/>
                  </a:lnTo>
                  <a:lnTo>
                    <a:pt x="682" y="702"/>
                  </a:lnTo>
                  <a:lnTo>
                    <a:pt x="671" y="676"/>
                  </a:lnTo>
                  <a:lnTo>
                    <a:pt x="270" y="676"/>
                  </a:lnTo>
                  <a:lnTo>
                    <a:pt x="231" y="775"/>
                  </a:lnTo>
                  <a:lnTo>
                    <a:pt x="183" y="900"/>
                  </a:lnTo>
                  <a:lnTo>
                    <a:pt x="148" y="998"/>
                  </a:lnTo>
                  <a:lnTo>
                    <a:pt x="115" y="1103"/>
                  </a:lnTo>
                  <a:lnTo>
                    <a:pt x="90" y="1100"/>
                  </a:lnTo>
                  <a:lnTo>
                    <a:pt x="81" y="1100"/>
                  </a:lnTo>
                  <a:lnTo>
                    <a:pt x="75" y="1099"/>
                  </a:lnTo>
                  <a:lnTo>
                    <a:pt x="56" y="1098"/>
                  </a:lnTo>
                  <a:lnTo>
                    <a:pt x="39" y="1098"/>
                  </a:lnTo>
                  <a:lnTo>
                    <a:pt x="23" y="1099"/>
                  </a:lnTo>
                  <a:lnTo>
                    <a:pt x="0" y="1103"/>
                  </a:lnTo>
                  <a:close/>
                  <a:moveTo>
                    <a:pt x="646" y="611"/>
                  </a:moveTo>
                  <a:lnTo>
                    <a:pt x="473" y="207"/>
                  </a:lnTo>
                  <a:lnTo>
                    <a:pt x="300" y="611"/>
                  </a:lnTo>
                  <a:lnTo>
                    <a:pt x="646" y="61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1138680" y="3375720"/>
              <a:ext cx="84600" cy="114480"/>
            </a:xfrm>
            <a:custGeom>
              <a:avLst/>
              <a:gdLst>
                <a:gd name="textAreaLeft" fmla="*/ 0 w 84600"/>
                <a:gd name="textAreaRight" fmla="*/ 84960 w 84600"/>
                <a:gd name="textAreaTop" fmla="*/ 0 h 114480"/>
                <a:gd name="textAreaBottom" fmla="*/ 114840 h 114480"/>
              </a:gdLst>
              <a:ahLst/>
              <a:rect l="textAreaLeft" t="textAreaTop" r="textAreaRight" b="textAreaBottom"/>
              <a:pathLst>
                <a:path w="791" h="1081">
                  <a:moveTo>
                    <a:pt x="509" y="937"/>
                  </a:moveTo>
                  <a:lnTo>
                    <a:pt x="164" y="535"/>
                  </a:lnTo>
                  <a:lnTo>
                    <a:pt x="160" y="531"/>
                  </a:lnTo>
                  <a:lnTo>
                    <a:pt x="154" y="528"/>
                  </a:lnTo>
                  <a:lnTo>
                    <a:pt x="149" y="527"/>
                  </a:lnTo>
                  <a:lnTo>
                    <a:pt x="143" y="526"/>
                  </a:lnTo>
                  <a:lnTo>
                    <a:pt x="142" y="527"/>
                  </a:lnTo>
                  <a:lnTo>
                    <a:pt x="141" y="527"/>
                  </a:lnTo>
                  <a:lnTo>
                    <a:pt x="138" y="528"/>
                  </a:lnTo>
                  <a:lnTo>
                    <a:pt x="137" y="531"/>
                  </a:lnTo>
                  <a:lnTo>
                    <a:pt x="137" y="1081"/>
                  </a:lnTo>
                  <a:lnTo>
                    <a:pt x="110" y="1078"/>
                  </a:lnTo>
                  <a:lnTo>
                    <a:pt x="98" y="1078"/>
                  </a:lnTo>
                  <a:lnTo>
                    <a:pt x="90" y="1077"/>
                  </a:lnTo>
                  <a:lnTo>
                    <a:pt x="69" y="1076"/>
                  </a:lnTo>
                  <a:lnTo>
                    <a:pt x="37" y="1077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39" y="4"/>
                  </a:lnTo>
                  <a:lnTo>
                    <a:pt x="69" y="5"/>
                  </a:lnTo>
                  <a:lnTo>
                    <a:pt x="95" y="4"/>
                  </a:lnTo>
                  <a:lnTo>
                    <a:pt x="137" y="0"/>
                  </a:lnTo>
                  <a:lnTo>
                    <a:pt x="137" y="489"/>
                  </a:lnTo>
                  <a:lnTo>
                    <a:pt x="142" y="491"/>
                  </a:lnTo>
                  <a:lnTo>
                    <a:pt x="145" y="492"/>
                  </a:lnTo>
                  <a:lnTo>
                    <a:pt x="151" y="491"/>
                  </a:lnTo>
                  <a:lnTo>
                    <a:pt x="160" y="489"/>
                  </a:lnTo>
                  <a:lnTo>
                    <a:pt x="168" y="485"/>
                  </a:lnTo>
                  <a:lnTo>
                    <a:pt x="178" y="480"/>
                  </a:lnTo>
                  <a:lnTo>
                    <a:pt x="184" y="473"/>
                  </a:lnTo>
                  <a:lnTo>
                    <a:pt x="192" y="467"/>
                  </a:lnTo>
                  <a:lnTo>
                    <a:pt x="201" y="459"/>
                  </a:lnTo>
                  <a:lnTo>
                    <a:pt x="210" y="451"/>
                  </a:lnTo>
                  <a:lnTo>
                    <a:pt x="221" y="440"/>
                  </a:lnTo>
                  <a:lnTo>
                    <a:pt x="234" y="430"/>
                  </a:lnTo>
                  <a:lnTo>
                    <a:pt x="247" y="417"/>
                  </a:lnTo>
                  <a:lnTo>
                    <a:pt x="261" y="402"/>
                  </a:lnTo>
                  <a:lnTo>
                    <a:pt x="650" y="0"/>
                  </a:lnTo>
                  <a:lnTo>
                    <a:pt x="685" y="4"/>
                  </a:lnTo>
                  <a:lnTo>
                    <a:pt x="712" y="5"/>
                  </a:lnTo>
                  <a:lnTo>
                    <a:pt x="736" y="4"/>
                  </a:lnTo>
                  <a:lnTo>
                    <a:pt x="773" y="0"/>
                  </a:lnTo>
                  <a:lnTo>
                    <a:pt x="416" y="346"/>
                  </a:lnTo>
                  <a:lnTo>
                    <a:pt x="283" y="481"/>
                  </a:lnTo>
                  <a:lnTo>
                    <a:pt x="414" y="632"/>
                  </a:lnTo>
                  <a:lnTo>
                    <a:pt x="569" y="803"/>
                  </a:lnTo>
                  <a:lnTo>
                    <a:pt x="665" y="916"/>
                  </a:lnTo>
                  <a:lnTo>
                    <a:pt x="791" y="1074"/>
                  </a:lnTo>
                  <a:lnTo>
                    <a:pt x="791" y="1081"/>
                  </a:lnTo>
                  <a:lnTo>
                    <a:pt x="758" y="1078"/>
                  </a:lnTo>
                  <a:lnTo>
                    <a:pt x="748" y="1078"/>
                  </a:lnTo>
                  <a:lnTo>
                    <a:pt x="741" y="1078"/>
                  </a:lnTo>
                  <a:lnTo>
                    <a:pt x="733" y="1077"/>
                  </a:lnTo>
                  <a:lnTo>
                    <a:pt x="706" y="1076"/>
                  </a:lnTo>
                  <a:lnTo>
                    <a:pt x="665" y="1077"/>
                  </a:lnTo>
                  <a:lnTo>
                    <a:pt x="618" y="1081"/>
                  </a:lnTo>
                  <a:lnTo>
                    <a:pt x="588" y="1039"/>
                  </a:lnTo>
                  <a:lnTo>
                    <a:pt x="560" y="1002"/>
                  </a:lnTo>
                  <a:lnTo>
                    <a:pt x="534" y="968"/>
                  </a:lnTo>
                  <a:lnTo>
                    <a:pt x="509" y="937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1002960" y="3375720"/>
              <a:ext cx="103680" cy="114480"/>
            </a:xfrm>
            <a:custGeom>
              <a:avLst/>
              <a:gdLst>
                <a:gd name="textAreaLeft" fmla="*/ 0 w 103680"/>
                <a:gd name="textAreaRight" fmla="*/ 104040 w 103680"/>
                <a:gd name="textAreaTop" fmla="*/ 0 h 114480"/>
                <a:gd name="textAreaBottom" fmla="*/ 114840 h 114480"/>
              </a:gdLst>
              <a:ahLst/>
              <a:rect l="textAreaLeft" t="textAreaTop" r="textAreaRight" b="textAreaBottom"/>
              <a:pathLst>
                <a:path w="942" h="1081">
                  <a:moveTo>
                    <a:pt x="786" y="218"/>
                  </a:moveTo>
                  <a:lnTo>
                    <a:pt x="128" y="985"/>
                  </a:lnTo>
                  <a:lnTo>
                    <a:pt x="105" y="1011"/>
                  </a:lnTo>
                  <a:lnTo>
                    <a:pt x="83" y="1037"/>
                  </a:lnTo>
                  <a:lnTo>
                    <a:pt x="64" y="1060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4" y="4"/>
                  </a:lnTo>
                  <a:lnTo>
                    <a:pt x="45" y="5"/>
                  </a:lnTo>
                  <a:lnTo>
                    <a:pt x="68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4" y="826"/>
                  </a:lnTo>
                  <a:lnTo>
                    <a:pt x="871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2" y="1078"/>
                  </a:lnTo>
                  <a:lnTo>
                    <a:pt x="903" y="1077"/>
                  </a:lnTo>
                  <a:lnTo>
                    <a:pt x="887" y="1076"/>
                  </a:lnTo>
                  <a:lnTo>
                    <a:pt x="871" y="1076"/>
                  </a:lnTo>
                  <a:lnTo>
                    <a:pt x="858" y="1076"/>
                  </a:lnTo>
                  <a:lnTo>
                    <a:pt x="842" y="1077"/>
                  </a:lnTo>
                  <a:lnTo>
                    <a:pt x="823" y="1078"/>
                  </a:lnTo>
                  <a:lnTo>
                    <a:pt x="802" y="1081"/>
                  </a:lnTo>
                  <a:lnTo>
                    <a:pt x="802" y="218"/>
                  </a:lnTo>
                  <a:lnTo>
                    <a:pt x="786" y="21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842760" y="3375720"/>
              <a:ext cx="137160" cy="114480"/>
            </a:xfrm>
            <a:custGeom>
              <a:avLst/>
              <a:gdLst>
                <a:gd name="textAreaLeft" fmla="*/ 0 w 137160"/>
                <a:gd name="textAreaRight" fmla="*/ 137520 w 137160"/>
                <a:gd name="textAreaTop" fmla="*/ 0 h 114480"/>
                <a:gd name="textAreaBottom" fmla="*/ 114840 h 114480"/>
              </a:gdLst>
              <a:ahLst/>
              <a:rect l="textAreaLeft" t="textAreaTop" r="textAreaRight" b="textAreaBottom"/>
              <a:pathLst>
                <a:path w="1268" h="1081">
                  <a:moveTo>
                    <a:pt x="565" y="930"/>
                  </a:moveTo>
                  <a:lnTo>
                    <a:pt x="565" y="136"/>
                  </a:lnTo>
                  <a:lnTo>
                    <a:pt x="541" y="136"/>
                  </a:lnTo>
                  <a:lnTo>
                    <a:pt x="517" y="137"/>
                  </a:lnTo>
                  <a:lnTo>
                    <a:pt x="494" y="139"/>
                  </a:lnTo>
                  <a:lnTo>
                    <a:pt x="472" y="143"/>
                  </a:lnTo>
                  <a:lnTo>
                    <a:pt x="451" y="146"/>
                  </a:lnTo>
                  <a:lnTo>
                    <a:pt x="429" y="152"/>
                  </a:lnTo>
                  <a:lnTo>
                    <a:pt x="409" y="158"/>
                  </a:lnTo>
                  <a:lnTo>
                    <a:pt x="390" y="165"/>
                  </a:lnTo>
                  <a:lnTo>
                    <a:pt x="371" y="174"/>
                  </a:lnTo>
                  <a:lnTo>
                    <a:pt x="352" y="182"/>
                  </a:lnTo>
                  <a:lnTo>
                    <a:pt x="335" y="192"/>
                  </a:lnTo>
                  <a:lnTo>
                    <a:pt x="319" y="202"/>
                  </a:lnTo>
                  <a:lnTo>
                    <a:pt x="303" y="213"/>
                  </a:lnTo>
                  <a:lnTo>
                    <a:pt x="288" y="224"/>
                  </a:lnTo>
                  <a:lnTo>
                    <a:pt x="275" y="237"/>
                  </a:lnTo>
                  <a:lnTo>
                    <a:pt x="262" y="249"/>
                  </a:lnTo>
                  <a:lnTo>
                    <a:pt x="250" y="263"/>
                  </a:lnTo>
                  <a:lnTo>
                    <a:pt x="239" y="277"/>
                  </a:lnTo>
                  <a:lnTo>
                    <a:pt x="227" y="292"/>
                  </a:lnTo>
                  <a:lnTo>
                    <a:pt x="217" y="308"/>
                  </a:lnTo>
                  <a:lnTo>
                    <a:pt x="208" y="324"/>
                  </a:lnTo>
                  <a:lnTo>
                    <a:pt x="198" y="341"/>
                  </a:lnTo>
                  <a:lnTo>
                    <a:pt x="191" y="358"/>
                  </a:lnTo>
                  <a:lnTo>
                    <a:pt x="184" y="376"/>
                  </a:lnTo>
                  <a:lnTo>
                    <a:pt x="176" y="395"/>
                  </a:lnTo>
                  <a:lnTo>
                    <a:pt x="171" y="413"/>
                  </a:lnTo>
                  <a:lnTo>
                    <a:pt x="166" y="432"/>
                  </a:lnTo>
                  <a:lnTo>
                    <a:pt x="161" y="452"/>
                  </a:lnTo>
                  <a:lnTo>
                    <a:pt x="158" y="472"/>
                  </a:lnTo>
                  <a:lnTo>
                    <a:pt x="156" y="492"/>
                  </a:lnTo>
                  <a:lnTo>
                    <a:pt x="155" y="513"/>
                  </a:lnTo>
                  <a:lnTo>
                    <a:pt x="155" y="533"/>
                  </a:lnTo>
                  <a:lnTo>
                    <a:pt x="155" y="560"/>
                  </a:lnTo>
                  <a:lnTo>
                    <a:pt x="158" y="587"/>
                  </a:lnTo>
                  <a:lnTo>
                    <a:pt x="161" y="613"/>
                  </a:lnTo>
                  <a:lnTo>
                    <a:pt x="168" y="639"/>
                  </a:lnTo>
                  <a:lnTo>
                    <a:pt x="174" y="663"/>
                  </a:lnTo>
                  <a:lnTo>
                    <a:pt x="184" y="688"/>
                  </a:lnTo>
                  <a:lnTo>
                    <a:pt x="193" y="711"/>
                  </a:lnTo>
                  <a:lnTo>
                    <a:pt x="206" y="734"/>
                  </a:lnTo>
                  <a:lnTo>
                    <a:pt x="219" y="757"/>
                  </a:lnTo>
                  <a:lnTo>
                    <a:pt x="233" y="777"/>
                  </a:lnTo>
                  <a:lnTo>
                    <a:pt x="249" y="797"/>
                  </a:lnTo>
                  <a:lnTo>
                    <a:pt x="266" y="815"/>
                  </a:lnTo>
                  <a:lnTo>
                    <a:pt x="285" y="833"/>
                  </a:lnTo>
                  <a:lnTo>
                    <a:pt x="305" y="849"/>
                  </a:lnTo>
                  <a:lnTo>
                    <a:pt x="327" y="864"/>
                  </a:lnTo>
                  <a:lnTo>
                    <a:pt x="350" y="878"/>
                  </a:lnTo>
                  <a:lnTo>
                    <a:pt x="374" y="890"/>
                  </a:lnTo>
                  <a:lnTo>
                    <a:pt x="399" y="901"/>
                  </a:lnTo>
                  <a:lnTo>
                    <a:pt x="424" y="909"/>
                  </a:lnTo>
                  <a:lnTo>
                    <a:pt x="451" y="917"/>
                  </a:lnTo>
                  <a:lnTo>
                    <a:pt x="478" y="922"/>
                  </a:lnTo>
                  <a:lnTo>
                    <a:pt x="507" y="926"/>
                  </a:lnTo>
                  <a:lnTo>
                    <a:pt x="535" y="930"/>
                  </a:lnTo>
                  <a:lnTo>
                    <a:pt x="565" y="930"/>
                  </a:lnTo>
                  <a:close/>
                  <a:moveTo>
                    <a:pt x="565" y="83"/>
                  </a:moveTo>
                  <a:lnTo>
                    <a:pt x="565" y="0"/>
                  </a:lnTo>
                  <a:lnTo>
                    <a:pt x="577" y="2"/>
                  </a:lnTo>
                  <a:lnTo>
                    <a:pt x="591" y="4"/>
                  </a:lnTo>
                  <a:lnTo>
                    <a:pt x="610" y="5"/>
                  </a:lnTo>
                  <a:lnTo>
                    <a:pt x="633" y="5"/>
                  </a:lnTo>
                  <a:lnTo>
                    <a:pt x="654" y="5"/>
                  </a:lnTo>
                  <a:lnTo>
                    <a:pt x="673" y="4"/>
                  </a:lnTo>
                  <a:lnTo>
                    <a:pt x="690" y="2"/>
                  </a:lnTo>
                  <a:lnTo>
                    <a:pt x="703" y="0"/>
                  </a:lnTo>
                  <a:lnTo>
                    <a:pt x="703" y="83"/>
                  </a:lnTo>
                  <a:lnTo>
                    <a:pt x="746" y="84"/>
                  </a:lnTo>
                  <a:lnTo>
                    <a:pt x="787" y="87"/>
                  </a:lnTo>
                  <a:lnTo>
                    <a:pt x="828" y="91"/>
                  </a:lnTo>
                  <a:lnTo>
                    <a:pt x="866" y="97"/>
                  </a:lnTo>
                  <a:lnTo>
                    <a:pt x="903" y="106"/>
                  </a:lnTo>
                  <a:lnTo>
                    <a:pt x="938" y="116"/>
                  </a:lnTo>
                  <a:lnTo>
                    <a:pt x="956" y="121"/>
                  </a:lnTo>
                  <a:lnTo>
                    <a:pt x="973" y="127"/>
                  </a:lnTo>
                  <a:lnTo>
                    <a:pt x="989" y="135"/>
                  </a:lnTo>
                  <a:lnTo>
                    <a:pt x="1005" y="141"/>
                  </a:lnTo>
                  <a:lnTo>
                    <a:pt x="1035" y="156"/>
                  </a:lnTo>
                  <a:lnTo>
                    <a:pt x="1065" y="173"/>
                  </a:lnTo>
                  <a:lnTo>
                    <a:pt x="1079" y="181"/>
                  </a:lnTo>
                  <a:lnTo>
                    <a:pt x="1092" y="190"/>
                  </a:lnTo>
                  <a:lnTo>
                    <a:pt x="1105" y="199"/>
                  </a:lnTo>
                  <a:lnTo>
                    <a:pt x="1118" y="209"/>
                  </a:lnTo>
                  <a:lnTo>
                    <a:pt x="1130" y="220"/>
                  </a:lnTo>
                  <a:lnTo>
                    <a:pt x="1141" y="230"/>
                  </a:lnTo>
                  <a:lnTo>
                    <a:pt x="1152" y="241"/>
                  </a:lnTo>
                  <a:lnTo>
                    <a:pt x="1162" y="251"/>
                  </a:lnTo>
                  <a:lnTo>
                    <a:pt x="1173" y="263"/>
                  </a:lnTo>
                  <a:lnTo>
                    <a:pt x="1183" y="275"/>
                  </a:lnTo>
                  <a:lnTo>
                    <a:pt x="1191" y="286"/>
                  </a:lnTo>
                  <a:lnTo>
                    <a:pt x="1201" y="299"/>
                  </a:lnTo>
                  <a:lnTo>
                    <a:pt x="1215" y="326"/>
                  </a:lnTo>
                  <a:lnTo>
                    <a:pt x="1229" y="352"/>
                  </a:lnTo>
                  <a:lnTo>
                    <a:pt x="1235" y="366"/>
                  </a:lnTo>
                  <a:lnTo>
                    <a:pt x="1241" y="380"/>
                  </a:lnTo>
                  <a:lnTo>
                    <a:pt x="1246" y="395"/>
                  </a:lnTo>
                  <a:lnTo>
                    <a:pt x="1250" y="408"/>
                  </a:lnTo>
                  <a:lnTo>
                    <a:pt x="1255" y="423"/>
                  </a:lnTo>
                  <a:lnTo>
                    <a:pt x="1258" y="438"/>
                  </a:lnTo>
                  <a:lnTo>
                    <a:pt x="1261" y="453"/>
                  </a:lnTo>
                  <a:lnTo>
                    <a:pt x="1264" y="469"/>
                  </a:lnTo>
                  <a:lnTo>
                    <a:pt x="1265" y="485"/>
                  </a:lnTo>
                  <a:lnTo>
                    <a:pt x="1267" y="501"/>
                  </a:lnTo>
                  <a:lnTo>
                    <a:pt x="1268" y="517"/>
                  </a:lnTo>
                  <a:lnTo>
                    <a:pt x="1268" y="533"/>
                  </a:lnTo>
                  <a:lnTo>
                    <a:pt x="1267" y="556"/>
                  </a:lnTo>
                  <a:lnTo>
                    <a:pt x="1265" y="578"/>
                  </a:lnTo>
                  <a:lnTo>
                    <a:pt x="1263" y="602"/>
                  </a:lnTo>
                  <a:lnTo>
                    <a:pt x="1259" y="624"/>
                  </a:lnTo>
                  <a:lnTo>
                    <a:pt x="1253" y="645"/>
                  </a:lnTo>
                  <a:lnTo>
                    <a:pt x="1246" y="667"/>
                  </a:lnTo>
                  <a:lnTo>
                    <a:pt x="1239" y="689"/>
                  </a:lnTo>
                  <a:lnTo>
                    <a:pt x="1230" y="710"/>
                  </a:lnTo>
                  <a:lnTo>
                    <a:pt x="1221" y="730"/>
                  </a:lnTo>
                  <a:lnTo>
                    <a:pt x="1209" y="750"/>
                  </a:lnTo>
                  <a:lnTo>
                    <a:pt x="1196" y="769"/>
                  </a:lnTo>
                  <a:lnTo>
                    <a:pt x="1184" y="787"/>
                  </a:lnTo>
                  <a:lnTo>
                    <a:pt x="1169" y="805"/>
                  </a:lnTo>
                  <a:lnTo>
                    <a:pt x="1153" y="822"/>
                  </a:lnTo>
                  <a:lnTo>
                    <a:pt x="1137" y="839"/>
                  </a:lnTo>
                  <a:lnTo>
                    <a:pt x="1119" y="856"/>
                  </a:lnTo>
                  <a:lnTo>
                    <a:pt x="1100" y="871"/>
                  </a:lnTo>
                  <a:lnTo>
                    <a:pt x="1081" y="886"/>
                  </a:lnTo>
                  <a:lnTo>
                    <a:pt x="1060" y="899"/>
                  </a:lnTo>
                  <a:lnTo>
                    <a:pt x="1037" y="912"/>
                  </a:lnTo>
                  <a:lnTo>
                    <a:pt x="1015" y="923"/>
                  </a:lnTo>
                  <a:lnTo>
                    <a:pt x="991" y="934"/>
                  </a:lnTo>
                  <a:lnTo>
                    <a:pt x="965" y="945"/>
                  </a:lnTo>
                  <a:lnTo>
                    <a:pt x="940" y="953"/>
                  </a:lnTo>
                  <a:lnTo>
                    <a:pt x="912" y="961"/>
                  </a:lnTo>
                  <a:lnTo>
                    <a:pt x="885" y="968"/>
                  </a:lnTo>
                  <a:lnTo>
                    <a:pt x="856" y="974"/>
                  </a:lnTo>
                  <a:lnTo>
                    <a:pt x="828" y="978"/>
                  </a:lnTo>
                  <a:lnTo>
                    <a:pt x="798" y="983"/>
                  </a:lnTo>
                  <a:lnTo>
                    <a:pt x="767" y="985"/>
                  </a:lnTo>
                  <a:lnTo>
                    <a:pt x="735" y="987"/>
                  </a:lnTo>
                  <a:lnTo>
                    <a:pt x="703" y="987"/>
                  </a:lnTo>
                  <a:lnTo>
                    <a:pt x="703" y="1081"/>
                  </a:lnTo>
                  <a:lnTo>
                    <a:pt x="690" y="1078"/>
                  </a:lnTo>
                  <a:lnTo>
                    <a:pt x="674" y="1077"/>
                  </a:lnTo>
                  <a:lnTo>
                    <a:pt x="655" y="1076"/>
                  </a:lnTo>
                  <a:lnTo>
                    <a:pt x="633" y="1076"/>
                  </a:lnTo>
                  <a:lnTo>
                    <a:pt x="612" y="1076"/>
                  </a:lnTo>
                  <a:lnTo>
                    <a:pt x="592" y="1077"/>
                  </a:lnTo>
                  <a:lnTo>
                    <a:pt x="577" y="1078"/>
                  </a:lnTo>
                  <a:lnTo>
                    <a:pt x="565" y="1081"/>
                  </a:lnTo>
                  <a:lnTo>
                    <a:pt x="565" y="987"/>
                  </a:lnTo>
                  <a:lnTo>
                    <a:pt x="521" y="986"/>
                  </a:lnTo>
                  <a:lnTo>
                    <a:pt x="480" y="984"/>
                  </a:lnTo>
                  <a:lnTo>
                    <a:pt x="440" y="978"/>
                  </a:lnTo>
                  <a:lnTo>
                    <a:pt x="402" y="972"/>
                  </a:lnTo>
                  <a:lnTo>
                    <a:pt x="383" y="969"/>
                  </a:lnTo>
                  <a:lnTo>
                    <a:pt x="365" y="965"/>
                  </a:lnTo>
                  <a:lnTo>
                    <a:pt x="347" y="959"/>
                  </a:lnTo>
                  <a:lnTo>
                    <a:pt x="329" y="954"/>
                  </a:lnTo>
                  <a:lnTo>
                    <a:pt x="312" y="948"/>
                  </a:lnTo>
                  <a:lnTo>
                    <a:pt x="295" y="941"/>
                  </a:lnTo>
                  <a:lnTo>
                    <a:pt x="279" y="935"/>
                  </a:lnTo>
                  <a:lnTo>
                    <a:pt x="262" y="928"/>
                  </a:lnTo>
                  <a:lnTo>
                    <a:pt x="231" y="912"/>
                  </a:lnTo>
                  <a:lnTo>
                    <a:pt x="203" y="895"/>
                  </a:lnTo>
                  <a:lnTo>
                    <a:pt x="189" y="886"/>
                  </a:lnTo>
                  <a:lnTo>
                    <a:pt x="175" y="877"/>
                  </a:lnTo>
                  <a:lnTo>
                    <a:pt x="162" y="867"/>
                  </a:lnTo>
                  <a:lnTo>
                    <a:pt x="150" y="856"/>
                  </a:lnTo>
                  <a:lnTo>
                    <a:pt x="138" y="846"/>
                  </a:lnTo>
                  <a:lnTo>
                    <a:pt x="126" y="835"/>
                  </a:lnTo>
                  <a:lnTo>
                    <a:pt x="116" y="825"/>
                  </a:lnTo>
                  <a:lnTo>
                    <a:pt x="105" y="813"/>
                  </a:lnTo>
                  <a:lnTo>
                    <a:pt x="95" y="801"/>
                  </a:lnTo>
                  <a:lnTo>
                    <a:pt x="85" y="788"/>
                  </a:lnTo>
                  <a:lnTo>
                    <a:pt x="76" y="777"/>
                  </a:lnTo>
                  <a:lnTo>
                    <a:pt x="67" y="764"/>
                  </a:lnTo>
                  <a:lnTo>
                    <a:pt x="59" y="750"/>
                  </a:lnTo>
                  <a:lnTo>
                    <a:pt x="51" y="738"/>
                  </a:lnTo>
                  <a:lnTo>
                    <a:pt x="44" y="724"/>
                  </a:lnTo>
                  <a:lnTo>
                    <a:pt x="37" y="710"/>
                  </a:lnTo>
                  <a:lnTo>
                    <a:pt x="32" y="696"/>
                  </a:lnTo>
                  <a:lnTo>
                    <a:pt x="26" y="682"/>
                  </a:lnTo>
                  <a:lnTo>
                    <a:pt x="21" y="669"/>
                  </a:lnTo>
                  <a:lnTo>
                    <a:pt x="17" y="654"/>
                  </a:lnTo>
                  <a:lnTo>
                    <a:pt x="13" y="640"/>
                  </a:lnTo>
                  <a:lnTo>
                    <a:pt x="10" y="625"/>
                  </a:lnTo>
                  <a:lnTo>
                    <a:pt x="7" y="610"/>
                  </a:lnTo>
                  <a:lnTo>
                    <a:pt x="5" y="595"/>
                  </a:lnTo>
                  <a:lnTo>
                    <a:pt x="1" y="565"/>
                  </a:lnTo>
                  <a:lnTo>
                    <a:pt x="0" y="533"/>
                  </a:lnTo>
                  <a:lnTo>
                    <a:pt x="1" y="501"/>
                  </a:lnTo>
                  <a:lnTo>
                    <a:pt x="5" y="469"/>
                  </a:lnTo>
                  <a:lnTo>
                    <a:pt x="7" y="454"/>
                  </a:lnTo>
                  <a:lnTo>
                    <a:pt x="10" y="439"/>
                  </a:lnTo>
                  <a:lnTo>
                    <a:pt x="13" y="424"/>
                  </a:lnTo>
                  <a:lnTo>
                    <a:pt x="16" y="410"/>
                  </a:lnTo>
                  <a:lnTo>
                    <a:pt x="21" y="395"/>
                  </a:lnTo>
                  <a:lnTo>
                    <a:pt x="26" y="381"/>
                  </a:lnTo>
                  <a:lnTo>
                    <a:pt x="31" y="367"/>
                  </a:lnTo>
                  <a:lnTo>
                    <a:pt x="37" y="353"/>
                  </a:lnTo>
                  <a:lnTo>
                    <a:pt x="44" y="339"/>
                  </a:lnTo>
                  <a:lnTo>
                    <a:pt x="50" y="327"/>
                  </a:lnTo>
                  <a:lnTo>
                    <a:pt x="57" y="313"/>
                  </a:lnTo>
                  <a:lnTo>
                    <a:pt x="66" y="300"/>
                  </a:lnTo>
                  <a:lnTo>
                    <a:pt x="74" y="287"/>
                  </a:lnTo>
                  <a:lnTo>
                    <a:pt x="84" y="276"/>
                  </a:lnTo>
                  <a:lnTo>
                    <a:pt x="94" y="264"/>
                  </a:lnTo>
                  <a:lnTo>
                    <a:pt x="103" y="252"/>
                  </a:lnTo>
                  <a:lnTo>
                    <a:pt x="114" y="241"/>
                  </a:lnTo>
                  <a:lnTo>
                    <a:pt x="124" y="230"/>
                  </a:lnTo>
                  <a:lnTo>
                    <a:pt x="136" y="220"/>
                  </a:lnTo>
                  <a:lnTo>
                    <a:pt x="148" y="210"/>
                  </a:lnTo>
                  <a:lnTo>
                    <a:pt x="160" y="200"/>
                  </a:lnTo>
                  <a:lnTo>
                    <a:pt x="173" y="191"/>
                  </a:lnTo>
                  <a:lnTo>
                    <a:pt x="187" y="181"/>
                  </a:lnTo>
                  <a:lnTo>
                    <a:pt x="201" y="173"/>
                  </a:lnTo>
                  <a:lnTo>
                    <a:pt x="229" y="157"/>
                  </a:lnTo>
                  <a:lnTo>
                    <a:pt x="260" y="141"/>
                  </a:lnTo>
                  <a:lnTo>
                    <a:pt x="276" y="135"/>
                  </a:lnTo>
                  <a:lnTo>
                    <a:pt x="293" y="127"/>
                  </a:lnTo>
                  <a:lnTo>
                    <a:pt x="310" y="121"/>
                  </a:lnTo>
                  <a:lnTo>
                    <a:pt x="327" y="116"/>
                  </a:lnTo>
                  <a:lnTo>
                    <a:pt x="363" y="106"/>
                  </a:lnTo>
                  <a:lnTo>
                    <a:pt x="400" y="97"/>
                  </a:lnTo>
                  <a:lnTo>
                    <a:pt x="439" y="91"/>
                  </a:lnTo>
                  <a:lnTo>
                    <a:pt x="479" y="87"/>
                  </a:lnTo>
                  <a:lnTo>
                    <a:pt x="521" y="84"/>
                  </a:lnTo>
                  <a:lnTo>
                    <a:pt x="565" y="83"/>
                  </a:lnTo>
                  <a:close/>
                  <a:moveTo>
                    <a:pt x="1113" y="533"/>
                  </a:moveTo>
                  <a:lnTo>
                    <a:pt x="1113" y="513"/>
                  </a:lnTo>
                  <a:lnTo>
                    <a:pt x="1112" y="493"/>
                  </a:lnTo>
                  <a:lnTo>
                    <a:pt x="1109" y="473"/>
                  </a:lnTo>
                  <a:lnTo>
                    <a:pt x="1106" y="454"/>
                  </a:lnTo>
                  <a:lnTo>
                    <a:pt x="1102" y="435"/>
                  </a:lnTo>
                  <a:lnTo>
                    <a:pt x="1098" y="417"/>
                  </a:lnTo>
                  <a:lnTo>
                    <a:pt x="1092" y="399"/>
                  </a:lnTo>
                  <a:lnTo>
                    <a:pt x="1086" y="381"/>
                  </a:lnTo>
                  <a:lnTo>
                    <a:pt x="1079" y="363"/>
                  </a:lnTo>
                  <a:lnTo>
                    <a:pt x="1070" y="346"/>
                  </a:lnTo>
                  <a:lnTo>
                    <a:pt x="1062" y="329"/>
                  </a:lnTo>
                  <a:lnTo>
                    <a:pt x="1052" y="313"/>
                  </a:lnTo>
                  <a:lnTo>
                    <a:pt x="1042" y="298"/>
                  </a:lnTo>
                  <a:lnTo>
                    <a:pt x="1031" y="282"/>
                  </a:lnTo>
                  <a:lnTo>
                    <a:pt x="1018" y="268"/>
                  </a:lnTo>
                  <a:lnTo>
                    <a:pt x="1006" y="255"/>
                  </a:lnTo>
                  <a:lnTo>
                    <a:pt x="993" y="241"/>
                  </a:lnTo>
                  <a:lnTo>
                    <a:pt x="979" y="228"/>
                  </a:lnTo>
                  <a:lnTo>
                    <a:pt x="964" y="216"/>
                  </a:lnTo>
                  <a:lnTo>
                    <a:pt x="948" y="205"/>
                  </a:lnTo>
                  <a:lnTo>
                    <a:pt x="931" y="194"/>
                  </a:lnTo>
                  <a:lnTo>
                    <a:pt x="913" y="185"/>
                  </a:lnTo>
                  <a:lnTo>
                    <a:pt x="895" y="175"/>
                  </a:lnTo>
                  <a:lnTo>
                    <a:pt x="876" y="166"/>
                  </a:lnTo>
                  <a:lnTo>
                    <a:pt x="856" y="159"/>
                  </a:lnTo>
                  <a:lnTo>
                    <a:pt x="837" y="153"/>
                  </a:lnTo>
                  <a:lnTo>
                    <a:pt x="816" y="147"/>
                  </a:lnTo>
                  <a:lnTo>
                    <a:pt x="795" y="143"/>
                  </a:lnTo>
                  <a:lnTo>
                    <a:pt x="773" y="140"/>
                  </a:lnTo>
                  <a:lnTo>
                    <a:pt x="750" y="137"/>
                  </a:lnTo>
                  <a:lnTo>
                    <a:pt x="727" y="136"/>
                  </a:lnTo>
                  <a:lnTo>
                    <a:pt x="703" y="136"/>
                  </a:lnTo>
                  <a:lnTo>
                    <a:pt x="703" y="930"/>
                  </a:lnTo>
                  <a:lnTo>
                    <a:pt x="732" y="930"/>
                  </a:lnTo>
                  <a:lnTo>
                    <a:pt x="761" y="926"/>
                  </a:lnTo>
                  <a:lnTo>
                    <a:pt x="790" y="923"/>
                  </a:lnTo>
                  <a:lnTo>
                    <a:pt x="817" y="917"/>
                  </a:lnTo>
                  <a:lnTo>
                    <a:pt x="844" y="909"/>
                  </a:lnTo>
                  <a:lnTo>
                    <a:pt x="869" y="901"/>
                  </a:lnTo>
                  <a:lnTo>
                    <a:pt x="893" y="890"/>
                  </a:lnTo>
                  <a:lnTo>
                    <a:pt x="918" y="878"/>
                  </a:lnTo>
                  <a:lnTo>
                    <a:pt x="940" y="864"/>
                  </a:lnTo>
                  <a:lnTo>
                    <a:pt x="961" y="849"/>
                  </a:lnTo>
                  <a:lnTo>
                    <a:pt x="980" y="833"/>
                  </a:lnTo>
                  <a:lnTo>
                    <a:pt x="999" y="816"/>
                  </a:lnTo>
                  <a:lnTo>
                    <a:pt x="1016" y="797"/>
                  </a:lnTo>
                  <a:lnTo>
                    <a:pt x="1033" y="778"/>
                  </a:lnTo>
                  <a:lnTo>
                    <a:pt x="1048" y="757"/>
                  </a:lnTo>
                  <a:lnTo>
                    <a:pt x="1062" y="734"/>
                  </a:lnTo>
                  <a:lnTo>
                    <a:pt x="1073" y="712"/>
                  </a:lnTo>
                  <a:lnTo>
                    <a:pt x="1084" y="688"/>
                  </a:lnTo>
                  <a:lnTo>
                    <a:pt x="1092" y="664"/>
                  </a:lnTo>
                  <a:lnTo>
                    <a:pt x="1100" y="639"/>
                  </a:lnTo>
                  <a:lnTo>
                    <a:pt x="1106" y="613"/>
                  </a:lnTo>
                  <a:lnTo>
                    <a:pt x="1109" y="587"/>
                  </a:lnTo>
                  <a:lnTo>
                    <a:pt x="1112" y="560"/>
                  </a:lnTo>
                  <a:lnTo>
                    <a:pt x="1113" y="533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716760" y="3375720"/>
              <a:ext cx="101520" cy="114480"/>
            </a:xfrm>
            <a:custGeom>
              <a:avLst/>
              <a:gdLst>
                <a:gd name="textAreaLeft" fmla="*/ 0 w 101520"/>
                <a:gd name="textAreaRight" fmla="*/ 101880 w 101520"/>
                <a:gd name="textAreaTop" fmla="*/ 0 h 114480"/>
                <a:gd name="textAreaBottom" fmla="*/ 114840 h 114480"/>
              </a:gdLst>
              <a:ahLst/>
              <a:rect l="textAreaLeft" t="textAreaTop" r="textAreaRight" b="textAreaBottom"/>
              <a:pathLst>
                <a:path w="942" h="1081">
                  <a:moveTo>
                    <a:pt x="139" y="826"/>
                  </a:moveTo>
                  <a:lnTo>
                    <a:pt x="156" y="826"/>
                  </a:lnTo>
                  <a:lnTo>
                    <a:pt x="873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1" y="1078"/>
                  </a:lnTo>
                  <a:lnTo>
                    <a:pt x="903" y="1077"/>
                  </a:lnTo>
                  <a:lnTo>
                    <a:pt x="888" y="1076"/>
                  </a:lnTo>
                  <a:lnTo>
                    <a:pt x="873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3" y="1081"/>
                  </a:lnTo>
                  <a:lnTo>
                    <a:pt x="803" y="218"/>
                  </a:lnTo>
                  <a:lnTo>
                    <a:pt x="786" y="218"/>
                  </a:lnTo>
                  <a:lnTo>
                    <a:pt x="130" y="985"/>
                  </a:lnTo>
                  <a:lnTo>
                    <a:pt x="106" y="1011"/>
                  </a:lnTo>
                  <a:lnTo>
                    <a:pt x="83" y="1037"/>
                  </a:lnTo>
                  <a:lnTo>
                    <a:pt x="64" y="1060"/>
                  </a:lnTo>
                  <a:lnTo>
                    <a:pt x="49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4"/>
                  </a:lnTo>
                  <a:lnTo>
                    <a:pt x="45" y="5"/>
                  </a:lnTo>
                  <a:lnTo>
                    <a:pt x="69" y="5"/>
                  </a:lnTo>
                  <a:lnTo>
                    <a:pt x="139" y="0"/>
                  </a:lnTo>
                  <a:lnTo>
                    <a:pt x="139" y="82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90400" y="3375720"/>
              <a:ext cx="109080" cy="114480"/>
            </a:xfrm>
            <a:custGeom>
              <a:avLst/>
              <a:gdLst>
                <a:gd name="textAreaLeft" fmla="*/ 0 w 109080"/>
                <a:gd name="textAreaRight" fmla="*/ 109440 w 109080"/>
                <a:gd name="textAreaTop" fmla="*/ 0 h 114480"/>
                <a:gd name="textAreaBottom" fmla="*/ 114840 h 114480"/>
              </a:gdLst>
              <a:ahLst/>
              <a:rect l="textAreaLeft" t="textAreaTop" r="textAreaRight" b="textAreaBottom"/>
              <a:pathLst>
                <a:path w="1000" h="1081">
                  <a:moveTo>
                    <a:pt x="240" y="551"/>
                  </a:moveTo>
                  <a:lnTo>
                    <a:pt x="251" y="523"/>
                  </a:lnTo>
                  <a:lnTo>
                    <a:pt x="264" y="496"/>
                  </a:lnTo>
                  <a:lnTo>
                    <a:pt x="277" y="466"/>
                  </a:lnTo>
                  <a:lnTo>
                    <a:pt x="289" y="437"/>
                  </a:lnTo>
                  <a:lnTo>
                    <a:pt x="302" y="407"/>
                  </a:lnTo>
                  <a:lnTo>
                    <a:pt x="316" y="377"/>
                  </a:lnTo>
                  <a:lnTo>
                    <a:pt x="329" y="346"/>
                  </a:lnTo>
                  <a:lnTo>
                    <a:pt x="342" y="314"/>
                  </a:lnTo>
                  <a:lnTo>
                    <a:pt x="366" y="260"/>
                  </a:lnTo>
                  <a:lnTo>
                    <a:pt x="386" y="210"/>
                  </a:lnTo>
                  <a:lnTo>
                    <a:pt x="405" y="164"/>
                  </a:lnTo>
                  <a:lnTo>
                    <a:pt x="422" y="123"/>
                  </a:lnTo>
                  <a:lnTo>
                    <a:pt x="437" y="86"/>
                  </a:lnTo>
                  <a:lnTo>
                    <a:pt x="449" y="53"/>
                  </a:lnTo>
                  <a:lnTo>
                    <a:pt x="460" y="24"/>
                  </a:lnTo>
                  <a:lnTo>
                    <a:pt x="468" y="0"/>
                  </a:lnTo>
                  <a:lnTo>
                    <a:pt x="543" y="0"/>
                  </a:lnTo>
                  <a:lnTo>
                    <a:pt x="669" y="310"/>
                  </a:lnTo>
                  <a:lnTo>
                    <a:pt x="863" y="773"/>
                  </a:lnTo>
                  <a:lnTo>
                    <a:pt x="889" y="833"/>
                  </a:lnTo>
                  <a:lnTo>
                    <a:pt x="912" y="888"/>
                  </a:lnTo>
                  <a:lnTo>
                    <a:pt x="933" y="936"/>
                  </a:lnTo>
                  <a:lnTo>
                    <a:pt x="952" y="977"/>
                  </a:lnTo>
                  <a:lnTo>
                    <a:pt x="967" y="1012"/>
                  </a:lnTo>
                  <a:lnTo>
                    <a:pt x="980" y="1042"/>
                  </a:lnTo>
                  <a:lnTo>
                    <a:pt x="992" y="1064"/>
                  </a:lnTo>
                  <a:lnTo>
                    <a:pt x="1000" y="1081"/>
                  </a:lnTo>
                  <a:lnTo>
                    <a:pt x="967" y="1077"/>
                  </a:lnTo>
                  <a:lnTo>
                    <a:pt x="950" y="1077"/>
                  </a:lnTo>
                  <a:lnTo>
                    <a:pt x="947" y="1076"/>
                  </a:lnTo>
                  <a:lnTo>
                    <a:pt x="944" y="1076"/>
                  </a:lnTo>
                  <a:lnTo>
                    <a:pt x="924" y="1076"/>
                  </a:lnTo>
                  <a:lnTo>
                    <a:pt x="897" y="1077"/>
                  </a:lnTo>
                  <a:lnTo>
                    <a:pt x="876" y="1078"/>
                  </a:lnTo>
                  <a:lnTo>
                    <a:pt x="846" y="1081"/>
                  </a:lnTo>
                  <a:lnTo>
                    <a:pt x="785" y="928"/>
                  </a:lnTo>
                  <a:lnTo>
                    <a:pt x="667" y="624"/>
                  </a:lnTo>
                  <a:lnTo>
                    <a:pt x="556" y="344"/>
                  </a:lnTo>
                  <a:lnTo>
                    <a:pt x="490" y="173"/>
                  </a:lnTo>
                  <a:lnTo>
                    <a:pt x="475" y="174"/>
                  </a:lnTo>
                  <a:lnTo>
                    <a:pt x="472" y="182"/>
                  </a:lnTo>
                  <a:lnTo>
                    <a:pt x="461" y="206"/>
                  </a:lnTo>
                  <a:lnTo>
                    <a:pt x="444" y="244"/>
                  </a:lnTo>
                  <a:lnTo>
                    <a:pt x="421" y="298"/>
                  </a:lnTo>
                  <a:lnTo>
                    <a:pt x="409" y="327"/>
                  </a:lnTo>
                  <a:lnTo>
                    <a:pt x="396" y="355"/>
                  </a:lnTo>
                  <a:lnTo>
                    <a:pt x="385" y="383"/>
                  </a:lnTo>
                  <a:lnTo>
                    <a:pt x="373" y="411"/>
                  </a:lnTo>
                  <a:lnTo>
                    <a:pt x="361" y="439"/>
                  </a:lnTo>
                  <a:lnTo>
                    <a:pt x="349" y="466"/>
                  </a:lnTo>
                  <a:lnTo>
                    <a:pt x="338" y="492"/>
                  </a:lnTo>
                  <a:lnTo>
                    <a:pt x="326" y="519"/>
                  </a:lnTo>
                  <a:lnTo>
                    <a:pt x="312" y="554"/>
                  </a:lnTo>
                  <a:lnTo>
                    <a:pt x="298" y="590"/>
                  </a:lnTo>
                  <a:lnTo>
                    <a:pt x="283" y="625"/>
                  </a:lnTo>
                  <a:lnTo>
                    <a:pt x="268" y="661"/>
                  </a:lnTo>
                  <a:lnTo>
                    <a:pt x="254" y="697"/>
                  </a:lnTo>
                  <a:lnTo>
                    <a:pt x="241" y="733"/>
                  </a:lnTo>
                  <a:lnTo>
                    <a:pt x="226" y="769"/>
                  </a:lnTo>
                  <a:lnTo>
                    <a:pt x="212" y="807"/>
                  </a:lnTo>
                  <a:lnTo>
                    <a:pt x="199" y="842"/>
                  </a:lnTo>
                  <a:lnTo>
                    <a:pt x="187" y="877"/>
                  </a:lnTo>
                  <a:lnTo>
                    <a:pt x="174" y="912"/>
                  </a:lnTo>
                  <a:lnTo>
                    <a:pt x="161" y="946"/>
                  </a:lnTo>
                  <a:lnTo>
                    <a:pt x="150" y="980"/>
                  </a:lnTo>
                  <a:lnTo>
                    <a:pt x="138" y="1014"/>
                  </a:lnTo>
                  <a:lnTo>
                    <a:pt x="126" y="1047"/>
                  </a:lnTo>
                  <a:lnTo>
                    <a:pt x="116" y="1081"/>
                  </a:lnTo>
                  <a:lnTo>
                    <a:pt x="84" y="1077"/>
                  </a:lnTo>
                  <a:lnTo>
                    <a:pt x="56" y="1076"/>
                  </a:lnTo>
                  <a:lnTo>
                    <a:pt x="39" y="1077"/>
                  </a:lnTo>
                  <a:lnTo>
                    <a:pt x="22" y="1078"/>
                  </a:lnTo>
                  <a:lnTo>
                    <a:pt x="0" y="1081"/>
                  </a:lnTo>
                  <a:lnTo>
                    <a:pt x="133" y="792"/>
                  </a:lnTo>
                  <a:lnTo>
                    <a:pt x="145" y="763"/>
                  </a:lnTo>
                  <a:lnTo>
                    <a:pt x="159" y="734"/>
                  </a:lnTo>
                  <a:lnTo>
                    <a:pt x="172" y="705"/>
                  </a:lnTo>
                  <a:lnTo>
                    <a:pt x="185" y="675"/>
                  </a:lnTo>
                  <a:lnTo>
                    <a:pt x="198" y="644"/>
                  </a:lnTo>
                  <a:lnTo>
                    <a:pt x="212" y="613"/>
                  </a:lnTo>
                  <a:lnTo>
                    <a:pt x="226" y="583"/>
                  </a:lnTo>
                  <a:lnTo>
                    <a:pt x="240" y="55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78800" y="3372120"/>
              <a:ext cx="109080" cy="120240"/>
            </a:xfrm>
            <a:custGeom>
              <a:avLst/>
              <a:gdLst>
                <a:gd name="textAreaLeft" fmla="*/ 0 w 109080"/>
                <a:gd name="textAreaRight" fmla="*/ 109440 w 109080"/>
                <a:gd name="textAreaTop" fmla="*/ 0 h 120240"/>
                <a:gd name="textAreaBottom" fmla="*/ 120600 h 120240"/>
              </a:gdLst>
              <a:ahLst/>
              <a:rect l="textAreaLeft" t="textAreaTop" r="textAreaRight" b="textAreaBottom"/>
              <a:pathLst>
                <a:path w="1001" h="1103">
                  <a:moveTo>
                    <a:pt x="0" y="1103"/>
                  </a:moveTo>
                  <a:lnTo>
                    <a:pt x="492" y="0"/>
                  </a:lnTo>
                  <a:lnTo>
                    <a:pt x="528" y="0"/>
                  </a:lnTo>
                  <a:lnTo>
                    <a:pt x="1001" y="1103"/>
                  </a:lnTo>
                  <a:lnTo>
                    <a:pt x="966" y="1100"/>
                  </a:lnTo>
                  <a:lnTo>
                    <a:pt x="957" y="1100"/>
                  </a:lnTo>
                  <a:lnTo>
                    <a:pt x="952" y="1100"/>
                  </a:lnTo>
                  <a:lnTo>
                    <a:pt x="945" y="1099"/>
                  </a:lnTo>
                  <a:lnTo>
                    <a:pt x="918" y="1098"/>
                  </a:lnTo>
                  <a:lnTo>
                    <a:pt x="893" y="1098"/>
                  </a:lnTo>
                  <a:lnTo>
                    <a:pt x="871" y="1099"/>
                  </a:lnTo>
                  <a:lnTo>
                    <a:pt x="836" y="1103"/>
                  </a:lnTo>
                  <a:lnTo>
                    <a:pt x="819" y="1057"/>
                  </a:lnTo>
                  <a:lnTo>
                    <a:pt x="805" y="1016"/>
                  </a:lnTo>
                  <a:lnTo>
                    <a:pt x="793" y="983"/>
                  </a:lnTo>
                  <a:lnTo>
                    <a:pt x="784" y="957"/>
                  </a:lnTo>
                  <a:lnTo>
                    <a:pt x="777" y="940"/>
                  </a:lnTo>
                  <a:lnTo>
                    <a:pt x="769" y="922"/>
                  </a:lnTo>
                  <a:lnTo>
                    <a:pt x="762" y="902"/>
                  </a:lnTo>
                  <a:lnTo>
                    <a:pt x="753" y="879"/>
                  </a:lnTo>
                  <a:lnTo>
                    <a:pt x="744" y="855"/>
                  </a:lnTo>
                  <a:lnTo>
                    <a:pt x="734" y="831"/>
                  </a:lnTo>
                  <a:lnTo>
                    <a:pt x="725" y="805"/>
                  </a:lnTo>
                  <a:lnTo>
                    <a:pt x="714" y="780"/>
                  </a:lnTo>
                  <a:lnTo>
                    <a:pt x="703" y="754"/>
                  </a:lnTo>
                  <a:lnTo>
                    <a:pt x="693" y="729"/>
                  </a:lnTo>
                  <a:lnTo>
                    <a:pt x="681" y="702"/>
                  </a:lnTo>
                  <a:lnTo>
                    <a:pt x="670" y="676"/>
                  </a:lnTo>
                  <a:lnTo>
                    <a:pt x="269" y="676"/>
                  </a:lnTo>
                  <a:lnTo>
                    <a:pt x="230" y="775"/>
                  </a:lnTo>
                  <a:lnTo>
                    <a:pt x="183" y="900"/>
                  </a:lnTo>
                  <a:lnTo>
                    <a:pt x="147" y="998"/>
                  </a:lnTo>
                  <a:lnTo>
                    <a:pt x="113" y="1103"/>
                  </a:lnTo>
                  <a:lnTo>
                    <a:pt x="89" y="1100"/>
                  </a:lnTo>
                  <a:lnTo>
                    <a:pt x="79" y="1100"/>
                  </a:lnTo>
                  <a:lnTo>
                    <a:pt x="73" y="1099"/>
                  </a:lnTo>
                  <a:lnTo>
                    <a:pt x="54" y="1098"/>
                  </a:lnTo>
                  <a:lnTo>
                    <a:pt x="37" y="1098"/>
                  </a:lnTo>
                  <a:lnTo>
                    <a:pt x="22" y="1099"/>
                  </a:lnTo>
                  <a:lnTo>
                    <a:pt x="0" y="1103"/>
                  </a:lnTo>
                  <a:close/>
                  <a:moveTo>
                    <a:pt x="646" y="611"/>
                  </a:moveTo>
                  <a:lnTo>
                    <a:pt x="471" y="207"/>
                  </a:lnTo>
                  <a:lnTo>
                    <a:pt x="300" y="611"/>
                  </a:lnTo>
                  <a:lnTo>
                    <a:pt x="646" y="61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391680" y="3375720"/>
              <a:ext cx="75600" cy="114480"/>
            </a:xfrm>
            <a:custGeom>
              <a:avLst/>
              <a:gdLst>
                <a:gd name="textAreaLeft" fmla="*/ 0 w 75600"/>
                <a:gd name="textAreaRight" fmla="*/ 75960 w 75600"/>
                <a:gd name="textAreaTop" fmla="*/ 0 h 114480"/>
                <a:gd name="textAreaBottom" fmla="*/ 114840 h 114480"/>
              </a:gdLst>
              <a:ahLst/>
              <a:rect l="textAreaLeft" t="textAreaTop" r="textAreaRight" b="textAreaBottom"/>
              <a:pathLst>
                <a:path w="708" h="1076">
                  <a:moveTo>
                    <a:pt x="195" y="475"/>
                  </a:moveTo>
                  <a:lnTo>
                    <a:pt x="229" y="475"/>
                  </a:lnTo>
                  <a:lnTo>
                    <a:pt x="260" y="474"/>
                  </a:lnTo>
                  <a:lnTo>
                    <a:pt x="288" y="472"/>
                  </a:lnTo>
                  <a:lnTo>
                    <a:pt x="315" y="470"/>
                  </a:lnTo>
                  <a:lnTo>
                    <a:pt x="339" y="466"/>
                  </a:lnTo>
                  <a:lnTo>
                    <a:pt x="362" y="459"/>
                  </a:lnTo>
                  <a:lnTo>
                    <a:pt x="386" y="452"/>
                  </a:lnTo>
                  <a:lnTo>
                    <a:pt x="410" y="442"/>
                  </a:lnTo>
                  <a:lnTo>
                    <a:pt x="424" y="436"/>
                  </a:lnTo>
                  <a:lnTo>
                    <a:pt x="437" y="429"/>
                  </a:lnTo>
                  <a:lnTo>
                    <a:pt x="448" y="421"/>
                  </a:lnTo>
                  <a:lnTo>
                    <a:pt x="460" y="412"/>
                  </a:lnTo>
                  <a:lnTo>
                    <a:pt x="470" y="402"/>
                  </a:lnTo>
                  <a:lnTo>
                    <a:pt x="481" y="392"/>
                  </a:lnTo>
                  <a:lnTo>
                    <a:pt x="489" y="380"/>
                  </a:lnTo>
                  <a:lnTo>
                    <a:pt x="498" y="367"/>
                  </a:lnTo>
                  <a:lnTo>
                    <a:pt x="505" y="354"/>
                  </a:lnTo>
                  <a:lnTo>
                    <a:pt x="512" y="341"/>
                  </a:lnTo>
                  <a:lnTo>
                    <a:pt x="517" y="327"/>
                  </a:lnTo>
                  <a:lnTo>
                    <a:pt x="521" y="313"/>
                  </a:lnTo>
                  <a:lnTo>
                    <a:pt x="526" y="298"/>
                  </a:lnTo>
                  <a:lnTo>
                    <a:pt x="528" y="283"/>
                  </a:lnTo>
                  <a:lnTo>
                    <a:pt x="530" y="267"/>
                  </a:lnTo>
                  <a:lnTo>
                    <a:pt x="530" y="251"/>
                  </a:lnTo>
                  <a:lnTo>
                    <a:pt x="530" y="234"/>
                  </a:lnTo>
                  <a:lnTo>
                    <a:pt x="528" y="218"/>
                  </a:lnTo>
                  <a:lnTo>
                    <a:pt x="526" y="203"/>
                  </a:lnTo>
                  <a:lnTo>
                    <a:pt x="521" y="188"/>
                  </a:lnTo>
                  <a:lnTo>
                    <a:pt x="517" y="174"/>
                  </a:lnTo>
                  <a:lnTo>
                    <a:pt x="512" y="161"/>
                  </a:lnTo>
                  <a:lnTo>
                    <a:pt x="505" y="148"/>
                  </a:lnTo>
                  <a:lnTo>
                    <a:pt x="498" y="138"/>
                  </a:lnTo>
                  <a:lnTo>
                    <a:pt x="491" y="127"/>
                  </a:lnTo>
                  <a:lnTo>
                    <a:pt x="481" y="118"/>
                  </a:lnTo>
                  <a:lnTo>
                    <a:pt x="471" y="108"/>
                  </a:lnTo>
                  <a:lnTo>
                    <a:pt x="461" y="101"/>
                  </a:lnTo>
                  <a:lnTo>
                    <a:pt x="449" y="93"/>
                  </a:lnTo>
                  <a:lnTo>
                    <a:pt x="437" y="87"/>
                  </a:lnTo>
                  <a:lnTo>
                    <a:pt x="423" y="82"/>
                  </a:lnTo>
                  <a:lnTo>
                    <a:pt x="409" y="76"/>
                  </a:lnTo>
                  <a:lnTo>
                    <a:pt x="393" y="72"/>
                  </a:lnTo>
                  <a:lnTo>
                    <a:pt x="377" y="69"/>
                  </a:lnTo>
                  <a:lnTo>
                    <a:pt x="359" y="66"/>
                  </a:lnTo>
                  <a:lnTo>
                    <a:pt x="342" y="64"/>
                  </a:lnTo>
                  <a:lnTo>
                    <a:pt x="323" y="62"/>
                  </a:lnTo>
                  <a:lnTo>
                    <a:pt x="303" y="60"/>
                  </a:lnTo>
                  <a:lnTo>
                    <a:pt x="283" y="60"/>
                  </a:lnTo>
                  <a:lnTo>
                    <a:pt x="262" y="60"/>
                  </a:lnTo>
                  <a:lnTo>
                    <a:pt x="138" y="60"/>
                  </a:lnTo>
                  <a:lnTo>
                    <a:pt x="138" y="475"/>
                  </a:lnTo>
                  <a:lnTo>
                    <a:pt x="195" y="475"/>
                  </a:lnTo>
                  <a:close/>
                  <a:moveTo>
                    <a:pt x="360" y="1074"/>
                  </a:moveTo>
                  <a:lnTo>
                    <a:pt x="232" y="1076"/>
                  </a:lnTo>
                  <a:lnTo>
                    <a:pt x="0" y="1076"/>
                  </a:lnTo>
                  <a:lnTo>
                    <a:pt x="0" y="0"/>
                  </a:lnTo>
                  <a:lnTo>
                    <a:pt x="318" y="0"/>
                  </a:lnTo>
                  <a:lnTo>
                    <a:pt x="345" y="1"/>
                  </a:lnTo>
                  <a:lnTo>
                    <a:pt x="373" y="2"/>
                  </a:lnTo>
                  <a:lnTo>
                    <a:pt x="398" y="3"/>
                  </a:lnTo>
                  <a:lnTo>
                    <a:pt x="424" y="5"/>
                  </a:lnTo>
                  <a:lnTo>
                    <a:pt x="447" y="8"/>
                  </a:lnTo>
                  <a:lnTo>
                    <a:pt x="469" y="13"/>
                  </a:lnTo>
                  <a:lnTo>
                    <a:pt x="491" y="17"/>
                  </a:lnTo>
                  <a:lnTo>
                    <a:pt x="511" y="22"/>
                  </a:lnTo>
                  <a:lnTo>
                    <a:pt x="530" y="27"/>
                  </a:lnTo>
                  <a:lnTo>
                    <a:pt x="547" y="34"/>
                  </a:lnTo>
                  <a:lnTo>
                    <a:pt x="564" y="41"/>
                  </a:lnTo>
                  <a:lnTo>
                    <a:pt x="578" y="50"/>
                  </a:lnTo>
                  <a:lnTo>
                    <a:pt x="593" y="58"/>
                  </a:lnTo>
                  <a:lnTo>
                    <a:pt x="606" y="68"/>
                  </a:lnTo>
                  <a:lnTo>
                    <a:pt x="618" y="78"/>
                  </a:lnTo>
                  <a:lnTo>
                    <a:pt x="628" y="90"/>
                  </a:lnTo>
                  <a:lnTo>
                    <a:pt x="638" y="103"/>
                  </a:lnTo>
                  <a:lnTo>
                    <a:pt x="645" y="117"/>
                  </a:lnTo>
                  <a:lnTo>
                    <a:pt x="653" y="131"/>
                  </a:lnTo>
                  <a:lnTo>
                    <a:pt x="658" y="147"/>
                  </a:lnTo>
                  <a:lnTo>
                    <a:pt x="662" y="163"/>
                  </a:lnTo>
                  <a:lnTo>
                    <a:pt x="665" y="181"/>
                  </a:lnTo>
                  <a:lnTo>
                    <a:pt x="667" y="199"/>
                  </a:lnTo>
                  <a:lnTo>
                    <a:pt x="669" y="218"/>
                  </a:lnTo>
                  <a:lnTo>
                    <a:pt x="669" y="232"/>
                  </a:lnTo>
                  <a:lnTo>
                    <a:pt x="667" y="245"/>
                  </a:lnTo>
                  <a:lnTo>
                    <a:pt x="665" y="258"/>
                  </a:lnTo>
                  <a:lnTo>
                    <a:pt x="663" y="270"/>
                  </a:lnTo>
                  <a:lnTo>
                    <a:pt x="661" y="282"/>
                  </a:lnTo>
                  <a:lnTo>
                    <a:pt x="658" y="294"/>
                  </a:lnTo>
                  <a:lnTo>
                    <a:pt x="654" y="306"/>
                  </a:lnTo>
                  <a:lnTo>
                    <a:pt x="649" y="317"/>
                  </a:lnTo>
                  <a:lnTo>
                    <a:pt x="640" y="338"/>
                  </a:lnTo>
                  <a:lnTo>
                    <a:pt x="628" y="360"/>
                  </a:lnTo>
                  <a:lnTo>
                    <a:pt x="621" y="370"/>
                  </a:lnTo>
                  <a:lnTo>
                    <a:pt x="614" y="380"/>
                  </a:lnTo>
                  <a:lnTo>
                    <a:pt x="606" y="389"/>
                  </a:lnTo>
                  <a:lnTo>
                    <a:pt x="598" y="399"/>
                  </a:lnTo>
                  <a:lnTo>
                    <a:pt x="581" y="416"/>
                  </a:lnTo>
                  <a:lnTo>
                    <a:pt x="562" y="432"/>
                  </a:lnTo>
                  <a:lnTo>
                    <a:pt x="540" y="447"/>
                  </a:lnTo>
                  <a:lnTo>
                    <a:pt x="519" y="459"/>
                  </a:lnTo>
                  <a:lnTo>
                    <a:pt x="497" y="470"/>
                  </a:lnTo>
                  <a:lnTo>
                    <a:pt x="473" y="480"/>
                  </a:lnTo>
                  <a:lnTo>
                    <a:pt x="446" y="489"/>
                  </a:lnTo>
                  <a:lnTo>
                    <a:pt x="419" y="499"/>
                  </a:lnTo>
                  <a:lnTo>
                    <a:pt x="430" y="499"/>
                  </a:lnTo>
                  <a:lnTo>
                    <a:pt x="442" y="500"/>
                  </a:lnTo>
                  <a:lnTo>
                    <a:pt x="453" y="501"/>
                  </a:lnTo>
                  <a:lnTo>
                    <a:pt x="465" y="502"/>
                  </a:lnTo>
                  <a:lnTo>
                    <a:pt x="478" y="504"/>
                  </a:lnTo>
                  <a:lnTo>
                    <a:pt x="492" y="507"/>
                  </a:lnTo>
                  <a:lnTo>
                    <a:pt x="504" y="511"/>
                  </a:lnTo>
                  <a:lnTo>
                    <a:pt x="519" y="516"/>
                  </a:lnTo>
                  <a:lnTo>
                    <a:pt x="532" y="519"/>
                  </a:lnTo>
                  <a:lnTo>
                    <a:pt x="544" y="523"/>
                  </a:lnTo>
                  <a:lnTo>
                    <a:pt x="556" y="527"/>
                  </a:lnTo>
                  <a:lnTo>
                    <a:pt x="568" y="533"/>
                  </a:lnTo>
                  <a:lnTo>
                    <a:pt x="580" y="538"/>
                  </a:lnTo>
                  <a:lnTo>
                    <a:pt x="591" y="544"/>
                  </a:lnTo>
                  <a:lnTo>
                    <a:pt x="602" y="551"/>
                  </a:lnTo>
                  <a:lnTo>
                    <a:pt x="612" y="558"/>
                  </a:lnTo>
                  <a:lnTo>
                    <a:pt x="622" y="566"/>
                  </a:lnTo>
                  <a:lnTo>
                    <a:pt x="631" y="573"/>
                  </a:lnTo>
                  <a:lnTo>
                    <a:pt x="641" y="581"/>
                  </a:lnTo>
                  <a:lnTo>
                    <a:pt x="649" y="590"/>
                  </a:lnTo>
                  <a:lnTo>
                    <a:pt x="658" y="600"/>
                  </a:lnTo>
                  <a:lnTo>
                    <a:pt x="665" y="610"/>
                  </a:lnTo>
                  <a:lnTo>
                    <a:pt x="673" y="621"/>
                  </a:lnTo>
                  <a:lnTo>
                    <a:pt x="680" y="632"/>
                  </a:lnTo>
                  <a:lnTo>
                    <a:pt x="687" y="644"/>
                  </a:lnTo>
                  <a:lnTo>
                    <a:pt x="692" y="657"/>
                  </a:lnTo>
                  <a:lnTo>
                    <a:pt x="697" y="671"/>
                  </a:lnTo>
                  <a:lnTo>
                    <a:pt x="701" y="684"/>
                  </a:lnTo>
                  <a:lnTo>
                    <a:pt x="705" y="699"/>
                  </a:lnTo>
                  <a:lnTo>
                    <a:pt x="707" y="714"/>
                  </a:lnTo>
                  <a:lnTo>
                    <a:pt x="708" y="730"/>
                  </a:lnTo>
                  <a:lnTo>
                    <a:pt x="708" y="747"/>
                  </a:lnTo>
                  <a:lnTo>
                    <a:pt x="708" y="767"/>
                  </a:lnTo>
                  <a:lnTo>
                    <a:pt x="706" y="787"/>
                  </a:lnTo>
                  <a:lnTo>
                    <a:pt x="703" y="808"/>
                  </a:lnTo>
                  <a:lnTo>
                    <a:pt x="699" y="827"/>
                  </a:lnTo>
                  <a:lnTo>
                    <a:pt x="694" y="845"/>
                  </a:lnTo>
                  <a:lnTo>
                    <a:pt x="688" y="863"/>
                  </a:lnTo>
                  <a:lnTo>
                    <a:pt x="681" y="880"/>
                  </a:lnTo>
                  <a:lnTo>
                    <a:pt x="673" y="897"/>
                  </a:lnTo>
                  <a:lnTo>
                    <a:pt x="663" y="914"/>
                  </a:lnTo>
                  <a:lnTo>
                    <a:pt x="653" y="930"/>
                  </a:lnTo>
                  <a:lnTo>
                    <a:pt x="641" y="945"/>
                  </a:lnTo>
                  <a:lnTo>
                    <a:pt x="628" y="959"/>
                  </a:lnTo>
                  <a:lnTo>
                    <a:pt x="613" y="973"/>
                  </a:lnTo>
                  <a:lnTo>
                    <a:pt x="599" y="987"/>
                  </a:lnTo>
                  <a:lnTo>
                    <a:pt x="583" y="1000"/>
                  </a:lnTo>
                  <a:lnTo>
                    <a:pt x="565" y="1012"/>
                  </a:lnTo>
                  <a:lnTo>
                    <a:pt x="555" y="1020"/>
                  </a:lnTo>
                  <a:lnTo>
                    <a:pt x="545" y="1026"/>
                  </a:lnTo>
                  <a:lnTo>
                    <a:pt x="533" y="1032"/>
                  </a:lnTo>
                  <a:lnTo>
                    <a:pt x="521" y="1037"/>
                  </a:lnTo>
                  <a:lnTo>
                    <a:pt x="510" y="1042"/>
                  </a:lnTo>
                  <a:lnTo>
                    <a:pt x="496" y="1047"/>
                  </a:lnTo>
                  <a:lnTo>
                    <a:pt x="483" y="1052"/>
                  </a:lnTo>
                  <a:lnTo>
                    <a:pt x="469" y="1056"/>
                  </a:lnTo>
                  <a:lnTo>
                    <a:pt x="443" y="1061"/>
                  </a:lnTo>
                  <a:lnTo>
                    <a:pt x="416" y="1067"/>
                  </a:lnTo>
                  <a:lnTo>
                    <a:pt x="389" y="1071"/>
                  </a:lnTo>
                  <a:lnTo>
                    <a:pt x="360" y="1074"/>
                  </a:lnTo>
                  <a:close/>
                  <a:moveTo>
                    <a:pt x="234" y="536"/>
                  </a:moveTo>
                  <a:lnTo>
                    <a:pt x="138" y="536"/>
                  </a:lnTo>
                  <a:lnTo>
                    <a:pt x="138" y="1018"/>
                  </a:lnTo>
                  <a:lnTo>
                    <a:pt x="296" y="1018"/>
                  </a:lnTo>
                  <a:lnTo>
                    <a:pt x="315" y="1018"/>
                  </a:lnTo>
                  <a:lnTo>
                    <a:pt x="333" y="1016"/>
                  </a:lnTo>
                  <a:lnTo>
                    <a:pt x="351" y="1014"/>
                  </a:lnTo>
                  <a:lnTo>
                    <a:pt x="369" y="1010"/>
                  </a:lnTo>
                  <a:lnTo>
                    <a:pt x="386" y="1006"/>
                  </a:lnTo>
                  <a:lnTo>
                    <a:pt x="402" y="1001"/>
                  </a:lnTo>
                  <a:lnTo>
                    <a:pt x="417" y="994"/>
                  </a:lnTo>
                  <a:lnTo>
                    <a:pt x="433" y="987"/>
                  </a:lnTo>
                  <a:lnTo>
                    <a:pt x="447" y="980"/>
                  </a:lnTo>
                  <a:lnTo>
                    <a:pt x="461" y="970"/>
                  </a:lnTo>
                  <a:lnTo>
                    <a:pt x="475" y="960"/>
                  </a:lnTo>
                  <a:lnTo>
                    <a:pt x="486" y="950"/>
                  </a:lnTo>
                  <a:lnTo>
                    <a:pt x="498" y="938"/>
                  </a:lnTo>
                  <a:lnTo>
                    <a:pt x="508" y="926"/>
                  </a:lnTo>
                  <a:lnTo>
                    <a:pt x="518" y="913"/>
                  </a:lnTo>
                  <a:lnTo>
                    <a:pt x="527" y="899"/>
                  </a:lnTo>
                  <a:lnTo>
                    <a:pt x="534" y="884"/>
                  </a:lnTo>
                  <a:lnTo>
                    <a:pt x="541" y="869"/>
                  </a:lnTo>
                  <a:lnTo>
                    <a:pt x="547" y="854"/>
                  </a:lnTo>
                  <a:lnTo>
                    <a:pt x="552" y="839"/>
                  </a:lnTo>
                  <a:lnTo>
                    <a:pt x="555" y="824"/>
                  </a:lnTo>
                  <a:lnTo>
                    <a:pt x="558" y="808"/>
                  </a:lnTo>
                  <a:lnTo>
                    <a:pt x="559" y="791"/>
                  </a:lnTo>
                  <a:lnTo>
                    <a:pt x="560" y="774"/>
                  </a:lnTo>
                  <a:lnTo>
                    <a:pt x="559" y="751"/>
                  </a:lnTo>
                  <a:lnTo>
                    <a:pt x="557" y="731"/>
                  </a:lnTo>
                  <a:lnTo>
                    <a:pt x="554" y="711"/>
                  </a:lnTo>
                  <a:lnTo>
                    <a:pt x="550" y="693"/>
                  </a:lnTo>
                  <a:lnTo>
                    <a:pt x="545" y="676"/>
                  </a:lnTo>
                  <a:lnTo>
                    <a:pt x="537" y="660"/>
                  </a:lnTo>
                  <a:lnTo>
                    <a:pt x="530" y="646"/>
                  </a:lnTo>
                  <a:lnTo>
                    <a:pt x="520" y="632"/>
                  </a:lnTo>
                  <a:lnTo>
                    <a:pt x="510" y="620"/>
                  </a:lnTo>
                  <a:lnTo>
                    <a:pt x="499" y="608"/>
                  </a:lnTo>
                  <a:lnTo>
                    <a:pt x="486" y="597"/>
                  </a:lnTo>
                  <a:lnTo>
                    <a:pt x="473" y="588"/>
                  </a:lnTo>
                  <a:lnTo>
                    <a:pt x="458" y="578"/>
                  </a:lnTo>
                  <a:lnTo>
                    <a:pt x="442" y="571"/>
                  </a:lnTo>
                  <a:lnTo>
                    <a:pt x="425" y="565"/>
                  </a:lnTo>
                  <a:lnTo>
                    <a:pt x="407" y="558"/>
                  </a:lnTo>
                  <a:lnTo>
                    <a:pt x="389" y="553"/>
                  </a:lnTo>
                  <a:lnTo>
                    <a:pt x="370" y="549"/>
                  </a:lnTo>
                  <a:lnTo>
                    <a:pt x="350" y="544"/>
                  </a:lnTo>
                  <a:lnTo>
                    <a:pt x="328" y="542"/>
                  </a:lnTo>
                  <a:lnTo>
                    <a:pt x="306" y="539"/>
                  </a:lnTo>
                  <a:lnTo>
                    <a:pt x="283" y="538"/>
                  </a:lnTo>
                  <a:lnTo>
                    <a:pt x="259" y="537"/>
                  </a:lnTo>
                  <a:lnTo>
                    <a:pt x="234" y="53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285480" y="3375720"/>
              <a:ext cx="87120" cy="114480"/>
            </a:xfrm>
            <a:custGeom>
              <a:avLst/>
              <a:gdLst>
                <a:gd name="textAreaLeft" fmla="*/ 0 w 87120"/>
                <a:gd name="textAreaRight" fmla="*/ 87480 w 87120"/>
                <a:gd name="textAreaTop" fmla="*/ 0 h 114480"/>
                <a:gd name="textAreaBottom" fmla="*/ 114840 h 114480"/>
              </a:gdLst>
              <a:ahLst/>
              <a:rect l="textAreaLeft" t="textAreaTop" r="textAreaRight" b="textAreaBottom"/>
              <a:pathLst>
                <a:path w="794" h="1081">
                  <a:moveTo>
                    <a:pt x="0" y="1081"/>
                  </a:moveTo>
                  <a:lnTo>
                    <a:pt x="0" y="0"/>
                  </a:lnTo>
                  <a:lnTo>
                    <a:pt x="40" y="4"/>
                  </a:lnTo>
                  <a:lnTo>
                    <a:pt x="70" y="5"/>
                  </a:lnTo>
                  <a:lnTo>
                    <a:pt x="98" y="4"/>
                  </a:lnTo>
                  <a:lnTo>
                    <a:pt x="140" y="0"/>
                  </a:lnTo>
                  <a:lnTo>
                    <a:pt x="140" y="489"/>
                  </a:lnTo>
                  <a:lnTo>
                    <a:pt x="144" y="491"/>
                  </a:lnTo>
                  <a:lnTo>
                    <a:pt x="147" y="492"/>
                  </a:lnTo>
                  <a:lnTo>
                    <a:pt x="154" y="491"/>
                  </a:lnTo>
                  <a:lnTo>
                    <a:pt x="161" y="489"/>
                  </a:lnTo>
                  <a:lnTo>
                    <a:pt x="170" y="485"/>
                  </a:lnTo>
                  <a:lnTo>
                    <a:pt x="179" y="480"/>
                  </a:lnTo>
                  <a:lnTo>
                    <a:pt x="187" y="473"/>
                  </a:lnTo>
                  <a:lnTo>
                    <a:pt x="194" y="467"/>
                  </a:lnTo>
                  <a:lnTo>
                    <a:pt x="203" y="459"/>
                  </a:lnTo>
                  <a:lnTo>
                    <a:pt x="213" y="451"/>
                  </a:lnTo>
                  <a:lnTo>
                    <a:pt x="224" y="440"/>
                  </a:lnTo>
                  <a:lnTo>
                    <a:pt x="235" y="430"/>
                  </a:lnTo>
                  <a:lnTo>
                    <a:pt x="248" y="417"/>
                  </a:lnTo>
                  <a:lnTo>
                    <a:pt x="263" y="402"/>
                  </a:lnTo>
                  <a:lnTo>
                    <a:pt x="651" y="0"/>
                  </a:lnTo>
                  <a:lnTo>
                    <a:pt x="685" y="4"/>
                  </a:lnTo>
                  <a:lnTo>
                    <a:pt x="714" y="5"/>
                  </a:lnTo>
                  <a:lnTo>
                    <a:pt x="738" y="4"/>
                  </a:lnTo>
                  <a:lnTo>
                    <a:pt x="774" y="0"/>
                  </a:lnTo>
                  <a:lnTo>
                    <a:pt x="417" y="346"/>
                  </a:lnTo>
                  <a:lnTo>
                    <a:pt x="283" y="481"/>
                  </a:lnTo>
                  <a:lnTo>
                    <a:pt x="416" y="632"/>
                  </a:lnTo>
                  <a:lnTo>
                    <a:pt x="569" y="803"/>
                  </a:lnTo>
                  <a:lnTo>
                    <a:pt x="666" y="916"/>
                  </a:lnTo>
                  <a:lnTo>
                    <a:pt x="794" y="1074"/>
                  </a:lnTo>
                  <a:lnTo>
                    <a:pt x="794" y="1081"/>
                  </a:lnTo>
                  <a:lnTo>
                    <a:pt x="759" y="1078"/>
                  </a:lnTo>
                  <a:lnTo>
                    <a:pt x="749" y="1078"/>
                  </a:lnTo>
                  <a:lnTo>
                    <a:pt x="743" y="1078"/>
                  </a:lnTo>
                  <a:lnTo>
                    <a:pt x="734" y="1077"/>
                  </a:lnTo>
                  <a:lnTo>
                    <a:pt x="708" y="1076"/>
                  </a:lnTo>
                  <a:lnTo>
                    <a:pt x="666" y="1077"/>
                  </a:lnTo>
                  <a:lnTo>
                    <a:pt x="619" y="1081"/>
                  </a:lnTo>
                  <a:lnTo>
                    <a:pt x="589" y="1039"/>
                  </a:lnTo>
                  <a:lnTo>
                    <a:pt x="562" y="1002"/>
                  </a:lnTo>
                  <a:lnTo>
                    <a:pt x="535" y="968"/>
                  </a:lnTo>
                  <a:lnTo>
                    <a:pt x="511" y="937"/>
                  </a:lnTo>
                  <a:lnTo>
                    <a:pt x="166" y="535"/>
                  </a:lnTo>
                  <a:lnTo>
                    <a:pt x="161" y="531"/>
                  </a:lnTo>
                  <a:lnTo>
                    <a:pt x="156" y="528"/>
                  </a:lnTo>
                  <a:lnTo>
                    <a:pt x="150" y="527"/>
                  </a:lnTo>
                  <a:lnTo>
                    <a:pt x="144" y="526"/>
                  </a:lnTo>
                  <a:lnTo>
                    <a:pt x="143" y="527"/>
                  </a:lnTo>
                  <a:lnTo>
                    <a:pt x="141" y="527"/>
                  </a:lnTo>
                  <a:lnTo>
                    <a:pt x="141" y="528"/>
                  </a:lnTo>
                  <a:lnTo>
                    <a:pt x="140" y="531"/>
                  </a:lnTo>
                  <a:lnTo>
                    <a:pt x="140" y="1081"/>
                  </a:lnTo>
                  <a:lnTo>
                    <a:pt x="112" y="1078"/>
                  </a:lnTo>
                  <a:lnTo>
                    <a:pt x="100" y="1078"/>
                  </a:lnTo>
                  <a:lnTo>
                    <a:pt x="91" y="1077"/>
                  </a:lnTo>
                  <a:lnTo>
                    <a:pt x="70" y="1076"/>
                  </a:lnTo>
                  <a:lnTo>
                    <a:pt x="38" y="1077"/>
                  </a:lnTo>
                  <a:lnTo>
                    <a:pt x="0" y="108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1604520" y="2667960"/>
              <a:ext cx="70200" cy="16200"/>
            </a:xfrm>
            <a:custGeom>
              <a:avLst/>
              <a:gdLst>
                <a:gd name="textAreaLeft" fmla="*/ 0 w 70200"/>
                <a:gd name="textAreaRight" fmla="*/ 70560 w 70200"/>
                <a:gd name="textAreaTop" fmla="*/ 0 h 16200"/>
                <a:gd name="textAreaBottom" fmla="*/ 16560 h 16200"/>
              </a:gdLst>
              <a:ahLst/>
              <a:rect l="textAreaLeft" t="textAreaTop" r="textAreaRight" b="textAreaBottom"/>
              <a:pathLst>
                <a:path w="649" h="154">
                  <a:moveTo>
                    <a:pt x="325" y="78"/>
                  </a:moveTo>
                  <a:lnTo>
                    <a:pt x="345" y="78"/>
                  </a:lnTo>
                  <a:lnTo>
                    <a:pt x="365" y="77"/>
                  </a:lnTo>
                  <a:lnTo>
                    <a:pt x="384" y="75"/>
                  </a:lnTo>
                  <a:lnTo>
                    <a:pt x="404" y="73"/>
                  </a:lnTo>
                  <a:lnTo>
                    <a:pt x="423" y="71"/>
                  </a:lnTo>
                  <a:lnTo>
                    <a:pt x="443" y="67"/>
                  </a:lnTo>
                  <a:lnTo>
                    <a:pt x="461" y="63"/>
                  </a:lnTo>
                  <a:lnTo>
                    <a:pt x="479" y="58"/>
                  </a:lnTo>
                  <a:lnTo>
                    <a:pt x="497" y="53"/>
                  </a:lnTo>
                  <a:lnTo>
                    <a:pt x="515" y="48"/>
                  </a:lnTo>
                  <a:lnTo>
                    <a:pt x="532" y="41"/>
                  </a:lnTo>
                  <a:lnTo>
                    <a:pt x="548" y="34"/>
                  </a:lnTo>
                  <a:lnTo>
                    <a:pt x="564" y="26"/>
                  </a:lnTo>
                  <a:lnTo>
                    <a:pt x="581" y="18"/>
                  </a:lnTo>
                  <a:lnTo>
                    <a:pt x="597" y="9"/>
                  </a:lnTo>
                  <a:lnTo>
                    <a:pt x="612" y="0"/>
                  </a:lnTo>
                  <a:lnTo>
                    <a:pt x="649" y="62"/>
                  </a:lnTo>
                  <a:lnTo>
                    <a:pt x="632" y="73"/>
                  </a:lnTo>
                  <a:lnTo>
                    <a:pt x="613" y="84"/>
                  </a:lnTo>
                  <a:lnTo>
                    <a:pt x="595" y="93"/>
                  </a:lnTo>
                  <a:lnTo>
                    <a:pt x="576" y="102"/>
                  </a:lnTo>
                  <a:lnTo>
                    <a:pt x="556" y="109"/>
                  </a:lnTo>
                  <a:lnTo>
                    <a:pt x="537" y="117"/>
                  </a:lnTo>
                  <a:lnTo>
                    <a:pt x="517" y="124"/>
                  </a:lnTo>
                  <a:lnTo>
                    <a:pt x="496" y="129"/>
                  </a:lnTo>
                  <a:lnTo>
                    <a:pt x="474" y="135"/>
                  </a:lnTo>
                  <a:lnTo>
                    <a:pt x="453" y="140"/>
                  </a:lnTo>
                  <a:lnTo>
                    <a:pt x="432" y="144"/>
                  </a:lnTo>
                  <a:lnTo>
                    <a:pt x="411" y="147"/>
                  </a:lnTo>
                  <a:lnTo>
                    <a:pt x="390" y="150"/>
                  </a:lnTo>
                  <a:lnTo>
                    <a:pt x="368" y="153"/>
                  </a:lnTo>
                  <a:lnTo>
                    <a:pt x="346" y="154"/>
                  </a:lnTo>
                  <a:lnTo>
                    <a:pt x="325" y="154"/>
                  </a:lnTo>
                  <a:lnTo>
                    <a:pt x="304" y="154"/>
                  </a:lnTo>
                  <a:lnTo>
                    <a:pt x="282" y="153"/>
                  </a:lnTo>
                  <a:lnTo>
                    <a:pt x="261" y="150"/>
                  </a:lnTo>
                  <a:lnTo>
                    <a:pt x="240" y="148"/>
                  </a:lnTo>
                  <a:lnTo>
                    <a:pt x="219" y="145"/>
                  </a:lnTo>
                  <a:lnTo>
                    <a:pt x="199" y="141"/>
                  </a:lnTo>
                  <a:lnTo>
                    <a:pt x="178" y="137"/>
                  </a:lnTo>
                  <a:lnTo>
                    <a:pt x="158" y="131"/>
                  </a:lnTo>
                  <a:lnTo>
                    <a:pt x="137" y="125"/>
                  </a:lnTo>
                  <a:lnTo>
                    <a:pt x="117" y="119"/>
                  </a:lnTo>
                  <a:lnTo>
                    <a:pt x="97" y="111"/>
                  </a:lnTo>
                  <a:lnTo>
                    <a:pt x="77" y="104"/>
                  </a:lnTo>
                  <a:lnTo>
                    <a:pt x="58" y="95"/>
                  </a:lnTo>
                  <a:lnTo>
                    <a:pt x="38" y="86"/>
                  </a:lnTo>
                  <a:lnTo>
                    <a:pt x="19" y="75"/>
                  </a:lnTo>
                  <a:lnTo>
                    <a:pt x="0" y="65"/>
                  </a:lnTo>
                  <a:lnTo>
                    <a:pt x="41" y="0"/>
                  </a:lnTo>
                  <a:lnTo>
                    <a:pt x="56" y="9"/>
                  </a:lnTo>
                  <a:lnTo>
                    <a:pt x="72" y="18"/>
                  </a:lnTo>
                  <a:lnTo>
                    <a:pt x="88" y="26"/>
                  </a:lnTo>
                  <a:lnTo>
                    <a:pt x="104" y="34"/>
                  </a:lnTo>
                  <a:lnTo>
                    <a:pt x="119" y="41"/>
                  </a:lnTo>
                  <a:lnTo>
                    <a:pt x="136" y="48"/>
                  </a:lnTo>
                  <a:lnTo>
                    <a:pt x="154" y="53"/>
                  </a:lnTo>
                  <a:lnTo>
                    <a:pt x="171" y="58"/>
                  </a:lnTo>
                  <a:lnTo>
                    <a:pt x="189" y="63"/>
                  </a:lnTo>
                  <a:lnTo>
                    <a:pt x="207" y="67"/>
                  </a:lnTo>
                  <a:lnTo>
                    <a:pt x="226" y="71"/>
                  </a:lnTo>
                  <a:lnTo>
                    <a:pt x="246" y="73"/>
                  </a:lnTo>
                  <a:lnTo>
                    <a:pt x="265" y="75"/>
                  </a:lnTo>
                  <a:lnTo>
                    <a:pt x="285" y="77"/>
                  </a:lnTo>
                  <a:lnTo>
                    <a:pt x="305" y="78"/>
                  </a:lnTo>
                  <a:lnTo>
                    <a:pt x="325" y="7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30240" bIns="-3024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587960" y="2688120"/>
              <a:ext cx="103680" cy="118800"/>
            </a:xfrm>
            <a:custGeom>
              <a:avLst/>
              <a:gdLst>
                <a:gd name="textAreaLeft" fmla="*/ 0 w 103680"/>
                <a:gd name="textAreaRight" fmla="*/ 104040 w 103680"/>
                <a:gd name="textAreaTop" fmla="*/ 0 h 118800"/>
                <a:gd name="textAreaBottom" fmla="*/ 119160 h 118800"/>
              </a:gdLst>
              <a:ahLst/>
              <a:rect l="textAreaLeft" t="textAreaTop" r="textAreaRight" b="textAreaBottom"/>
              <a:pathLst>
                <a:path w="941" h="1080">
                  <a:moveTo>
                    <a:pt x="941" y="0"/>
                  </a:moveTo>
                  <a:lnTo>
                    <a:pt x="941" y="1080"/>
                  </a:lnTo>
                  <a:lnTo>
                    <a:pt x="922" y="1077"/>
                  </a:lnTo>
                  <a:lnTo>
                    <a:pt x="904" y="1075"/>
                  </a:lnTo>
                  <a:lnTo>
                    <a:pt x="888" y="1075"/>
                  </a:lnTo>
                  <a:lnTo>
                    <a:pt x="873" y="1074"/>
                  </a:lnTo>
                  <a:lnTo>
                    <a:pt x="860" y="1075"/>
                  </a:lnTo>
                  <a:lnTo>
                    <a:pt x="843" y="1075"/>
                  </a:lnTo>
                  <a:lnTo>
                    <a:pt x="824" y="1077"/>
                  </a:lnTo>
                  <a:lnTo>
                    <a:pt x="802" y="1080"/>
                  </a:lnTo>
                  <a:lnTo>
                    <a:pt x="802" y="218"/>
                  </a:lnTo>
                  <a:lnTo>
                    <a:pt x="787" y="218"/>
                  </a:lnTo>
                  <a:lnTo>
                    <a:pt x="549" y="495"/>
                  </a:lnTo>
                  <a:lnTo>
                    <a:pt x="219" y="880"/>
                  </a:lnTo>
                  <a:lnTo>
                    <a:pt x="48" y="1080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13" y="1"/>
                  </a:lnTo>
                  <a:lnTo>
                    <a:pt x="30" y="3"/>
                  </a:lnTo>
                  <a:lnTo>
                    <a:pt x="48" y="3"/>
                  </a:lnTo>
                  <a:lnTo>
                    <a:pt x="70" y="3"/>
                  </a:lnTo>
                  <a:lnTo>
                    <a:pt x="91" y="3"/>
                  </a:lnTo>
                  <a:lnTo>
                    <a:pt x="110" y="3"/>
                  </a:lnTo>
                  <a:lnTo>
                    <a:pt x="126" y="1"/>
                  </a:lnTo>
                  <a:lnTo>
                    <a:pt x="139" y="0"/>
                  </a:lnTo>
                  <a:lnTo>
                    <a:pt x="139" y="824"/>
                  </a:lnTo>
                  <a:lnTo>
                    <a:pt x="155" y="823"/>
                  </a:lnTo>
                  <a:lnTo>
                    <a:pt x="873" y="0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1454040" y="2688120"/>
              <a:ext cx="101880" cy="118800"/>
            </a:xfrm>
            <a:custGeom>
              <a:avLst/>
              <a:gdLst>
                <a:gd name="textAreaLeft" fmla="*/ 0 w 101880"/>
                <a:gd name="textAreaRight" fmla="*/ 102240 w 101880"/>
                <a:gd name="textAreaTop" fmla="*/ 0 h 118800"/>
                <a:gd name="textAreaBottom" fmla="*/ 119160 h 118800"/>
              </a:gdLst>
              <a:ahLst/>
              <a:rect l="textAreaLeft" t="textAreaTop" r="textAreaRight" b="textAreaBottom"/>
              <a:pathLst>
                <a:path w="939" h="1080">
                  <a:moveTo>
                    <a:pt x="153" y="824"/>
                  </a:moveTo>
                  <a:lnTo>
                    <a:pt x="870" y="0"/>
                  </a:lnTo>
                  <a:lnTo>
                    <a:pt x="939" y="0"/>
                  </a:lnTo>
                  <a:lnTo>
                    <a:pt x="939" y="1080"/>
                  </a:lnTo>
                  <a:lnTo>
                    <a:pt x="920" y="1077"/>
                  </a:lnTo>
                  <a:lnTo>
                    <a:pt x="901" y="1075"/>
                  </a:lnTo>
                  <a:lnTo>
                    <a:pt x="885" y="1075"/>
                  </a:lnTo>
                  <a:lnTo>
                    <a:pt x="870" y="1074"/>
                  </a:lnTo>
                  <a:lnTo>
                    <a:pt x="858" y="1075"/>
                  </a:lnTo>
                  <a:lnTo>
                    <a:pt x="842" y="1075"/>
                  </a:lnTo>
                  <a:lnTo>
                    <a:pt x="823" y="1077"/>
                  </a:lnTo>
                  <a:lnTo>
                    <a:pt x="802" y="1080"/>
                  </a:lnTo>
                  <a:lnTo>
                    <a:pt x="802" y="218"/>
                  </a:lnTo>
                  <a:lnTo>
                    <a:pt x="786" y="218"/>
                  </a:lnTo>
                  <a:lnTo>
                    <a:pt x="128" y="984"/>
                  </a:lnTo>
                  <a:lnTo>
                    <a:pt x="103" y="1011"/>
                  </a:lnTo>
                  <a:lnTo>
                    <a:pt x="82" y="1035"/>
                  </a:lnTo>
                  <a:lnTo>
                    <a:pt x="63" y="1058"/>
                  </a:lnTo>
                  <a:lnTo>
                    <a:pt x="47" y="1080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10" y="1"/>
                  </a:lnTo>
                  <a:lnTo>
                    <a:pt x="24" y="3"/>
                  </a:lnTo>
                  <a:lnTo>
                    <a:pt x="43" y="3"/>
                  </a:lnTo>
                  <a:lnTo>
                    <a:pt x="67" y="3"/>
                  </a:lnTo>
                  <a:lnTo>
                    <a:pt x="137" y="0"/>
                  </a:lnTo>
                  <a:lnTo>
                    <a:pt x="137" y="824"/>
                  </a:lnTo>
                  <a:lnTo>
                    <a:pt x="153" y="8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1348200" y="2688120"/>
              <a:ext cx="84960" cy="118800"/>
            </a:xfrm>
            <a:custGeom>
              <a:avLst/>
              <a:gdLst>
                <a:gd name="textAreaLeft" fmla="*/ 0 w 84960"/>
                <a:gd name="textAreaRight" fmla="*/ 85320 w 84960"/>
                <a:gd name="textAreaTop" fmla="*/ 0 h 118800"/>
                <a:gd name="textAreaBottom" fmla="*/ 119160 h 118800"/>
              </a:gdLst>
              <a:ahLst/>
              <a:rect l="textAreaLeft" t="textAreaTop" r="textAreaRight" b="textAreaBottom"/>
              <a:pathLst>
                <a:path w="792" h="1081">
                  <a:moveTo>
                    <a:pt x="138" y="530"/>
                  </a:moveTo>
                  <a:lnTo>
                    <a:pt x="138" y="1081"/>
                  </a:lnTo>
                  <a:lnTo>
                    <a:pt x="111" y="1078"/>
                  </a:lnTo>
                  <a:lnTo>
                    <a:pt x="98" y="1077"/>
                  </a:lnTo>
                  <a:lnTo>
                    <a:pt x="91" y="1077"/>
                  </a:lnTo>
                  <a:lnTo>
                    <a:pt x="69" y="1075"/>
                  </a:lnTo>
                  <a:lnTo>
                    <a:pt x="38" y="1077"/>
                  </a:lnTo>
                  <a:lnTo>
                    <a:pt x="0" y="1081"/>
                  </a:lnTo>
                  <a:lnTo>
                    <a:pt x="0" y="1"/>
                  </a:lnTo>
                  <a:lnTo>
                    <a:pt x="40" y="3"/>
                  </a:lnTo>
                  <a:lnTo>
                    <a:pt x="69" y="4"/>
                  </a:lnTo>
                  <a:lnTo>
                    <a:pt x="96" y="3"/>
                  </a:lnTo>
                  <a:lnTo>
                    <a:pt x="138" y="1"/>
                  </a:lnTo>
                  <a:lnTo>
                    <a:pt x="138" y="488"/>
                  </a:lnTo>
                  <a:lnTo>
                    <a:pt x="143" y="490"/>
                  </a:lnTo>
                  <a:lnTo>
                    <a:pt x="146" y="491"/>
                  </a:lnTo>
                  <a:lnTo>
                    <a:pt x="153" y="490"/>
                  </a:lnTo>
                  <a:lnTo>
                    <a:pt x="161" y="488"/>
                  </a:lnTo>
                  <a:lnTo>
                    <a:pt x="169" y="484"/>
                  </a:lnTo>
                  <a:lnTo>
                    <a:pt x="179" y="479"/>
                  </a:lnTo>
                  <a:lnTo>
                    <a:pt x="185" y="473"/>
                  </a:lnTo>
                  <a:lnTo>
                    <a:pt x="193" y="466"/>
                  </a:lnTo>
                  <a:lnTo>
                    <a:pt x="203" y="459"/>
                  </a:lnTo>
                  <a:lnTo>
                    <a:pt x="213" y="450"/>
                  </a:lnTo>
                  <a:lnTo>
                    <a:pt x="223" y="440"/>
                  </a:lnTo>
                  <a:lnTo>
                    <a:pt x="235" y="429"/>
                  </a:lnTo>
                  <a:lnTo>
                    <a:pt x="247" y="416"/>
                  </a:lnTo>
                  <a:lnTo>
                    <a:pt x="262" y="402"/>
                  </a:lnTo>
                  <a:lnTo>
                    <a:pt x="650" y="1"/>
                  </a:lnTo>
                  <a:lnTo>
                    <a:pt x="686" y="3"/>
                  </a:lnTo>
                  <a:lnTo>
                    <a:pt x="713" y="4"/>
                  </a:lnTo>
                  <a:lnTo>
                    <a:pt x="738" y="3"/>
                  </a:lnTo>
                  <a:lnTo>
                    <a:pt x="774" y="0"/>
                  </a:lnTo>
                  <a:lnTo>
                    <a:pt x="416" y="345"/>
                  </a:lnTo>
                  <a:lnTo>
                    <a:pt x="281" y="480"/>
                  </a:lnTo>
                  <a:lnTo>
                    <a:pt x="415" y="630"/>
                  </a:lnTo>
                  <a:lnTo>
                    <a:pt x="568" y="804"/>
                  </a:lnTo>
                  <a:lnTo>
                    <a:pt x="666" y="915"/>
                  </a:lnTo>
                  <a:lnTo>
                    <a:pt x="792" y="1073"/>
                  </a:lnTo>
                  <a:lnTo>
                    <a:pt x="792" y="1081"/>
                  </a:lnTo>
                  <a:lnTo>
                    <a:pt x="758" y="1078"/>
                  </a:lnTo>
                  <a:lnTo>
                    <a:pt x="747" y="1078"/>
                  </a:lnTo>
                  <a:lnTo>
                    <a:pt x="742" y="1077"/>
                  </a:lnTo>
                  <a:lnTo>
                    <a:pt x="733" y="1077"/>
                  </a:lnTo>
                  <a:lnTo>
                    <a:pt x="706" y="1075"/>
                  </a:lnTo>
                  <a:lnTo>
                    <a:pt x="666" y="1077"/>
                  </a:lnTo>
                  <a:lnTo>
                    <a:pt x="617" y="1081"/>
                  </a:lnTo>
                  <a:lnTo>
                    <a:pt x="589" y="1039"/>
                  </a:lnTo>
                  <a:lnTo>
                    <a:pt x="560" y="1001"/>
                  </a:lnTo>
                  <a:lnTo>
                    <a:pt x="535" y="967"/>
                  </a:lnTo>
                  <a:lnTo>
                    <a:pt x="509" y="937"/>
                  </a:lnTo>
                  <a:lnTo>
                    <a:pt x="166" y="535"/>
                  </a:lnTo>
                  <a:lnTo>
                    <a:pt x="161" y="531"/>
                  </a:lnTo>
                  <a:lnTo>
                    <a:pt x="155" y="529"/>
                  </a:lnTo>
                  <a:lnTo>
                    <a:pt x="149" y="526"/>
                  </a:lnTo>
                  <a:lnTo>
                    <a:pt x="143" y="526"/>
                  </a:lnTo>
                  <a:lnTo>
                    <a:pt x="139" y="528"/>
                  </a:lnTo>
                  <a:lnTo>
                    <a:pt x="139" y="529"/>
                  </a:lnTo>
                  <a:lnTo>
                    <a:pt x="138" y="53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1223640" y="2686680"/>
              <a:ext cx="101880" cy="126000"/>
            </a:xfrm>
            <a:custGeom>
              <a:avLst/>
              <a:gdLst>
                <a:gd name="textAreaLeft" fmla="*/ 0 w 101880"/>
                <a:gd name="textAreaRight" fmla="*/ 102240 w 101880"/>
                <a:gd name="textAreaTop" fmla="*/ 0 h 126000"/>
                <a:gd name="textAreaBottom" fmla="*/ 126360 h 126000"/>
              </a:gdLst>
              <a:ahLst/>
              <a:rect l="textAreaLeft" t="textAreaTop" r="textAreaRight" b="textAreaBottom"/>
              <a:pathLst>
                <a:path w="931" h="1122">
                  <a:moveTo>
                    <a:pt x="37" y="789"/>
                  </a:moveTo>
                  <a:lnTo>
                    <a:pt x="29" y="763"/>
                  </a:lnTo>
                  <a:lnTo>
                    <a:pt x="21" y="735"/>
                  </a:lnTo>
                  <a:lnTo>
                    <a:pt x="15" y="708"/>
                  </a:lnTo>
                  <a:lnTo>
                    <a:pt x="10" y="679"/>
                  </a:lnTo>
                  <a:lnTo>
                    <a:pt x="5" y="649"/>
                  </a:lnTo>
                  <a:lnTo>
                    <a:pt x="2" y="620"/>
                  </a:lnTo>
                  <a:lnTo>
                    <a:pt x="0" y="589"/>
                  </a:lnTo>
                  <a:lnTo>
                    <a:pt x="0" y="558"/>
                  </a:lnTo>
                  <a:lnTo>
                    <a:pt x="0" y="536"/>
                  </a:lnTo>
                  <a:lnTo>
                    <a:pt x="1" y="514"/>
                  </a:lnTo>
                  <a:lnTo>
                    <a:pt x="2" y="494"/>
                  </a:lnTo>
                  <a:lnTo>
                    <a:pt x="4" y="473"/>
                  </a:lnTo>
                  <a:lnTo>
                    <a:pt x="8" y="454"/>
                  </a:lnTo>
                  <a:lnTo>
                    <a:pt x="11" y="434"/>
                  </a:lnTo>
                  <a:lnTo>
                    <a:pt x="14" y="415"/>
                  </a:lnTo>
                  <a:lnTo>
                    <a:pt x="18" y="396"/>
                  </a:lnTo>
                  <a:lnTo>
                    <a:pt x="24" y="378"/>
                  </a:lnTo>
                  <a:lnTo>
                    <a:pt x="30" y="359"/>
                  </a:lnTo>
                  <a:lnTo>
                    <a:pt x="35" y="341"/>
                  </a:lnTo>
                  <a:lnTo>
                    <a:pt x="43" y="323"/>
                  </a:lnTo>
                  <a:lnTo>
                    <a:pt x="50" y="306"/>
                  </a:lnTo>
                  <a:lnTo>
                    <a:pt x="58" y="290"/>
                  </a:lnTo>
                  <a:lnTo>
                    <a:pt x="67" y="273"/>
                  </a:lnTo>
                  <a:lnTo>
                    <a:pt x="76" y="258"/>
                  </a:lnTo>
                  <a:lnTo>
                    <a:pt x="86" y="242"/>
                  </a:lnTo>
                  <a:lnTo>
                    <a:pt x="97" y="227"/>
                  </a:lnTo>
                  <a:lnTo>
                    <a:pt x="108" y="212"/>
                  </a:lnTo>
                  <a:lnTo>
                    <a:pt x="119" y="198"/>
                  </a:lnTo>
                  <a:lnTo>
                    <a:pt x="132" y="184"/>
                  </a:lnTo>
                  <a:lnTo>
                    <a:pt x="143" y="172"/>
                  </a:lnTo>
                  <a:lnTo>
                    <a:pt x="156" y="159"/>
                  </a:lnTo>
                  <a:lnTo>
                    <a:pt x="170" y="147"/>
                  </a:lnTo>
                  <a:lnTo>
                    <a:pt x="183" y="136"/>
                  </a:lnTo>
                  <a:lnTo>
                    <a:pt x="197" y="124"/>
                  </a:lnTo>
                  <a:lnTo>
                    <a:pt x="212" y="113"/>
                  </a:lnTo>
                  <a:lnTo>
                    <a:pt x="227" y="103"/>
                  </a:lnTo>
                  <a:lnTo>
                    <a:pt x="242" y="93"/>
                  </a:lnTo>
                  <a:lnTo>
                    <a:pt x="258" y="84"/>
                  </a:lnTo>
                  <a:lnTo>
                    <a:pt x="275" y="75"/>
                  </a:lnTo>
                  <a:lnTo>
                    <a:pt x="292" y="67"/>
                  </a:lnTo>
                  <a:lnTo>
                    <a:pt x="308" y="59"/>
                  </a:lnTo>
                  <a:lnTo>
                    <a:pt x="325" y="51"/>
                  </a:lnTo>
                  <a:lnTo>
                    <a:pt x="343" y="44"/>
                  </a:lnTo>
                  <a:lnTo>
                    <a:pt x="361" y="38"/>
                  </a:lnTo>
                  <a:lnTo>
                    <a:pt x="379" y="31"/>
                  </a:lnTo>
                  <a:lnTo>
                    <a:pt x="397" y="26"/>
                  </a:lnTo>
                  <a:lnTo>
                    <a:pt x="417" y="21"/>
                  </a:lnTo>
                  <a:lnTo>
                    <a:pt x="435" y="17"/>
                  </a:lnTo>
                  <a:lnTo>
                    <a:pt x="454" y="12"/>
                  </a:lnTo>
                  <a:lnTo>
                    <a:pt x="473" y="9"/>
                  </a:lnTo>
                  <a:lnTo>
                    <a:pt x="493" y="6"/>
                  </a:lnTo>
                  <a:lnTo>
                    <a:pt x="512" y="4"/>
                  </a:lnTo>
                  <a:lnTo>
                    <a:pt x="532" y="2"/>
                  </a:lnTo>
                  <a:lnTo>
                    <a:pt x="552" y="1"/>
                  </a:lnTo>
                  <a:lnTo>
                    <a:pt x="572" y="0"/>
                  </a:lnTo>
                  <a:lnTo>
                    <a:pt x="593" y="0"/>
                  </a:lnTo>
                  <a:lnTo>
                    <a:pt x="622" y="1"/>
                  </a:lnTo>
                  <a:lnTo>
                    <a:pt x="652" y="2"/>
                  </a:lnTo>
                  <a:lnTo>
                    <a:pt x="680" y="4"/>
                  </a:lnTo>
                  <a:lnTo>
                    <a:pt x="710" y="7"/>
                  </a:lnTo>
                  <a:lnTo>
                    <a:pt x="739" y="12"/>
                  </a:lnTo>
                  <a:lnTo>
                    <a:pt x="767" y="18"/>
                  </a:lnTo>
                  <a:lnTo>
                    <a:pt x="796" y="25"/>
                  </a:lnTo>
                  <a:lnTo>
                    <a:pt x="824" y="33"/>
                  </a:lnTo>
                  <a:lnTo>
                    <a:pt x="852" y="41"/>
                  </a:lnTo>
                  <a:lnTo>
                    <a:pt x="879" y="51"/>
                  </a:lnTo>
                  <a:lnTo>
                    <a:pt x="906" y="61"/>
                  </a:lnTo>
                  <a:lnTo>
                    <a:pt x="931" y="73"/>
                  </a:lnTo>
                  <a:lnTo>
                    <a:pt x="923" y="98"/>
                  </a:lnTo>
                  <a:lnTo>
                    <a:pt x="914" y="127"/>
                  </a:lnTo>
                  <a:lnTo>
                    <a:pt x="906" y="159"/>
                  </a:lnTo>
                  <a:lnTo>
                    <a:pt x="899" y="194"/>
                  </a:lnTo>
                  <a:lnTo>
                    <a:pt x="888" y="195"/>
                  </a:lnTo>
                  <a:lnTo>
                    <a:pt x="877" y="183"/>
                  </a:lnTo>
                  <a:lnTo>
                    <a:pt x="865" y="171"/>
                  </a:lnTo>
                  <a:lnTo>
                    <a:pt x="849" y="157"/>
                  </a:lnTo>
                  <a:lnTo>
                    <a:pt x="830" y="142"/>
                  </a:lnTo>
                  <a:lnTo>
                    <a:pt x="808" y="127"/>
                  </a:lnTo>
                  <a:lnTo>
                    <a:pt x="784" y="113"/>
                  </a:lnTo>
                  <a:lnTo>
                    <a:pt x="757" y="99"/>
                  </a:lnTo>
                  <a:lnTo>
                    <a:pt x="726" y="86"/>
                  </a:lnTo>
                  <a:lnTo>
                    <a:pt x="709" y="80"/>
                  </a:lnTo>
                  <a:lnTo>
                    <a:pt x="692" y="75"/>
                  </a:lnTo>
                  <a:lnTo>
                    <a:pt x="676" y="70"/>
                  </a:lnTo>
                  <a:lnTo>
                    <a:pt x="658" y="67"/>
                  </a:lnTo>
                  <a:lnTo>
                    <a:pt x="641" y="63"/>
                  </a:lnTo>
                  <a:lnTo>
                    <a:pt x="623" y="61"/>
                  </a:lnTo>
                  <a:lnTo>
                    <a:pt x="605" y="60"/>
                  </a:lnTo>
                  <a:lnTo>
                    <a:pt x="587" y="59"/>
                  </a:lnTo>
                  <a:lnTo>
                    <a:pt x="570" y="59"/>
                  </a:lnTo>
                  <a:lnTo>
                    <a:pt x="553" y="60"/>
                  </a:lnTo>
                  <a:lnTo>
                    <a:pt x="537" y="61"/>
                  </a:lnTo>
                  <a:lnTo>
                    <a:pt x="520" y="63"/>
                  </a:lnTo>
                  <a:lnTo>
                    <a:pt x="504" y="65"/>
                  </a:lnTo>
                  <a:lnTo>
                    <a:pt x="490" y="69"/>
                  </a:lnTo>
                  <a:lnTo>
                    <a:pt x="474" y="72"/>
                  </a:lnTo>
                  <a:lnTo>
                    <a:pt x="459" y="76"/>
                  </a:lnTo>
                  <a:lnTo>
                    <a:pt x="444" y="80"/>
                  </a:lnTo>
                  <a:lnTo>
                    <a:pt x="430" y="86"/>
                  </a:lnTo>
                  <a:lnTo>
                    <a:pt x="417" y="91"/>
                  </a:lnTo>
                  <a:lnTo>
                    <a:pt x="403" y="97"/>
                  </a:lnTo>
                  <a:lnTo>
                    <a:pt x="389" y="104"/>
                  </a:lnTo>
                  <a:lnTo>
                    <a:pt x="376" y="111"/>
                  </a:lnTo>
                  <a:lnTo>
                    <a:pt x="364" y="119"/>
                  </a:lnTo>
                  <a:lnTo>
                    <a:pt x="352" y="126"/>
                  </a:lnTo>
                  <a:lnTo>
                    <a:pt x="339" y="134"/>
                  </a:lnTo>
                  <a:lnTo>
                    <a:pt x="328" y="144"/>
                  </a:lnTo>
                  <a:lnTo>
                    <a:pt x="317" y="154"/>
                  </a:lnTo>
                  <a:lnTo>
                    <a:pt x="306" y="163"/>
                  </a:lnTo>
                  <a:lnTo>
                    <a:pt x="296" y="174"/>
                  </a:lnTo>
                  <a:lnTo>
                    <a:pt x="285" y="184"/>
                  </a:lnTo>
                  <a:lnTo>
                    <a:pt x="276" y="195"/>
                  </a:lnTo>
                  <a:lnTo>
                    <a:pt x="266" y="207"/>
                  </a:lnTo>
                  <a:lnTo>
                    <a:pt x="248" y="231"/>
                  </a:lnTo>
                  <a:lnTo>
                    <a:pt x="232" y="257"/>
                  </a:lnTo>
                  <a:lnTo>
                    <a:pt x="217" y="283"/>
                  </a:lnTo>
                  <a:lnTo>
                    <a:pt x="204" y="313"/>
                  </a:lnTo>
                  <a:lnTo>
                    <a:pt x="192" y="341"/>
                  </a:lnTo>
                  <a:lnTo>
                    <a:pt x="182" y="372"/>
                  </a:lnTo>
                  <a:lnTo>
                    <a:pt x="174" y="402"/>
                  </a:lnTo>
                  <a:lnTo>
                    <a:pt x="167" y="434"/>
                  </a:lnTo>
                  <a:lnTo>
                    <a:pt x="161" y="466"/>
                  </a:lnTo>
                  <a:lnTo>
                    <a:pt x="157" y="497"/>
                  </a:lnTo>
                  <a:lnTo>
                    <a:pt x="155" y="530"/>
                  </a:lnTo>
                  <a:lnTo>
                    <a:pt x="154" y="564"/>
                  </a:lnTo>
                  <a:lnTo>
                    <a:pt x="155" y="600"/>
                  </a:lnTo>
                  <a:lnTo>
                    <a:pt x="158" y="635"/>
                  </a:lnTo>
                  <a:lnTo>
                    <a:pt x="162" y="669"/>
                  </a:lnTo>
                  <a:lnTo>
                    <a:pt x="168" y="702"/>
                  </a:lnTo>
                  <a:lnTo>
                    <a:pt x="175" y="734"/>
                  </a:lnTo>
                  <a:lnTo>
                    <a:pt x="183" y="765"/>
                  </a:lnTo>
                  <a:lnTo>
                    <a:pt x="194" y="795"/>
                  </a:lnTo>
                  <a:lnTo>
                    <a:pt x="206" y="824"/>
                  </a:lnTo>
                  <a:lnTo>
                    <a:pt x="221" y="851"/>
                  </a:lnTo>
                  <a:lnTo>
                    <a:pt x="236" y="877"/>
                  </a:lnTo>
                  <a:lnTo>
                    <a:pt x="253" y="902"/>
                  </a:lnTo>
                  <a:lnTo>
                    <a:pt x="271" y="924"/>
                  </a:lnTo>
                  <a:lnTo>
                    <a:pt x="290" y="945"/>
                  </a:lnTo>
                  <a:lnTo>
                    <a:pt x="312" y="964"/>
                  </a:lnTo>
                  <a:lnTo>
                    <a:pt x="333" y="983"/>
                  </a:lnTo>
                  <a:lnTo>
                    <a:pt x="357" y="998"/>
                  </a:lnTo>
                  <a:lnTo>
                    <a:pt x="369" y="1006"/>
                  </a:lnTo>
                  <a:lnTo>
                    <a:pt x="382" y="1013"/>
                  </a:lnTo>
                  <a:lnTo>
                    <a:pt x="393" y="1020"/>
                  </a:lnTo>
                  <a:lnTo>
                    <a:pt x="407" y="1026"/>
                  </a:lnTo>
                  <a:lnTo>
                    <a:pt x="432" y="1037"/>
                  </a:lnTo>
                  <a:lnTo>
                    <a:pt x="460" y="1045"/>
                  </a:lnTo>
                  <a:lnTo>
                    <a:pt x="487" y="1052"/>
                  </a:lnTo>
                  <a:lnTo>
                    <a:pt x="516" y="1056"/>
                  </a:lnTo>
                  <a:lnTo>
                    <a:pt x="546" y="1059"/>
                  </a:lnTo>
                  <a:lnTo>
                    <a:pt x="576" y="1060"/>
                  </a:lnTo>
                  <a:lnTo>
                    <a:pt x="596" y="1060"/>
                  </a:lnTo>
                  <a:lnTo>
                    <a:pt x="615" y="1059"/>
                  </a:lnTo>
                  <a:lnTo>
                    <a:pt x="633" y="1057"/>
                  </a:lnTo>
                  <a:lnTo>
                    <a:pt x="652" y="1055"/>
                  </a:lnTo>
                  <a:lnTo>
                    <a:pt x="670" y="1050"/>
                  </a:lnTo>
                  <a:lnTo>
                    <a:pt x="688" y="1047"/>
                  </a:lnTo>
                  <a:lnTo>
                    <a:pt x="706" y="1042"/>
                  </a:lnTo>
                  <a:lnTo>
                    <a:pt x="723" y="1037"/>
                  </a:lnTo>
                  <a:lnTo>
                    <a:pt x="756" y="1025"/>
                  </a:lnTo>
                  <a:lnTo>
                    <a:pt x="786" y="1012"/>
                  </a:lnTo>
                  <a:lnTo>
                    <a:pt x="813" y="998"/>
                  </a:lnTo>
                  <a:lnTo>
                    <a:pt x="837" y="985"/>
                  </a:lnTo>
                  <a:lnTo>
                    <a:pt x="858" y="971"/>
                  </a:lnTo>
                  <a:lnTo>
                    <a:pt x="877" y="957"/>
                  </a:lnTo>
                  <a:lnTo>
                    <a:pt x="895" y="944"/>
                  </a:lnTo>
                  <a:lnTo>
                    <a:pt x="911" y="934"/>
                  </a:lnTo>
                  <a:lnTo>
                    <a:pt x="903" y="1031"/>
                  </a:lnTo>
                  <a:lnTo>
                    <a:pt x="878" y="1046"/>
                  </a:lnTo>
                  <a:lnTo>
                    <a:pt x="853" y="1060"/>
                  </a:lnTo>
                  <a:lnTo>
                    <a:pt x="825" y="1073"/>
                  </a:lnTo>
                  <a:lnTo>
                    <a:pt x="797" y="1084"/>
                  </a:lnTo>
                  <a:lnTo>
                    <a:pt x="770" y="1093"/>
                  </a:lnTo>
                  <a:lnTo>
                    <a:pt x="742" y="1100"/>
                  </a:lnTo>
                  <a:lnTo>
                    <a:pt x="712" y="1107"/>
                  </a:lnTo>
                  <a:lnTo>
                    <a:pt x="681" y="1112"/>
                  </a:lnTo>
                  <a:lnTo>
                    <a:pt x="650" y="1116"/>
                  </a:lnTo>
                  <a:lnTo>
                    <a:pt x="618" y="1119"/>
                  </a:lnTo>
                  <a:lnTo>
                    <a:pt x="586" y="1122"/>
                  </a:lnTo>
                  <a:lnTo>
                    <a:pt x="554" y="1122"/>
                  </a:lnTo>
                  <a:lnTo>
                    <a:pt x="522" y="1122"/>
                  </a:lnTo>
                  <a:lnTo>
                    <a:pt x="492" y="1119"/>
                  </a:lnTo>
                  <a:lnTo>
                    <a:pt x="461" y="1116"/>
                  </a:lnTo>
                  <a:lnTo>
                    <a:pt x="431" y="1112"/>
                  </a:lnTo>
                  <a:lnTo>
                    <a:pt x="403" y="1107"/>
                  </a:lnTo>
                  <a:lnTo>
                    <a:pt x="375" y="1099"/>
                  </a:lnTo>
                  <a:lnTo>
                    <a:pt x="349" y="1092"/>
                  </a:lnTo>
                  <a:lnTo>
                    <a:pt x="323" y="1082"/>
                  </a:lnTo>
                  <a:lnTo>
                    <a:pt x="298" y="1073"/>
                  </a:lnTo>
                  <a:lnTo>
                    <a:pt x="274" y="1061"/>
                  </a:lnTo>
                  <a:lnTo>
                    <a:pt x="249" y="1049"/>
                  </a:lnTo>
                  <a:lnTo>
                    <a:pt x="227" y="1036"/>
                  </a:lnTo>
                  <a:lnTo>
                    <a:pt x="206" y="1021"/>
                  </a:lnTo>
                  <a:lnTo>
                    <a:pt x="186" y="1005"/>
                  </a:lnTo>
                  <a:lnTo>
                    <a:pt x="167" y="988"/>
                  </a:lnTo>
                  <a:lnTo>
                    <a:pt x="147" y="970"/>
                  </a:lnTo>
                  <a:lnTo>
                    <a:pt x="130" y="951"/>
                  </a:lnTo>
                  <a:lnTo>
                    <a:pt x="115" y="932"/>
                  </a:lnTo>
                  <a:lnTo>
                    <a:pt x="99" y="910"/>
                  </a:lnTo>
                  <a:lnTo>
                    <a:pt x="85" y="888"/>
                  </a:lnTo>
                  <a:lnTo>
                    <a:pt x="71" y="865"/>
                  </a:lnTo>
                  <a:lnTo>
                    <a:pt x="58" y="841"/>
                  </a:lnTo>
                  <a:lnTo>
                    <a:pt x="48" y="816"/>
                  </a:lnTo>
                  <a:lnTo>
                    <a:pt x="37" y="78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1134720" y="2688120"/>
              <a:ext cx="73440" cy="118800"/>
            </a:xfrm>
            <a:custGeom>
              <a:avLst/>
              <a:gdLst>
                <a:gd name="textAreaLeft" fmla="*/ 0 w 73440"/>
                <a:gd name="textAreaRight" fmla="*/ 73800 w 73440"/>
                <a:gd name="textAreaTop" fmla="*/ 0 h 118800"/>
                <a:gd name="textAreaBottom" fmla="*/ 119160 h 118800"/>
              </a:gdLst>
              <a:ahLst/>
              <a:rect l="textAreaLeft" t="textAreaTop" r="textAreaRight" b="textAreaBottom"/>
              <a:pathLst>
                <a:path w="688" h="1080">
                  <a:moveTo>
                    <a:pt x="319" y="61"/>
                  </a:moveTo>
                  <a:lnTo>
                    <a:pt x="299" y="61"/>
                  </a:lnTo>
                  <a:lnTo>
                    <a:pt x="280" y="60"/>
                  </a:lnTo>
                  <a:lnTo>
                    <a:pt x="262" y="60"/>
                  </a:lnTo>
                  <a:lnTo>
                    <a:pt x="244" y="60"/>
                  </a:lnTo>
                  <a:lnTo>
                    <a:pt x="139" y="60"/>
                  </a:lnTo>
                  <a:lnTo>
                    <a:pt x="139" y="521"/>
                  </a:lnTo>
                  <a:lnTo>
                    <a:pt x="211" y="525"/>
                  </a:lnTo>
                  <a:lnTo>
                    <a:pt x="216" y="525"/>
                  </a:lnTo>
                  <a:lnTo>
                    <a:pt x="222" y="524"/>
                  </a:lnTo>
                  <a:lnTo>
                    <a:pt x="233" y="523"/>
                  </a:lnTo>
                  <a:lnTo>
                    <a:pt x="246" y="522"/>
                  </a:lnTo>
                  <a:lnTo>
                    <a:pt x="260" y="522"/>
                  </a:lnTo>
                  <a:lnTo>
                    <a:pt x="272" y="522"/>
                  </a:lnTo>
                  <a:lnTo>
                    <a:pt x="283" y="521"/>
                  </a:lnTo>
                  <a:lnTo>
                    <a:pt x="293" y="521"/>
                  </a:lnTo>
                  <a:lnTo>
                    <a:pt x="313" y="519"/>
                  </a:lnTo>
                  <a:lnTo>
                    <a:pt x="332" y="516"/>
                  </a:lnTo>
                  <a:lnTo>
                    <a:pt x="350" y="513"/>
                  </a:lnTo>
                  <a:lnTo>
                    <a:pt x="367" y="507"/>
                  </a:lnTo>
                  <a:lnTo>
                    <a:pt x="382" y="502"/>
                  </a:lnTo>
                  <a:lnTo>
                    <a:pt x="398" y="496"/>
                  </a:lnTo>
                  <a:lnTo>
                    <a:pt x="413" y="488"/>
                  </a:lnTo>
                  <a:lnTo>
                    <a:pt x="427" y="480"/>
                  </a:lnTo>
                  <a:lnTo>
                    <a:pt x="441" y="471"/>
                  </a:lnTo>
                  <a:lnTo>
                    <a:pt x="453" y="462"/>
                  </a:lnTo>
                  <a:lnTo>
                    <a:pt x="466" y="452"/>
                  </a:lnTo>
                  <a:lnTo>
                    <a:pt x="477" y="442"/>
                  </a:lnTo>
                  <a:lnTo>
                    <a:pt x="487" y="430"/>
                  </a:lnTo>
                  <a:lnTo>
                    <a:pt x="497" y="418"/>
                  </a:lnTo>
                  <a:lnTo>
                    <a:pt x="505" y="406"/>
                  </a:lnTo>
                  <a:lnTo>
                    <a:pt x="514" y="392"/>
                  </a:lnTo>
                  <a:lnTo>
                    <a:pt x="520" y="378"/>
                  </a:lnTo>
                  <a:lnTo>
                    <a:pt x="527" y="363"/>
                  </a:lnTo>
                  <a:lnTo>
                    <a:pt x="532" y="348"/>
                  </a:lnTo>
                  <a:lnTo>
                    <a:pt x="536" y="333"/>
                  </a:lnTo>
                  <a:lnTo>
                    <a:pt x="539" y="317"/>
                  </a:lnTo>
                  <a:lnTo>
                    <a:pt x="542" y="300"/>
                  </a:lnTo>
                  <a:lnTo>
                    <a:pt x="543" y="283"/>
                  </a:lnTo>
                  <a:lnTo>
                    <a:pt x="543" y="266"/>
                  </a:lnTo>
                  <a:lnTo>
                    <a:pt x="543" y="254"/>
                  </a:lnTo>
                  <a:lnTo>
                    <a:pt x="542" y="240"/>
                  </a:lnTo>
                  <a:lnTo>
                    <a:pt x="541" y="227"/>
                  </a:lnTo>
                  <a:lnTo>
                    <a:pt x="539" y="216"/>
                  </a:lnTo>
                  <a:lnTo>
                    <a:pt x="537" y="203"/>
                  </a:lnTo>
                  <a:lnTo>
                    <a:pt x="534" y="191"/>
                  </a:lnTo>
                  <a:lnTo>
                    <a:pt x="530" y="179"/>
                  </a:lnTo>
                  <a:lnTo>
                    <a:pt x="525" y="168"/>
                  </a:lnTo>
                  <a:lnTo>
                    <a:pt x="520" y="157"/>
                  </a:lnTo>
                  <a:lnTo>
                    <a:pt x="514" y="147"/>
                  </a:lnTo>
                  <a:lnTo>
                    <a:pt x="507" y="137"/>
                  </a:lnTo>
                  <a:lnTo>
                    <a:pt x="501" y="127"/>
                  </a:lnTo>
                  <a:lnTo>
                    <a:pt x="493" y="119"/>
                  </a:lnTo>
                  <a:lnTo>
                    <a:pt x="485" y="110"/>
                  </a:lnTo>
                  <a:lnTo>
                    <a:pt x="476" y="103"/>
                  </a:lnTo>
                  <a:lnTo>
                    <a:pt x="466" y="96"/>
                  </a:lnTo>
                  <a:lnTo>
                    <a:pt x="457" y="89"/>
                  </a:lnTo>
                  <a:lnTo>
                    <a:pt x="445" y="84"/>
                  </a:lnTo>
                  <a:lnTo>
                    <a:pt x="434" y="79"/>
                  </a:lnTo>
                  <a:lnTo>
                    <a:pt x="422" y="74"/>
                  </a:lnTo>
                  <a:lnTo>
                    <a:pt x="409" y="70"/>
                  </a:lnTo>
                  <a:lnTo>
                    <a:pt x="395" y="67"/>
                  </a:lnTo>
                  <a:lnTo>
                    <a:pt x="380" y="65"/>
                  </a:lnTo>
                  <a:lnTo>
                    <a:pt x="365" y="64"/>
                  </a:lnTo>
                  <a:lnTo>
                    <a:pt x="360" y="63"/>
                  </a:lnTo>
                  <a:lnTo>
                    <a:pt x="351" y="63"/>
                  </a:lnTo>
                  <a:lnTo>
                    <a:pt x="337" y="62"/>
                  </a:lnTo>
                  <a:lnTo>
                    <a:pt x="319" y="61"/>
                  </a:lnTo>
                  <a:close/>
                  <a:moveTo>
                    <a:pt x="310" y="586"/>
                  </a:moveTo>
                  <a:lnTo>
                    <a:pt x="298" y="587"/>
                  </a:lnTo>
                  <a:lnTo>
                    <a:pt x="285" y="588"/>
                  </a:lnTo>
                  <a:lnTo>
                    <a:pt x="272" y="588"/>
                  </a:lnTo>
                  <a:lnTo>
                    <a:pt x="260" y="588"/>
                  </a:lnTo>
                  <a:lnTo>
                    <a:pt x="246" y="588"/>
                  </a:lnTo>
                  <a:lnTo>
                    <a:pt x="240" y="588"/>
                  </a:lnTo>
                  <a:lnTo>
                    <a:pt x="233" y="587"/>
                  </a:lnTo>
                  <a:lnTo>
                    <a:pt x="226" y="587"/>
                  </a:lnTo>
                  <a:lnTo>
                    <a:pt x="220" y="586"/>
                  </a:lnTo>
                  <a:lnTo>
                    <a:pt x="195" y="586"/>
                  </a:lnTo>
                  <a:lnTo>
                    <a:pt x="188" y="584"/>
                  </a:lnTo>
                  <a:lnTo>
                    <a:pt x="183" y="584"/>
                  </a:lnTo>
                  <a:lnTo>
                    <a:pt x="139" y="584"/>
                  </a:lnTo>
                  <a:lnTo>
                    <a:pt x="139" y="1080"/>
                  </a:lnTo>
                  <a:lnTo>
                    <a:pt x="111" y="1077"/>
                  </a:lnTo>
                  <a:lnTo>
                    <a:pt x="99" y="1076"/>
                  </a:lnTo>
                  <a:lnTo>
                    <a:pt x="91" y="1076"/>
                  </a:lnTo>
                  <a:lnTo>
                    <a:pt x="70" y="1074"/>
                  </a:lnTo>
                  <a:lnTo>
                    <a:pt x="38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282" y="0"/>
                  </a:lnTo>
                  <a:lnTo>
                    <a:pt x="319" y="0"/>
                  </a:lnTo>
                  <a:lnTo>
                    <a:pt x="354" y="1"/>
                  </a:lnTo>
                  <a:lnTo>
                    <a:pt x="387" y="3"/>
                  </a:lnTo>
                  <a:lnTo>
                    <a:pt x="417" y="5"/>
                  </a:lnTo>
                  <a:lnTo>
                    <a:pt x="447" y="10"/>
                  </a:lnTo>
                  <a:lnTo>
                    <a:pt x="475" y="13"/>
                  </a:lnTo>
                  <a:lnTo>
                    <a:pt x="500" y="18"/>
                  </a:lnTo>
                  <a:lnTo>
                    <a:pt x="523" y="24"/>
                  </a:lnTo>
                  <a:lnTo>
                    <a:pt x="545" y="31"/>
                  </a:lnTo>
                  <a:lnTo>
                    <a:pt x="564" y="38"/>
                  </a:lnTo>
                  <a:lnTo>
                    <a:pt x="582" y="47"/>
                  </a:lnTo>
                  <a:lnTo>
                    <a:pt x="599" y="56"/>
                  </a:lnTo>
                  <a:lnTo>
                    <a:pt x="613" y="67"/>
                  </a:lnTo>
                  <a:lnTo>
                    <a:pt x="627" y="79"/>
                  </a:lnTo>
                  <a:lnTo>
                    <a:pt x="640" y="91"/>
                  </a:lnTo>
                  <a:lnTo>
                    <a:pt x="650" y="104"/>
                  </a:lnTo>
                  <a:lnTo>
                    <a:pt x="659" y="120"/>
                  </a:lnTo>
                  <a:lnTo>
                    <a:pt x="667" y="136"/>
                  </a:lnTo>
                  <a:lnTo>
                    <a:pt x="674" y="153"/>
                  </a:lnTo>
                  <a:lnTo>
                    <a:pt x="679" y="172"/>
                  </a:lnTo>
                  <a:lnTo>
                    <a:pt x="683" y="192"/>
                  </a:lnTo>
                  <a:lnTo>
                    <a:pt x="685" y="212"/>
                  </a:lnTo>
                  <a:lnTo>
                    <a:pt x="688" y="235"/>
                  </a:lnTo>
                  <a:lnTo>
                    <a:pt x="688" y="258"/>
                  </a:lnTo>
                  <a:lnTo>
                    <a:pt x="688" y="281"/>
                  </a:lnTo>
                  <a:lnTo>
                    <a:pt x="685" y="304"/>
                  </a:lnTo>
                  <a:lnTo>
                    <a:pt x="683" y="325"/>
                  </a:lnTo>
                  <a:lnTo>
                    <a:pt x="679" y="345"/>
                  </a:lnTo>
                  <a:lnTo>
                    <a:pt x="674" y="364"/>
                  </a:lnTo>
                  <a:lnTo>
                    <a:pt x="667" y="382"/>
                  </a:lnTo>
                  <a:lnTo>
                    <a:pt x="660" y="400"/>
                  </a:lnTo>
                  <a:lnTo>
                    <a:pt x="652" y="416"/>
                  </a:lnTo>
                  <a:lnTo>
                    <a:pt x="642" y="431"/>
                  </a:lnTo>
                  <a:lnTo>
                    <a:pt x="630" y="446"/>
                  </a:lnTo>
                  <a:lnTo>
                    <a:pt x="619" y="460"/>
                  </a:lnTo>
                  <a:lnTo>
                    <a:pt x="605" y="473"/>
                  </a:lnTo>
                  <a:lnTo>
                    <a:pt x="590" y="485"/>
                  </a:lnTo>
                  <a:lnTo>
                    <a:pt x="575" y="497"/>
                  </a:lnTo>
                  <a:lnTo>
                    <a:pt x="558" y="507"/>
                  </a:lnTo>
                  <a:lnTo>
                    <a:pt x="540" y="518"/>
                  </a:lnTo>
                  <a:lnTo>
                    <a:pt x="521" y="528"/>
                  </a:lnTo>
                  <a:lnTo>
                    <a:pt x="501" y="537"/>
                  </a:lnTo>
                  <a:lnTo>
                    <a:pt x="480" y="546"/>
                  </a:lnTo>
                  <a:lnTo>
                    <a:pt x="457" y="553"/>
                  </a:lnTo>
                  <a:lnTo>
                    <a:pt x="432" y="560"/>
                  </a:lnTo>
                  <a:lnTo>
                    <a:pt x="407" y="568"/>
                  </a:lnTo>
                  <a:lnTo>
                    <a:pt x="379" y="574"/>
                  </a:lnTo>
                  <a:lnTo>
                    <a:pt x="351" y="580"/>
                  </a:lnTo>
                  <a:lnTo>
                    <a:pt x="343" y="582"/>
                  </a:lnTo>
                  <a:lnTo>
                    <a:pt x="334" y="584"/>
                  </a:lnTo>
                  <a:lnTo>
                    <a:pt x="323" y="585"/>
                  </a:lnTo>
                  <a:lnTo>
                    <a:pt x="310" y="58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1017720" y="2688120"/>
              <a:ext cx="84960" cy="118800"/>
            </a:xfrm>
            <a:custGeom>
              <a:avLst/>
              <a:gdLst>
                <a:gd name="textAreaLeft" fmla="*/ 0 w 84960"/>
                <a:gd name="textAreaRight" fmla="*/ 85320 w 84960"/>
                <a:gd name="textAreaTop" fmla="*/ 0 h 118800"/>
                <a:gd name="textAreaBottom" fmla="*/ 119160 h 118800"/>
              </a:gdLst>
              <a:ahLst/>
              <a:rect l="textAreaLeft" t="textAreaTop" r="textAreaRight" b="textAreaBottom"/>
              <a:pathLst>
                <a:path w="791" h="1081">
                  <a:moveTo>
                    <a:pt x="192" y="58"/>
                  </a:moveTo>
                  <a:lnTo>
                    <a:pt x="203" y="51"/>
                  </a:lnTo>
                  <a:lnTo>
                    <a:pt x="215" y="45"/>
                  </a:lnTo>
                  <a:lnTo>
                    <a:pt x="228" y="38"/>
                  </a:lnTo>
                  <a:lnTo>
                    <a:pt x="240" y="33"/>
                  </a:lnTo>
                  <a:lnTo>
                    <a:pt x="255" y="28"/>
                  </a:lnTo>
                  <a:lnTo>
                    <a:pt x="269" y="22"/>
                  </a:lnTo>
                  <a:lnTo>
                    <a:pt x="285" y="18"/>
                  </a:lnTo>
                  <a:lnTo>
                    <a:pt x="301" y="15"/>
                  </a:lnTo>
                  <a:lnTo>
                    <a:pt x="318" y="11"/>
                  </a:lnTo>
                  <a:lnTo>
                    <a:pt x="336" y="9"/>
                  </a:lnTo>
                  <a:lnTo>
                    <a:pt x="355" y="5"/>
                  </a:lnTo>
                  <a:lnTo>
                    <a:pt x="374" y="3"/>
                  </a:lnTo>
                  <a:lnTo>
                    <a:pt x="414" y="1"/>
                  </a:lnTo>
                  <a:lnTo>
                    <a:pt x="457" y="0"/>
                  </a:lnTo>
                  <a:lnTo>
                    <a:pt x="791" y="0"/>
                  </a:lnTo>
                  <a:lnTo>
                    <a:pt x="791" y="1080"/>
                  </a:lnTo>
                  <a:lnTo>
                    <a:pt x="765" y="1077"/>
                  </a:lnTo>
                  <a:lnTo>
                    <a:pt x="753" y="1076"/>
                  </a:lnTo>
                  <a:lnTo>
                    <a:pt x="746" y="1076"/>
                  </a:lnTo>
                  <a:lnTo>
                    <a:pt x="722" y="1074"/>
                  </a:lnTo>
                  <a:lnTo>
                    <a:pt x="700" y="1076"/>
                  </a:lnTo>
                  <a:lnTo>
                    <a:pt x="681" y="1077"/>
                  </a:lnTo>
                  <a:lnTo>
                    <a:pt x="653" y="1080"/>
                  </a:lnTo>
                  <a:lnTo>
                    <a:pt x="653" y="552"/>
                  </a:lnTo>
                  <a:lnTo>
                    <a:pt x="592" y="552"/>
                  </a:lnTo>
                  <a:lnTo>
                    <a:pt x="466" y="701"/>
                  </a:lnTo>
                  <a:lnTo>
                    <a:pt x="282" y="944"/>
                  </a:lnTo>
                  <a:lnTo>
                    <a:pt x="182" y="1081"/>
                  </a:lnTo>
                  <a:lnTo>
                    <a:pt x="144" y="1076"/>
                  </a:lnTo>
                  <a:lnTo>
                    <a:pt x="131" y="1076"/>
                  </a:lnTo>
                  <a:lnTo>
                    <a:pt x="125" y="1076"/>
                  </a:lnTo>
                  <a:lnTo>
                    <a:pt x="119" y="1074"/>
                  </a:lnTo>
                  <a:lnTo>
                    <a:pt x="92" y="1074"/>
                  </a:lnTo>
                  <a:lnTo>
                    <a:pt x="62" y="1076"/>
                  </a:lnTo>
                  <a:lnTo>
                    <a:pt x="38" y="1077"/>
                  </a:lnTo>
                  <a:lnTo>
                    <a:pt x="0" y="1080"/>
                  </a:lnTo>
                  <a:lnTo>
                    <a:pt x="31" y="1040"/>
                  </a:lnTo>
                  <a:lnTo>
                    <a:pt x="107" y="951"/>
                  </a:lnTo>
                  <a:lnTo>
                    <a:pt x="431" y="540"/>
                  </a:lnTo>
                  <a:lnTo>
                    <a:pt x="398" y="533"/>
                  </a:lnTo>
                  <a:lnTo>
                    <a:pt x="366" y="524"/>
                  </a:lnTo>
                  <a:lnTo>
                    <a:pt x="336" y="514"/>
                  </a:lnTo>
                  <a:lnTo>
                    <a:pt x="306" y="502"/>
                  </a:lnTo>
                  <a:lnTo>
                    <a:pt x="277" y="489"/>
                  </a:lnTo>
                  <a:lnTo>
                    <a:pt x="251" y="475"/>
                  </a:lnTo>
                  <a:lnTo>
                    <a:pt x="225" y="458"/>
                  </a:lnTo>
                  <a:lnTo>
                    <a:pt x="202" y="441"/>
                  </a:lnTo>
                  <a:lnTo>
                    <a:pt x="190" y="431"/>
                  </a:lnTo>
                  <a:lnTo>
                    <a:pt x="180" y="420"/>
                  </a:lnTo>
                  <a:lnTo>
                    <a:pt x="169" y="410"/>
                  </a:lnTo>
                  <a:lnTo>
                    <a:pt x="160" y="399"/>
                  </a:lnTo>
                  <a:lnTo>
                    <a:pt x="151" y="389"/>
                  </a:lnTo>
                  <a:lnTo>
                    <a:pt x="144" y="377"/>
                  </a:lnTo>
                  <a:lnTo>
                    <a:pt x="138" y="365"/>
                  </a:lnTo>
                  <a:lnTo>
                    <a:pt x="131" y="352"/>
                  </a:lnTo>
                  <a:lnTo>
                    <a:pt x="125" y="340"/>
                  </a:lnTo>
                  <a:lnTo>
                    <a:pt x="121" y="327"/>
                  </a:lnTo>
                  <a:lnTo>
                    <a:pt x="116" y="313"/>
                  </a:lnTo>
                  <a:lnTo>
                    <a:pt x="113" y="299"/>
                  </a:lnTo>
                  <a:lnTo>
                    <a:pt x="111" y="285"/>
                  </a:lnTo>
                  <a:lnTo>
                    <a:pt x="109" y="270"/>
                  </a:lnTo>
                  <a:lnTo>
                    <a:pt x="108" y="255"/>
                  </a:lnTo>
                  <a:lnTo>
                    <a:pt x="107" y="240"/>
                  </a:lnTo>
                  <a:lnTo>
                    <a:pt x="108" y="225"/>
                  </a:lnTo>
                  <a:lnTo>
                    <a:pt x="109" y="210"/>
                  </a:lnTo>
                  <a:lnTo>
                    <a:pt x="110" y="196"/>
                  </a:lnTo>
                  <a:lnTo>
                    <a:pt x="112" y="183"/>
                  </a:lnTo>
                  <a:lnTo>
                    <a:pt x="115" y="170"/>
                  </a:lnTo>
                  <a:lnTo>
                    <a:pt x="119" y="157"/>
                  </a:lnTo>
                  <a:lnTo>
                    <a:pt x="124" y="145"/>
                  </a:lnTo>
                  <a:lnTo>
                    <a:pt x="129" y="134"/>
                  </a:lnTo>
                  <a:lnTo>
                    <a:pt x="134" y="123"/>
                  </a:lnTo>
                  <a:lnTo>
                    <a:pt x="141" y="113"/>
                  </a:lnTo>
                  <a:lnTo>
                    <a:pt x="147" y="102"/>
                  </a:lnTo>
                  <a:lnTo>
                    <a:pt x="156" y="92"/>
                  </a:lnTo>
                  <a:lnTo>
                    <a:pt x="163" y="83"/>
                  </a:lnTo>
                  <a:lnTo>
                    <a:pt x="172" y="74"/>
                  </a:lnTo>
                  <a:lnTo>
                    <a:pt x="182" y="66"/>
                  </a:lnTo>
                  <a:lnTo>
                    <a:pt x="192" y="58"/>
                  </a:lnTo>
                  <a:close/>
                  <a:moveTo>
                    <a:pt x="653" y="494"/>
                  </a:moveTo>
                  <a:lnTo>
                    <a:pt x="653" y="57"/>
                  </a:lnTo>
                  <a:lnTo>
                    <a:pt x="590" y="54"/>
                  </a:lnTo>
                  <a:lnTo>
                    <a:pt x="519" y="54"/>
                  </a:lnTo>
                  <a:lnTo>
                    <a:pt x="486" y="55"/>
                  </a:lnTo>
                  <a:lnTo>
                    <a:pt x="458" y="56"/>
                  </a:lnTo>
                  <a:lnTo>
                    <a:pt x="437" y="57"/>
                  </a:lnTo>
                  <a:lnTo>
                    <a:pt x="421" y="60"/>
                  </a:lnTo>
                  <a:lnTo>
                    <a:pt x="400" y="64"/>
                  </a:lnTo>
                  <a:lnTo>
                    <a:pt x="381" y="69"/>
                  </a:lnTo>
                  <a:lnTo>
                    <a:pt x="362" y="75"/>
                  </a:lnTo>
                  <a:lnTo>
                    <a:pt x="346" y="83"/>
                  </a:lnTo>
                  <a:lnTo>
                    <a:pt x="330" y="91"/>
                  </a:lnTo>
                  <a:lnTo>
                    <a:pt x="315" y="101"/>
                  </a:lnTo>
                  <a:lnTo>
                    <a:pt x="303" y="112"/>
                  </a:lnTo>
                  <a:lnTo>
                    <a:pt x="291" y="123"/>
                  </a:lnTo>
                  <a:lnTo>
                    <a:pt x="282" y="136"/>
                  </a:lnTo>
                  <a:lnTo>
                    <a:pt x="272" y="150"/>
                  </a:lnTo>
                  <a:lnTo>
                    <a:pt x="265" y="166"/>
                  </a:lnTo>
                  <a:lnTo>
                    <a:pt x="258" y="182"/>
                  </a:lnTo>
                  <a:lnTo>
                    <a:pt x="254" y="199"/>
                  </a:lnTo>
                  <a:lnTo>
                    <a:pt x="251" y="218"/>
                  </a:lnTo>
                  <a:lnTo>
                    <a:pt x="249" y="237"/>
                  </a:lnTo>
                  <a:lnTo>
                    <a:pt x="248" y="258"/>
                  </a:lnTo>
                  <a:lnTo>
                    <a:pt x="249" y="279"/>
                  </a:lnTo>
                  <a:lnTo>
                    <a:pt x="251" y="300"/>
                  </a:lnTo>
                  <a:lnTo>
                    <a:pt x="255" y="321"/>
                  </a:lnTo>
                  <a:lnTo>
                    <a:pt x="261" y="339"/>
                  </a:lnTo>
                  <a:lnTo>
                    <a:pt x="269" y="357"/>
                  </a:lnTo>
                  <a:lnTo>
                    <a:pt x="279" y="374"/>
                  </a:lnTo>
                  <a:lnTo>
                    <a:pt x="290" y="390"/>
                  </a:lnTo>
                  <a:lnTo>
                    <a:pt x="304" y="404"/>
                  </a:lnTo>
                  <a:lnTo>
                    <a:pt x="318" y="419"/>
                  </a:lnTo>
                  <a:lnTo>
                    <a:pt x="333" y="432"/>
                  </a:lnTo>
                  <a:lnTo>
                    <a:pt x="349" y="444"/>
                  </a:lnTo>
                  <a:lnTo>
                    <a:pt x="367" y="454"/>
                  </a:lnTo>
                  <a:lnTo>
                    <a:pt x="386" y="463"/>
                  </a:lnTo>
                  <a:lnTo>
                    <a:pt x="407" y="471"/>
                  </a:lnTo>
                  <a:lnTo>
                    <a:pt x="428" y="478"/>
                  </a:lnTo>
                  <a:lnTo>
                    <a:pt x="450" y="484"/>
                  </a:lnTo>
                  <a:lnTo>
                    <a:pt x="476" y="488"/>
                  </a:lnTo>
                  <a:lnTo>
                    <a:pt x="507" y="492"/>
                  </a:lnTo>
                  <a:lnTo>
                    <a:pt x="541" y="493"/>
                  </a:lnTo>
                  <a:lnTo>
                    <a:pt x="579" y="494"/>
                  </a:lnTo>
                  <a:lnTo>
                    <a:pt x="653" y="4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876600" y="2686680"/>
              <a:ext cx="129240" cy="126000"/>
            </a:xfrm>
            <a:custGeom>
              <a:avLst/>
              <a:gdLst>
                <a:gd name="textAreaLeft" fmla="*/ 0 w 129240"/>
                <a:gd name="textAreaRight" fmla="*/ 129600 w 129240"/>
                <a:gd name="textAreaTop" fmla="*/ 0 h 126000"/>
                <a:gd name="textAreaBottom" fmla="*/ 126360 h 126000"/>
              </a:gdLst>
              <a:ahLst/>
              <a:rect l="textAreaLeft" t="textAreaTop" r="textAreaRight" b="textAreaBottom"/>
              <a:pathLst>
                <a:path w="1181" h="1122">
                  <a:moveTo>
                    <a:pt x="891" y="1048"/>
                  </a:moveTo>
                  <a:lnTo>
                    <a:pt x="874" y="1058"/>
                  </a:lnTo>
                  <a:lnTo>
                    <a:pt x="856" y="1066"/>
                  </a:lnTo>
                  <a:lnTo>
                    <a:pt x="838" y="1074"/>
                  </a:lnTo>
                  <a:lnTo>
                    <a:pt x="820" y="1081"/>
                  </a:lnTo>
                  <a:lnTo>
                    <a:pt x="802" y="1088"/>
                  </a:lnTo>
                  <a:lnTo>
                    <a:pt x="783" y="1093"/>
                  </a:lnTo>
                  <a:lnTo>
                    <a:pt x="764" y="1098"/>
                  </a:lnTo>
                  <a:lnTo>
                    <a:pt x="745" y="1104"/>
                  </a:lnTo>
                  <a:lnTo>
                    <a:pt x="725" y="1108"/>
                  </a:lnTo>
                  <a:lnTo>
                    <a:pt x="706" y="1112"/>
                  </a:lnTo>
                  <a:lnTo>
                    <a:pt x="686" y="1115"/>
                  </a:lnTo>
                  <a:lnTo>
                    <a:pt x="664" y="1117"/>
                  </a:lnTo>
                  <a:lnTo>
                    <a:pt x="644" y="1119"/>
                  </a:lnTo>
                  <a:lnTo>
                    <a:pt x="623" y="1121"/>
                  </a:lnTo>
                  <a:lnTo>
                    <a:pt x="602" y="1122"/>
                  </a:lnTo>
                  <a:lnTo>
                    <a:pt x="581" y="1122"/>
                  </a:lnTo>
                  <a:lnTo>
                    <a:pt x="549" y="1122"/>
                  </a:lnTo>
                  <a:lnTo>
                    <a:pt x="518" y="1119"/>
                  </a:lnTo>
                  <a:lnTo>
                    <a:pt x="488" y="1116"/>
                  </a:lnTo>
                  <a:lnTo>
                    <a:pt x="458" y="1112"/>
                  </a:lnTo>
                  <a:lnTo>
                    <a:pt x="428" y="1107"/>
                  </a:lnTo>
                  <a:lnTo>
                    <a:pt x="400" y="1099"/>
                  </a:lnTo>
                  <a:lnTo>
                    <a:pt x="371" y="1092"/>
                  </a:lnTo>
                  <a:lnTo>
                    <a:pt x="345" y="1082"/>
                  </a:lnTo>
                  <a:lnTo>
                    <a:pt x="318" y="1073"/>
                  </a:lnTo>
                  <a:lnTo>
                    <a:pt x="293" y="1061"/>
                  </a:lnTo>
                  <a:lnTo>
                    <a:pt x="268" y="1048"/>
                  </a:lnTo>
                  <a:lnTo>
                    <a:pt x="244" y="1035"/>
                  </a:lnTo>
                  <a:lnTo>
                    <a:pt x="222" y="1020"/>
                  </a:lnTo>
                  <a:lnTo>
                    <a:pt x="200" y="1004"/>
                  </a:lnTo>
                  <a:lnTo>
                    <a:pt x="179" y="987"/>
                  </a:lnTo>
                  <a:lnTo>
                    <a:pt x="160" y="969"/>
                  </a:lnTo>
                  <a:lnTo>
                    <a:pt x="141" y="950"/>
                  </a:lnTo>
                  <a:lnTo>
                    <a:pt x="124" y="931"/>
                  </a:lnTo>
                  <a:lnTo>
                    <a:pt x="107" y="909"/>
                  </a:lnTo>
                  <a:lnTo>
                    <a:pt x="92" y="887"/>
                  </a:lnTo>
                  <a:lnTo>
                    <a:pt x="78" y="865"/>
                  </a:lnTo>
                  <a:lnTo>
                    <a:pt x="65" y="840"/>
                  </a:lnTo>
                  <a:lnTo>
                    <a:pt x="53" y="816"/>
                  </a:lnTo>
                  <a:lnTo>
                    <a:pt x="43" y="789"/>
                  </a:lnTo>
                  <a:lnTo>
                    <a:pt x="32" y="764"/>
                  </a:lnTo>
                  <a:lnTo>
                    <a:pt x="24" y="737"/>
                  </a:lnTo>
                  <a:lnTo>
                    <a:pt x="17" y="711"/>
                  </a:lnTo>
                  <a:lnTo>
                    <a:pt x="12" y="683"/>
                  </a:lnTo>
                  <a:lnTo>
                    <a:pt x="7" y="655"/>
                  </a:lnTo>
                  <a:lnTo>
                    <a:pt x="3" y="626"/>
                  </a:lnTo>
                  <a:lnTo>
                    <a:pt x="1" y="595"/>
                  </a:lnTo>
                  <a:lnTo>
                    <a:pt x="0" y="564"/>
                  </a:lnTo>
                  <a:lnTo>
                    <a:pt x="1" y="532"/>
                  </a:lnTo>
                  <a:lnTo>
                    <a:pt x="3" y="502"/>
                  </a:lnTo>
                  <a:lnTo>
                    <a:pt x="7" y="472"/>
                  </a:lnTo>
                  <a:lnTo>
                    <a:pt x="12" y="442"/>
                  </a:lnTo>
                  <a:lnTo>
                    <a:pt x="18" y="414"/>
                  </a:lnTo>
                  <a:lnTo>
                    <a:pt x="26" y="386"/>
                  </a:lnTo>
                  <a:lnTo>
                    <a:pt x="34" y="359"/>
                  </a:lnTo>
                  <a:lnTo>
                    <a:pt x="45" y="333"/>
                  </a:lnTo>
                  <a:lnTo>
                    <a:pt x="56" y="306"/>
                  </a:lnTo>
                  <a:lnTo>
                    <a:pt x="69" y="282"/>
                  </a:lnTo>
                  <a:lnTo>
                    <a:pt x="83" y="258"/>
                  </a:lnTo>
                  <a:lnTo>
                    <a:pt x="98" y="235"/>
                  </a:lnTo>
                  <a:lnTo>
                    <a:pt x="115" y="213"/>
                  </a:lnTo>
                  <a:lnTo>
                    <a:pt x="132" y="192"/>
                  </a:lnTo>
                  <a:lnTo>
                    <a:pt x="151" y="172"/>
                  </a:lnTo>
                  <a:lnTo>
                    <a:pt x="171" y="151"/>
                  </a:lnTo>
                  <a:lnTo>
                    <a:pt x="191" y="134"/>
                  </a:lnTo>
                  <a:lnTo>
                    <a:pt x="211" y="117"/>
                  </a:lnTo>
                  <a:lnTo>
                    <a:pt x="233" y="102"/>
                  </a:lnTo>
                  <a:lnTo>
                    <a:pt x="256" y="88"/>
                  </a:lnTo>
                  <a:lnTo>
                    <a:pt x="279" y="74"/>
                  </a:lnTo>
                  <a:lnTo>
                    <a:pt x="303" y="62"/>
                  </a:lnTo>
                  <a:lnTo>
                    <a:pt x="328" y="51"/>
                  </a:lnTo>
                  <a:lnTo>
                    <a:pt x="354" y="40"/>
                  </a:lnTo>
                  <a:lnTo>
                    <a:pt x="381" y="30"/>
                  </a:lnTo>
                  <a:lnTo>
                    <a:pt x="408" y="22"/>
                  </a:lnTo>
                  <a:lnTo>
                    <a:pt x="437" y="16"/>
                  </a:lnTo>
                  <a:lnTo>
                    <a:pt x="465" y="10"/>
                  </a:lnTo>
                  <a:lnTo>
                    <a:pt x="494" y="5"/>
                  </a:lnTo>
                  <a:lnTo>
                    <a:pt x="524" y="3"/>
                  </a:lnTo>
                  <a:lnTo>
                    <a:pt x="554" y="1"/>
                  </a:lnTo>
                  <a:lnTo>
                    <a:pt x="585" y="0"/>
                  </a:lnTo>
                  <a:lnTo>
                    <a:pt x="613" y="1"/>
                  </a:lnTo>
                  <a:lnTo>
                    <a:pt x="641" y="2"/>
                  </a:lnTo>
                  <a:lnTo>
                    <a:pt x="669" y="4"/>
                  </a:lnTo>
                  <a:lnTo>
                    <a:pt x="696" y="8"/>
                  </a:lnTo>
                  <a:lnTo>
                    <a:pt x="724" y="12"/>
                  </a:lnTo>
                  <a:lnTo>
                    <a:pt x="751" y="19"/>
                  </a:lnTo>
                  <a:lnTo>
                    <a:pt x="779" y="25"/>
                  </a:lnTo>
                  <a:lnTo>
                    <a:pt x="805" y="33"/>
                  </a:lnTo>
                  <a:lnTo>
                    <a:pt x="832" y="41"/>
                  </a:lnTo>
                  <a:lnTo>
                    <a:pt x="858" y="51"/>
                  </a:lnTo>
                  <a:lnTo>
                    <a:pt x="884" y="61"/>
                  </a:lnTo>
                  <a:lnTo>
                    <a:pt x="908" y="73"/>
                  </a:lnTo>
                  <a:lnTo>
                    <a:pt x="931" y="86"/>
                  </a:lnTo>
                  <a:lnTo>
                    <a:pt x="955" y="99"/>
                  </a:lnTo>
                  <a:lnTo>
                    <a:pt x="977" y="114"/>
                  </a:lnTo>
                  <a:lnTo>
                    <a:pt x="998" y="130"/>
                  </a:lnTo>
                  <a:lnTo>
                    <a:pt x="1018" y="147"/>
                  </a:lnTo>
                  <a:lnTo>
                    <a:pt x="1038" y="165"/>
                  </a:lnTo>
                  <a:lnTo>
                    <a:pt x="1056" y="185"/>
                  </a:lnTo>
                  <a:lnTo>
                    <a:pt x="1073" y="206"/>
                  </a:lnTo>
                  <a:lnTo>
                    <a:pt x="1089" y="228"/>
                  </a:lnTo>
                  <a:lnTo>
                    <a:pt x="1105" y="250"/>
                  </a:lnTo>
                  <a:lnTo>
                    <a:pt x="1119" y="275"/>
                  </a:lnTo>
                  <a:lnTo>
                    <a:pt x="1132" y="300"/>
                  </a:lnTo>
                  <a:lnTo>
                    <a:pt x="1143" y="327"/>
                  </a:lnTo>
                  <a:lnTo>
                    <a:pt x="1154" y="353"/>
                  </a:lnTo>
                  <a:lnTo>
                    <a:pt x="1162" y="382"/>
                  </a:lnTo>
                  <a:lnTo>
                    <a:pt x="1170" y="411"/>
                  </a:lnTo>
                  <a:lnTo>
                    <a:pt x="1175" y="441"/>
                  </a:lnTo>
                  <a:lnTo>
                    <a:pt x="1178" y="473"/>
                  </a:lnTo>
                  <a:lnTo>
                    <a:pt x="1180" y="506"/>
                  </a:lnTo>
                  <a:lnTo>
                    <a:pt x="1181" y="540"/>
                  </a:lnTo>
                  <a:lnTo>
                    <a:pt x="1181" y="561"/>
                  </a:lnTo>
                  <a:lnTo>
                    <a:pt x="1180" y="581"/>
                  </a:lnTo>
                  <a:lnTo>
                    <a:pt x="1178" y="603"/>
                  </a:lnTo>
                  <a:lnTo>
                    <a:pt x="1176" y="623"/>
                  </a:lnTo>
                  <a:lnTo>
                    <a:pt x="1174" y="643"/>
                  </a:lnTo>
                  <a:lnTo>
                    <a:pt x="1171" y="662"/>
                  </a:lnTo>
                  <a:lnTo>
                    <a:pt x="1167" y="682"/>
                  </a:lnTo>
                  <a:lnTo>
                    <a:pt x="1162" y="701"/>
                  </a:lnTo>
                  <a:lnTo>
                    <a:pt x="1157" y="720"/>
                  </a:lnTo>
                  <a:lnTo>
                    <a:pt x="1152" y="738"/>
                  </a:lnTo>
                  <a:lnTo>
                    <a:pt x="1145" y="756"/>
                  </a:lnTo>
                  <a:lnTo>
                    <a:pt x="1138" y="774"/>
                  </a:lnTo>
                  <a:lnTo>
                    <a:pt x="1131" y="793"/>
                  </a:lnTo>
                  <a:lnTo>
                    <a:pt x="1123" y="810"/>
                  </a:lnTo>
                  <a:lnTo>
                    <a:pt x="1115" y="827"/>
                  </a:lnTo>
                  <a:lnTo>
                    <a:pt x="1105" y="843"/>
                  </a:lnTo>
                  <a:lnTo>
                    <a:pt x="1096" y="859"/>
                  </a:lnTo>
                  <a:lnTo>
                    <a:pt x="1085" y="875"/>
                  </a:lnTo>
                  <a:lnTo>
                    <a:pt x="1074" y="891"/>
                  </a:lnTo>
                  <a:lnTo>
                    <a:pt x="1064" y="906"/>
                  </a:lnTo>
                  <a:lnTo>
                    <a:pt x="1052" y="921"/>
                  </a:lnTo>
                  <a:lnTo>
                    <a:pt x="1039" y="935"/>
                  </a:lnTo>
                  <a:lnTo>
                    <a:pt x="1027" y="949"/>
                  </a:lnTo>
                  <a:lnTo>
                    <a:pt x="1014" y="961"/>
                  </a:lnTo>
                  <a:lnTo>
                    <a:pt x="1000" y="974"/>
                  </a:lnTo>
                  <a:lnTo>
                    <a:pt x="985" y="986"/>
                  </a:lnTo>
                  <a:lnTo>
                    <a:pt x="972" y="997"/>
                  </a:lnTo>
                  <a:lnTo>
                    <a:pt x="956" y="1009"/>
                  </a:lnTo>
                  <a:lnTo>
                    <a:pt x="941" y="1020"/>
                  </a:lnTo>
                  <a:lnTo>
                    <a:pt x="925" y="1029"/>
                  </a:lnTo>
                  <a:lnTo>
                    <a:pt x="908" y="1040"/>
                  </a:lnTo>
                  <a:lnTo>
                    <a:pt x="891" y="1048"/>
                  </a:lnTo>
                  <a:close/>
                  <a:moveTo>
                    <a:pt x="723" y="70"/>
                  </a:moveTo>
                  <a:lnTo>
                    <a:pt x="692" y="62"/>
                  </a:lnTo>
                  <a:lnTo>
                    <a:pt x="661" y="57"/>
                  </a:lnTo>
                  <a:lnTo>
                    <a:pt x="645" y="55"/>
                  </a:lnTo>
                  <a:lnTo>
                    <a:pt x="631" y="53"/>
                  </a:lnTo>
                  <a:lnTo>
                    <a:pt x="616" y="53"/>
                  </a:lnTo>
                  <a:lnTo>
                    <a:pt x="600" y="52"/>
                  </a:lnTo>
                  <a:lnTo>
                    <a:pt x="574" y="53"/>
                  </a:lnTo>
                  <a:lnTo>
                    <a:pt x="550" y="54"/>
                  </a:lnTo>
                  <a:lnTo>
                    <a:pt x="526" y="57"/>
                  </a:lnTo>
                  <a:lnTo>
                    <a:pt x="502" y="61"/>
                  </a:lnTo>
                  <a:lnTo>
                    <a:pt x="479" y="67"/>
                  </a:lnTo>
                  <a:lnTo>
                    <a:pt x="457" y="73"/>
                  </a:lnTo>
                  <a:lnTo>
                    <a:pt x="436" y="80"/>
                  </a:lnTo>
                  <a:lnTo>
                    <a:pt x="414" y="90"/>
                  </a:lnTo>
                  <a:lnTo>
                    <a:pt x="394" y="99"/>
                  </a:lnTo>
                  <a:lnTo>
                    <a:pt x="374" y="110"/>
                  </a:lnTo>
                  <a:lnTo>
                    <a:pt x="355" y="122"/>
                  </a:lnTo>
                  <a:lnTo>
                    <a:pt x="337" y="134"/>
                  </a:lnTo>
                  <a:lnTo>
                    <a:pt x="320" y="149"/>
                  </a:lnTo>
                  <a:lnTo>
                    <a:pt x="304" y="164"/>
                  </a:lnTo>
                  <a:lnTo>
                    <a:pt x="288" y="180"/>
                  </a:lnTo>
                  <a:lnTo>
                    <a:pt x="274" y="197"/>
                  </a:lnTo>
                  <a:lnTo>
                    <a:pt x="260" y="214"/>
                  </a:lnTo>
                  <a:lnTo>
                    <a:pt x="246" y="233"/>
                  </a:lnTo>
                  <a:lnTo>
                    <a:pt x="234" y="253"/>
                  </a:lnTo>
                  <a:lnTo>
                    <a:pt x="223" y="273"/>
                  </a:lnTo>
                  <a:lnTo>
                    <a:pt x="212" y="296"/>
                  </a:lnTo>
                  <a:lnTo>
                    <a:pt x="203" y="318"/>
                  </a:lnTo>
                  <a:lnTo>
                    <a:pt x="193" y="341"/>
                  </a:lnTo>
                  <a:lnTo>
                    <a:pt x="185" y="366"/>
                  </a:lnTo>
                  <a:lnTo>
                    <a:pt x="178" y="390"/>
                  </a:lnTo>
                  <a:lnTo>
                    <a:pt x="173" y="416"/>
                  </a:lnTo>
                  <a:lnTo>
                    <a:pt x="168" y="442"/>
                  </a:lnTo>
                  <a:lnTo>
                    <a:pt x="163" y="469"/>
                  </a:lnTo>
                  <a:lnTo>
                    <a:pt x="160" y="496"/>
                  </a:lnTo>
                  <a:lnTo>
                    <a:pt x="158" y="525"/>
                  </a:lnTo>
                  <a:lnTo>
                    <a:pt x="157" y="553"/>
                  </a:lnTo>
                  <a:lnTo>
                    <a:pt x="156" y="582"/>
                  </a:lnTo>
                  <a:lnTo>
                    <a:pt x="157" y="610"/>
                  </a:lnTo>
                  <a:lnTo>
                    <a:pt x="158" y="638"/>
                  </a:lnTo>
                  <a:lnTo>
                    <a:pt x="160" y="665"/>
                  </a:lnTo>
                  <a:lnTo>
                    <a:pt x="163" y="691"/>
                  </a:lnTo>
                  <a:lnTo>
                    <a:pt x="168" y="716"/>
                  </a:lnTo>
                  <a:lnTo>
                    <a:pt x="173" y="741"/>
                  </a:lnTo>
                  <a:lnTo>
                    <a:pt x="179" y="764"/>
                  </a:lnTo>
                  <a:lnTo>
                    <a:pt x="187" y="787"/>
                  </a:lnTo>
                  <a:lnTo>
                    <a:pt x="195" y="810"/>
                  </a:lnTo>
                  <a:lnTo>
                    <a:pt x="205" y="831"/>
                  </a:lnTo>
                  <a:lnTo>
                    <a:pt x="215" y="852"/>
                  </a:lnTo>
                  <a:lnTo>
                    <a:pt x="226" y="871"/>
                  </a:lnTo>
                  <a:lnTo>
                    <a:pt x="239" y="890"/>
                  </a:lnTo>
                  <a:lnTo>
                    <a:pt x="251" y="908"/>
                  </a:lnTo>
                  <a:lnTo>
                    <a:pt x="265" y="925"/>
                  </a:lnTo>
                  <a:lnTo>
                    <a:pt x="280" y="942"/>
                  </a:lnTo>
                  <a:lnTo>
                    <a:pt x="295" y="957"/>
                  </a:lnTo>
                  <a:lnTo>
                    <a:pt x="312" y="972"/>
                  </a:lnTo>
                  <a:lnTo>
                    <a:pt x="328" y="986"/>
                  </a:lnTo>
                  <a:lnTo>
                    <a:pt x="345" y="997"/>
                  </a:lnTo>
                  <a:lnTo>
                    <a:pt x="363" y="1009"/>
                  </a:lnTo>
                  <a:lnTo>
                    <a:pt x="382" y="1020"/>
                  </a:lnTo>
                  <a:lnTo>
                    <a:pt x="400" y="1029"/>
                  </a:lnTo>
                  <a:lnTo>
                    <a:pt x="420" y="1038"/>
                  </a:lnTo>
                  <a:lnTo>
                    <a:pt x="439" y="1045"/>
                  </a:lnTo>
                  <a:lnTo>
                    <a:pt x="459" y="1052"/>
                  </a:lnTo>
                  <a:lnTo>
                    <a:pt x="479" y="1057"/>
                  </a:lnTo>
                  <a:lnTo>
                    <a:pt x="500" y="1061"/>
                  </a:lnTo>
                  <a:lnTo>
                    <a:pt x="521" y="1065"/>
                  </a:lnTo>
                  <a:lnTo>
                    <a:pt x="543" y="1067"/>
                  </a:lnTo>
                  <a:lnTo>
                    <a:pt x="564" y="1069"/>
                  </a:lnTo>
                  <a:lnTo>
                    <a:pt x="586" y="1070"/>
                  </a:lnTo>
                  <a:lnTo>
                    <a:pt x="614" y="1069"/>
                  </a:lnTo>
                  <a:lnTo>
                    <a:pt x="640" y="1066"/>
                  </a:lnTo>
                  <a:lnTo>
                    <a:pt x="666" y="1063"/>
                  </a:lnTo>
                  <a:lnTo>
                    <a:pt x="691" y="1058"/>
                  </a:lnTo>
                  <a:lnTo>
                    <a:pt x="714" y="1050"/>
                  </a:lnTo>
                  <a:lnTo>
                    <a:pt x="738" y="1042"/>
                  </a:lnTo>
                  <a:lnTo>
                    <a:pt x="761" y="1032"/>
                  </a:lnTo>
                  <a:lnTo>
                    <a:pt x="782" y="1021"/>
                  </a:lnTo>
                  <a:lnTo>
                    <a:pt x="803" y="1008"/>
                  </a:lnTo>
                  <a:lnTo>
                    <a:pt x="822" y="995"/>
                  </a:lnTo>
                  <a:lnTo>
                    <a:pt x="840" y="980"/>
                  </a:lnTo>
                  <a:lnTo>
                    <a:pt x="858" y="966"/>
                  </a:lnTo>
                  <a:lnTo>
                    <a:pt x="875" y="949"/>
                  </a:lnTo>
                  <a:lnTo>
                    <a:pt x="891" y="932"/>
                  </a:lnTo>
                  <a:lnTo>
                    <a:pt x="906" y="914"/>
                  </a:lnTo>
                  <a:lnTo>
                    <a:pt x="920" y="894"/>
                  </a:lnTo>
                  <a:lnTo>
                    <a:pt x="932" y="875"/>
                  </a:lnTo>
                  <a:lnTo>
                    <a:pt x="944" y="855"/>
                  </a:lnTo>
                  <a:lnTo>
                    <a:pt x="956" y="834"/>
                  </a:lnTo>
                  <a:lnTo>
                    <a:pt x="966" y="813"/>
                  </a:lnTo>
                  <a:lnTo>
                    <a:pt x="976" y="791"/>
                  </a:lnTo>
                  <a:lnTo>
                    <a:pt x="984" y="769"/>
                  </a:lnTo>
                  <a:lnTo>
                    <a:pt x="993" y="746"/>
                  </a:lnTo>
                  <a:lnTo>
                    <a:pt x="999" y="724"/>
                  </a:lnTo>
                  <a:lnTo>
                    <a:pt x="1006" y="700"/>
                  </a:lnTo>
                  <a:lnTo>
                    <a:pt x="1011" y="678"/>
                  </a:lnTo>
                  <a:lnTo>
                    <a:pt x="1016" y="656"/>
                  </a:lnTo>
                  <a:lnTo>
                    <a:pt x="1019" y="633"/>
                  </a:lnTo>
                  <a:lnTo>
                    <a:pt x="1023" y="612"/>
                  </a:lnTo>
                  <a:lnTo>
                    <a:pt x="1025" y="592"/>
                  </a:lnTo>
                  <a:lnTo>
                    <a:pt x="1026" y="572"/>
                  </a:lnTo>
                  <a:lnTo>
                    <a:pt x="1026" y="552"/>
                  </a:lnTo>
                  <a:lnTo>
                    <a:pt x="1026" y="514"/>
                  </a:lnTo>
                  <a:lnTo>
                    <a:pt x="1025" y="480"/>
                  </a:lnTo>
                  <a:lnTo>
                    <a:pt x="1021" y="449"/>
                  </a:lnTo>
                  <a:lnTo>
                    <a:pt x="1018" y="420"/>
                  </a:lnTo>
                  <a:lnTo>
                    <a:pt x="1014" y="393"/>
                  </a:lnTo>
                  <a:lnTo>
                    <a:pt x="1008" y="366"/>
                  </a:lnTo>
                  <a:lnTo>
                    <a:pt x="999" y="338"/>
                  </a:lnTo>
                  <a:lnTo>
                    <a:pt x="989" y="310"/>
                  </a:lnTo>
                  <a:lnTo>
                    <a:pt x="982" y="296"/>
                  </a:lnTo>
                  <a:lnTo>
                    <a:pt x="976" y="282"/>
                  </a:lnTo>
                  <a:lnTo>
                    <a:pt x="970" y="268"/>
                  </a:lnTo>
                  <a:lnTo>
                    <a:pt x="962" y="254"/>
                  </a:lnTo>
                  <a:lnTo>
                    <a:pt x="946" y="229"/>
                  </a:lnTo>
                  <a:lnTo>
                    <a:pt x="927" y="203"/>
                  </a:lnTo>
                  <a:lnTo>
                    <a:pt x="918" y="192"/>
                  </a:lnTo>
                  <a:lnTo>
                    <a:pt x="908" y="180"/>
                  </a:lnTo>
                  <a:lnTo>
                    <a:pt x="898" y="169"/>
                  </a:lnTo>
                  <a:lnTo>
                    <a:pt x="886" y="159"/>
                  </a:lnTo>
                  <a:lnTo>
                    <a:pt x="874" y="149"/>
                  </a:lnTo>
                  <a:lnTo>
                    <a:pt x="863" y="140"/>
                  </a:lnTo>
                  <a:lnTo>
                    <a:pt x="851" y="131"/>
                  </a:lnTo>
                  <a:lnTo>
                    <a:pt x="838" y="123"/>
                  </a:lnTo>
                  <a:lnTo>
                    <a:pt x="824" y="114"/>
                  </a:lnTo>
                  <a:lnTo>
                    <a:pt x="812" y="106"/>
                  </a:lnTo>
                  <a:lnTo>
                    <a:pt x="798" y="99"/>
                  </a:lnTo>
                  <a:lnTo>
                    <a:pt x="783" y="92"/>
                  </a:lnTo>
                  <a:lnTo>
                    <a:pt x="769" y="86"/>
                  </a:lnTo>
                  <a:lnTo>
                    <a:pt x="753" y="80"/>
                  </a:lnTo>
                  <a:lnTo>
                    <a:pt x="739" y="75"/>
                  </a:lnTo>
                  <a:lnTo>
                    <a:pt x="723" y="7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752040" y="2688120"/>
              <a:ext cx="101880" cy="118800"/>
            </a:xfrm>
            <a:custGeom>
              <a:avLst/>
              <a:gdLst>
                <a:gd name="textAreaLeft" fmla="*/ 0 w 101880"/>
                <a:gd name="textAreaRight" fmla="*/ 102240 w 101880"/>
                <a:gd name="textAreaTop" fmla="*/ 0 h 118800"/>
                <a:gd name="textAreaBottom" fmla="*/ 119160 h 118800"/>
              </a:gdLst>
              <a:ahLst/>
              <a:rect l="textAreaLeft" t="textAreaTop" r="textAreaRight" b="textAreaBottom"/>
              <a:pathLst>
                <a:path w="941" h="1080">
                  <a:moveTo>
                    <a:pt x="138" y="536"/>
                  </a:moveTo>
                  <a:lnTo>
                    <a:pt x="138" y="1080"/>
                  </a:lnTo>
                  <a:lnTo>
                    <a:pt x="110" y="1077"/>
                  </a:lnTo>
                  <a:lnTo>
                    <a:pt x="98" y="1076"/>
                  </a:lnTo>
                  <a:lnTo>
                    <a:pt x="91" y="1076"/>
                  </a:lnTo>
                  <a:lnTo>
                    <a:pt x="69" y="1074"/>
                  </a:lnTo>
                  <a:lnTo>
                    <a:pt x="37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40" y="2"/>
                  </a:lnTo>
                  <a:lnTo>
                    <a:pt x="69" y="3"/>
                  </a:lnTo>
                  <a:lnTo>
                    <a:pt x="95" y="2"/>
                  </a:lnTo>
                  <a:lnTo>
                    <a:pt x="138" y="0"/>
                  </a:lnTo>
                  <a:lnTo>
                    <a:pt x="138" y="452"/>
                  </a:lnTo>
                  <a:lnTo>
                    <a:pt x="470" y="461"/>
                  </a:lnTo>
                  <a:lnTo>
                    <a:pt x="488" y="460"/>
                  </a:lnTo>
                  <a:lnTo>
                    <a:pt x="507" y="459"/>
                  </a:lnTo>
                  <a:lnTo>
                    <a:pt x="527" y="458"/>
                  </a:lnTo>
                  <a:lnTo>
                    <a:pt x="548" y="458"/>
                  </a:lnTo>
                  <a:lnTo>
                    <a:pt x="569" y="456"/>
                  </a:lnTo>
                  <a:lnTo>
                    <a:pt x="591" y="455"/>
                  </a:lnTo>
                  <a:lnTo>
                    <a:pt x="614" y="455"/>
                  </a:lnTo>
                  <a:lnTo>
                    <a:pt x="638" y="454"/>
                  </a:lnTo>
                  <a:lnTo>
                    <a:pt x="661" y="454"/>
                  </a:lnTo>
                  <a:lnTo>
                    <a:pt x="684" y="453"/>
                  </a:lnTo>
                  <a:lnTo>
                    <a:pt x="706" y="453"/>
                  </a:lnTo>
                  <a:lnTo>
                    <a:pt x="728" y="453"/>
                  </a:lnTo>
                  <a:lnTo>
                    <a:pt x="748" y="452"/>
                  </a:lnTo>
                  <a:lnTo>
                    <a:pt x="767" y="452"/>
                  </a:lnTo>
                  <a:lnTo>
                    <a:pt x="785" y="452"/>
                  </a:lnTo>
                  <a:lnTo>
                    <a:pt x="803" y="452"/>
                  </a:lnTo>
                  <a:lnTo>
                    <a:pt x="803" y="0"/>
                  </a:lnTo>
                  <a:lnTo>
                    <a:pt x="843" y="2"/>
                  </a:lnTo>
                  <a:lnTo>
                    <a:pt x="872" y="3"/>
                  </a:lnTo>
                  <a:lnTo>
                    <a:pt x="898" y="2"/>
                  </a:lnTo>
                  <a:lnTo>
                    <a:pt x="941" y="0"/>
                  </a:lnTo>
                  <a:lnTo>
                    <a:pt x="941" y="1080"/>
                  </a:lnTo>
                  <a:lnTo>
                    <a:pt x="912" y="1077"/>
                  </a:lnTo>
                  <a:lnTo>
                    <a:pt x="901" y="1076"/>
                  </a:lnTo>
                  <a:lnTo>
                    <a:pt x="894" y="1076"/>
                  </a:lnTo>
                  <a:lnTo>
                    <a:pt x="872" y="1074"/>
                  </a:lnTo>
                  <a:lnTo>
                    <a:pt x="847" y="1076"/>
                  </a:lnTo>
                  <a:lnTo>
                    <a:pt x="828" y="1077"/>
                  </a:lnTo>
                  <a:lnTo>
                    <a:pt x="803" y="1080"/>
                  </a:lnTo>
                  <a:lnTo>
                    <a:pt x="803" y="536"/>
                  </a:lnTo>
                  <a:lnTo>
                    <a:pt x="692" y="534"/>
                  </a:lnTo>
                  <a:lnTo>
                    <a:pt x="562" y="529"/>
                  </a:lnTo>
                  <a:lnTo>
                    <a:pt x="378" y="529"/>
                  </a:lnTo>
                  <a:lnTo>
                    <a:pt x="365" y="529"/>
                  </a:lnTo>
                  <a:lnTo>
                    <a:pt x="349" y="529"/>
                  </a:lnTo>
                  <a:lnTo>
                    <a:pt x="330" y="530"/>
                  </a:lnTo>
                  <a:lnTo>
                    <a:pt x="309" y="530"/>
                  </a:lnTo>
                  <a:lnTo>
                    <a:pt x="288" y="532"/>
                  </a:lnTo>
                  <a:lnTo>
                    <a:pt x="271" y="533"/>
                  </a:lnTo>
                  <a:lnTo>
                    <a:pt x="257" y="533"/>
                  </a:lnTo>
                  <a:lnTo>
                    <a:pt x="249" y="534"/>
                  </a:lnTo>
                  <a:lnTo>
                    <a:pt x="138" y="53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627480" y="2686680"/>
              <a:ext cx="103680" cy="126000"/>
            </a:xfrm>
            <a:custGeom>
              <a:avLst/>
              <a:gdLst>
                <a:gd name="textAreaLeft" fmla="*/ 0 w 103680"/>
                <a:gd name="textAreaRight" fmla="*/ 104040 w 103680"/>
                <a:gd name="textAreaTop" fmla="*/ 0 h 126000"/>
                <a:gd name="textAreaBottom" fmla="*/ 126360 h 126000"/>
              </a:gdLst>
              <a:ahLst/>
              <a:rect l="textAreaLeft" t="textAreaTop" r="textAreaRight" b="textAreaBottom"/>
              <a:pathLst>
                <a:path w="934" h="1122">
                  <a:moveTo>
                    <a:pt x="323" y="1082"/>
                  </a:moveTo>
                  <a:lnTo>
                    <a:pt x="298" y="1073"/>
                  </a:lnTo>
                  <a:lnTo>
                    <a:pt x="274" y="1061"/>
                  </a:lnTo>
                  <a:lnTo>
                    <a:pt x="250" y="1049"/>
                  </a:lnTo>
                  <a:lnTo>
                    <a:pt x="228" y="1036"/>
                  </a:lnTo>
                  <a:lnTo>
                    <a:pt x="207" y="1021"/>
                  </a:lnTo>
                  <a:lnTo>
                    <a:pt x="187" y="1005"/>
                  </a:lnTo>
                  <a:lnTo>
                    <a:pt x="168" y="988"/>
                  </a:lnTo>
                  <a:lnTo>
                    <a:pt x="150" y="970"/>
                  </a:lnTo>
                  <a:lnTo>
                    <a:pt x="132" y="951"/>
                  </a:lnTo>
                  <a:lnTo>
                    <a:pt x="116" y="932"/>
                  </a:lnTo>
                  <a:lnTo>
                    <a:pt x="100" y="910"/>
                  </a:lnTo>
                  <a:lnTo>
                    <a:pt x="86" y="888"/>
                  </a:lnTo>
                  <a:lnTo>
                    <a:pt x="72" y="865"/>
                  </a:lnTo>
                  <a:lnTo>
                    <a:pt x="61" y="841"/>
                  </a:lnTo>
                  <a:lnTo>
                    <a:pt x="49" y="816"/>
                  </a:lnTo>
                  <a:lnTo>
                    <a:pt x="40" y="789"/>
                  </a:lnTo>
                  <a:lnTo>
                    <a:pt x="30" y="763"/>
                  </a:lnTo>
                  <a:lnTo>
                    <a:pt x="23" y="735"/>
                  </a:lnTo>
                  <a:lnTo>
                    <a:pt x="15" y="708"/>
                  </a:lnTo>
                  <a:lnTo>
                    <a:pt x="10" y="679"/>
                  </a:lnTo>
                  <a:lnTo>
                    <a:pt x="6" y="649"/>
                  </a:lnTo>
                  <a:lnTo>
                    <a:pt x="2" y="620"/>
                  </a:lnTo>
                  <a:lnTo>
                    <a:pt x="1" y="589"/>
                  </a:lnTo>
                  <a:lnTo>
                    <a:pt x="0" y="558"/>
                  </a:lnTo>
                  <a:lnTo>
                    <a:pt x="0" y="536"/>
                  </a:lnTo>
                  <a:lnTo>
                    <a:pt x="1" y="514"/>
                  </a:lnTo>
                  <a:lnTo>
                    <a:pt x="4" y="494"/>
                  </a:lnTo>
                  <a:lnTo>
                    <a:pt x="6" y="473"/>
                  </a:lnTo>
                  <a:lnTo>
                    <a:pt x="8" y="454"/>
                  </a:lnTo>
                  <a:lnTo>
                    <a:pt x="11" y="434"/>
                  </a:lnTo>
                  <a:lnTo>
                    <a:pt x="15" y="415"/>
                  </a:lnTo>
                  <a:lnTo>
                    <a:pt x="21" y="396"/>
                  </a:lnTo>
                  <a:lnTo>
                    <a:pt x="26" y="378"/>
                  </a:lnTo>
                  <a:lnTo>
                    <a:pt x="31" y="359"/>
                  </a:lnTo>
                  <a:lnTo>
                    <a:pt x="37" y="341"/>
                  </a:lnTo>
                  <a:lnTo>
                    <a:pt x="45" y="323"/>
                  </a:lnTo>
                  <a:lnTo>
                    <a:pt x="52" y="306"/>
                  </a:lnTo>
                  <a:lnTo>
                    <a:pt x="60" y="290"/>
                  </a:lnTo>
                  <a:lnTo>
                    <a:pt x="69" y="273"/>
                  </a:lnTo>
                  <a:lnTo>
                    <a:pt x="78" y="258"/>
                  </a:lnTo>
                  <a:lnTo>
                    <a:pt x="88" y="242"/>
                  </a:lnTo>
                  <a:lnTo>
                    <a:pt x="99" y="227"/>
                  </a:lnTo>
                  <a:lnTo>
                    <a:pt x="109" y="212"/>
                  </a:lnTo>
                  <a:lnTo>
                    <a:pt x="121" y="198"/>
                  </a:lnTo>
                  <a:lnTo>
                    <a:pt x="133" y="184"/>
                  </a:lnTo>
                  <a:lnTo>
                    <a:pt x="144" y="172"/>
                  </a:lnTo>
                  <a:lnTo>
                    <a:pt x="157" y="159"/>
                  </a:lnTo>
                  <a:lnTo>
                    <a:pt x="171" y="147"/>
                  </a:lnTo>
                  <a:lnTo>
                    <a:pt x="185" y="136"/>
                  </a:lnTo>
                  <a:lnTo>
                    <a:pt x="198" y="124"/>
                  </a:lnTo>
                  <a:lnTo>
                    <a:pt x="213" y="113"/>
                  </a:lnTo>
                  <a:lnTo>
                    <a:pt x="228" y="103"/>
                  </a:lnTo>
                  <a:lnTo>
                    <a:pt x="244" y="93"/>
                  </a:lnTo>
                  <a:lnTo>
                    <a:pt x="260" y="84"/>
                  </a:lnTo>
                  <a:lnTo>
                    <a:pt x="276" y="75"/>
                  </a:lnTo>
                  <a:lnTo>
                    <a:pt x="293" y="67"/>
                  </a:lnTo>
                  <a:lnTo>
                    <a:pt x="310" y="59"/>
                  </a:lnTo>
                  <a:lnTo>
                    <a:pt x="327" y="51"/>
                  </a:lnTo>
                  <a:lnTo>
                    <a:pt x="345" y="44"/>
                  </a:lnTo>
                  <a:lnTo>
                    <a:pt x="363" y="38"/>
                  </a:lnTo>
                  <a:lnTo>
                    <a:pt x="381" y="31"/>
                  </a:lnTo>
                  <a:lnTo>
                    <a:pt x="399" y="26"/>
                  </a:lnTo>
                  <a:lnTo>
                    <a:pt x="417" y="21"/>
                  </a:lnTo>
                  <a:lnTo>
                    <a:pt x="436" y="17"/>
                  </a:lnTo>
                  <a:lnTo>
                    <a:pt x="455" y="12"/>
                  </a:lnTo>
                  <a:lnTo>
                    <a:pt x="474" y="9"/>
                  </a:lnTo>
                  <a:lnTo>
                    <a:pt x="494" y="6"/>
                  </a:lnTo>
                  <a:lnTo>
                    <a:pt x="514" y="4"/>
                  </a:lnTo>
                  <a:lnTo>
                    <a:pt x="533" y="2"/>
                  </a:lnTo>
                  <a:lnTo>
                    <a:pt x="554" y="1"/>
                  </a:lnTo>
                  <a:lnTo>
                    <a:pt x="575" y="0"/>
                  </a:lnTo>
                  <a:lnTo>
                    <a:pt x="595" y="0"/>
                  </a:lnTo>
                  <a:lnTo>
                    <a:pt x="623" y="1"/>
                  </a:lnTo>
                  <a:lnTo>
                    <a:pt x="653" y="2"/>
                  </a:lnTo>
                  <a:lnTo>
                    <a:pt x="682" y="4"/>
                  </a:lnTo>
                  <a:lnTo>
                    <a:pt x="711" y="7"/>
                  </a:lnTo>
                  <a:lnTo>
                    <a:pt x="740" y="12"/>
                  </a:lnTo>
                  <a:lnTo>
                    <a:pt x="768" y="18"/>
                  </a:lnTo>
                  <a:lnTo>
                    <a:pt x="798" y="25"/>
                  </a:lnTo>
                  <a:lnTo>
                    <a:pt x="827" y="33"/>
                  </a:lnTo>
                  <a:lnTo>
                    <a:pt x="854" y="41"/>
                  </a:lnTo>
                  <a:lnTo>
                    <a:pt x="882" y="51"/>
                  </a:lnTo>
                  <a:lnTo>
                    <a:pt x="907" y="61"/>
                  </a:lnTo>
                  <a:lnTo>
                    <a:pt x="934" y="73"/>
                  </a:lnTo>
                  <a:lnTo>
                    <a:pt x="924" y="98"/>
                  </a:lnTo>
                  <a:lnTo>
                    <a:pt x="916" y="127"/>
                  </a:lnTo>
                  <a:lnTo>
                    <a:pt x="907" y="159"/>
                  </a:lnTo>
                  <a:lnTo>
                    <a:pt x="900" y="194"/>
                  </a:lnTo>
                  <a:lnTo>
                    <a:pt x="890" y="195"/>
                  </a:lnTo>
                  <a:lnTo>
                    <a:pt x="880" y="183"/>
                  </a:lnTo>
                  <a:lnTo>
                    <a:pt x="866" y="171"/>
                  </a:lnTo>
                  <a:lnTo>
                    <a:pt x="850" y="157"/>
                  </a:lnTo>
                  <a:lnTo>
                    <a:pt x="831" y="142"/>
                  </a:lnTo>
                  <a:lnTo>
                    <a:pt x="810" y="127"/>
                  </a:lnTo>
                  <a:lnTo>
                    <a:pt x="785" y="113"/>
                  </a:lnTo>
                  <a:lnTo>
                    <a:pt x="758" y="99"/>
                  </a:lnTo>
                  <a:lnTo>
                    <a:pt x="727" y="86"/>
                  </a:lnTo>
                  <a:lnTo>
                    <a:pt x="711" y="80"/>
                  </a:lnTo>
                  <a:lnTo>
                    <a:pt x="694" y="75"/>
                  </a:lnTo>
                  <a:lnTo>
                    <a:pt x="677" y="70"/>
                  </a:lnTo>
                  <a:lnTo>
                    <a:pt x="660" y="67"/>
                  </a:lnTo>
                  <a:lnTo>
                    <a:pt x="642" y="63"/>
                  </a:lnTo>
                  <a:lnTo>
                    <a:pt x="624" y="61"/>
                  </a:lnTo>
                  <a:lnTo>
                    <a:pt x="606" y="60"/>
                  </a:lnTo>
                  <a:lnTo>
                    <a:pt x="588" y="59"/>
                  </a:lnTo>
                  <a:lnTo>
                    <a:pt x="571" y="59"/>
                  </a:lnTo>
                  <a:lnTo>
                    <a:pt x="554" y="60"/>
                  </a:lnTo>
                  <a:lnTo>
                    <a:pt x="539" y="61"/>
                  </a:lnTo>
                  <a:lnTo>
                    <a:pt x="523" y="63"/>
                  </a:lnTo>
                  <a:lnTo>
                    <a:pt x="507" y="65"/>
                  </a:lnTo>
                  <a:lnTo>
                    <a:pt x="491" y="69"/>
                  </a:lnTo>
                  <a:lnTo>
                    <a:pt x="476" y="72"/>
                  </a:lnTo>
                  <a:lnTo>
                    <a:pt x="460" y="76"/>
                  </a:lnTo>
                  <a:lnTo>
                    <a:pt x="446" y="80"/>
                  </a:lnTo>
                  <a:lnTo>
                    <a:pt x="432" y="86"/>
                  </a:lnTo>
                  <a:lnTo>
                    <a:pt x="418" y="91"/>
                  </a:lnTo>
                  <a:lnTo>
                    <a:pt x="404" y="97"/>
                  </a:lnTo>
                  <a:lnTo>
                    <a:pt x="391" y="104"/>
                  </a:lnTo>
                  <a:lnTo>
                    <a:pt x="379" y="111"/>
                  </a:lnTo>
                  <a:lnTo>
                    <a:pt x="366" y="119"/>
                  </a:lnTo>
                  <a:lnTo>
                    <a:pt x="353" y="126"/>
                  </a:lnTo>
                  <a:lnTo>
                    <a:pt x="341" y="134"/>
                  </a:lnTo>
                  <a:lnTo>
                    <a:pt x="330" y="144"/>
                  </a:lnTo>
                  <a:lnTo>
                    <a:pt x="318" y="154"/>
                  </a:lnTo>
                  <a:lnTo>
                    <a:pt x="308" y="163"/>
                  </a:lnTo>
                  <a:lnTo>
                    <a:pt x="297" y="174"/>
                  </a:lnTo>
                  <a:lnTo>
                    <a:pt x="286" y="184"/>
                  </a:lnTo>
                  <a:lnTo>
                    <a:pt x="277" y="195"/>
                  </a:lnTo>
                  <a:lnTo>
                    <a:pt x="267" y="207"/>
                  </a:lnTo>
                  <a:lnTo>
                    <a:pt x="258" y="218"/>
                  </a:lnTo>
                  <a:lnTo>
                    <a:pt x="249" y="231"/>
                  </a:lnTo>
                  <a:lnTo>
                    <a:pt x="241" y="243"/>
                  </a:lnTo>
                  <a:lnTo>
                    <a:pt x="233" y="257"/>
                  </a:lnTo>
                  <a:lnTo>
                    <a:pt x="219" y="283"/>
                  </a:lnTo>
                  <a:lnTo>
                    <a:pt x="206" y="313"/>
                  </a:lnTo>
                  <a:lnTo>
                    <a:pt x="194" y="341"/>
                  </a:lnTo>
                  <a:lnTo>
                    <a:pt x="184" y="372"/>
                  </a:lnTo>
                  <a:lnTo>
                    <a:pt x="175" y="402"/>
                  </a:lnTo>
                  <a:lnTo>
                    <a:pt x="168" y="434"/>
                  </a:lnTo>
                  <a:lnTo>
                    <a:pt x="162" y="466"/>
                  </a:lnTo>
                  <a:lnTo>
                    <a:pt x="159" y="497"/>
                  </a:lnTo>
                  <a:lnTo>
                    <a:pt x="156" y="530"/>
                  </a:lnTo>
                  <a:lnTo>
                    <a:pt x="156" y="564"/>
                  </a:lnTo>
                  <a:lnTo>
                    <a:pt x="156" y="600"/>
                  </a:lnTo>
                  <a:lnTo>
                    <a:pt x="159" y="635"/>
                  </a:lnTo>
                  <a:lnTo>
                    <a:pt x="162" y="669"/>
                  </a:lnTo>
                  <a:lnTo>
                    <a:pt x="169" y="702"/>
                  </a:lnTo>
                  <a:lnTo>
                    <a:pt x="176" y="734"/>
                  </a:lnTo>
                  <a:lnTo>
                    <a:pt x="185" y="765"/>
                  </a:lnTo>
                  <a:lnTo>
                    <a:pt x="195" y="795"/>
                  </a:lnTo>
                  <a:lnTo>
                    <a:pt x="208" y="824"/>
                  </a:lnTo>
                  <a:lnTo>
                    <a:pt x="222" y="851"/>
                  </a:lnTo>
                  <a:lnTo>
                    <a:pt x="237" y="877"/>
                  </a:lnTo>
                  <a:lnTo>
                    <a:pt x="254" y="902"/>
                  </a:lnTo>
                  <a:lnTo>
                    <a:pt x="273" y="924"/>
                  </a:lnTo>
                  <a:lnTo>
                    <a:pt x="292" y="945"/>
                  </a:lnTo>
                  <a:lnTo>
                    <a:pt x="313" y="964"/>
                  </a:lnTo>
                  <a:lnTo>
                    <a:pt x="335" y="983"/>
                  </a:lnTo>
                  <a:lnTo>
                    <a:pt x="358" y="998"/>
                  </a:lnTo>
                  <a:lnTo>
                    <a:pt x="383" y="1013"/>
                  </a:lnTo>
                  <a:lnTo>
                    <a:pt x="408" y="1026"/>
                  </a:lnTo>
                  <a:lnTo>
                    <a:pt x="435" y="1037"/>
                  </a:lnTo>
                  <a:lnTo>
                    <a:pt x="461" y="1045"/>
                  </a:lnTo>
                  <a:lnTo>
                    <a:pt x="489" y="1052"/>
                  </a:lnTo>
                  <a:lnTo>
                    <a:pt x="517" y="1056"/>
                  </a:lnTo>
                  <a:lnTo>
                    <a:pt x="547" y="1059"/>
                  </a:lnTo>
                  <a:lnTo>
                    <a:pt x="577" y="1060"/>
                  </a:lnTo>
                  <a:lnTo>
                    <a:pt x="597" y="1060"/>
                  </a:lnTo>
                  <a:lnTo>
                    <a:pt x="616" y="1059"/>
                  </a:lnTo>
                  <a:lnTo>
                    <a:pt x="635" y="1057"/>
                  </a:lnTo>
                  <a:lnTo>
                    <a:pt x="653" y="1055"/>
                  </a:lnTo>
                  <a:lnTo>
                    <a:pt x="671" y="1050"/>
                  </a:lnTo>
                  <a:lnTo>
                    <a:pt x="690" y="1047"/>
                  </a:lnTo>
                  <a:lnTo>
                    <a:pt x="707" y="1042"/>
                  </a:lnTo>
                  <a:lnTo>
                    <a:pt x="725" y="1037"/>
                  </a:lnTo>
                  <a:lnTo>
                    <a:pt x="758" y="1025"/>
                  </a:lnTo>
                  <a:lnTo>
                    <a:pt x="787" y="1012"/>
                  </a:lnTo>
                  <a:lnTo>
                    <a:pt x="815" y="998"/>
                  </a:lnTo>
                  <a:lnTo>
                    <a:pt x="839" y="985"/>
                  </a:lnTo>
                  <a:lnTo>
                    <a:pt x="860" y="971"/>
                  </a:lnTo>
                  <a:lnTo>
                    <a:pt x="880" y="957"/>
                  </a:lnTo>
                  <a:lnTo>
                    <a:pt x="897" y="944"/>
                  </a:lnTo>
                  <a:lnTo>
                    <a:pt x="911" y="934"/>
                  </a:lnTo>
                  <a:lnTo>
                    <a:pt x="903" y="1031"/>
                  </a:lnTo>
                  <a:lnTo>
                    <a:pt x="880" y="1046"/>
                  </a:lnTo>
                  <a:lnTo>
                    <a:pt x="854" y="1060"/>
                  </a:lnTo>
                  <a:lnTo>
                    <a:pt x="827" y="1073"/>
                  </a:lnTo>
                  <a:lnTo>
                    <a:pt x="799" y="1084"/>
                  </a:lnTo>
                  <a:lnTo>
                    <a:pt x="771" y="1093"/>
                  </a:lnTo>
                  <a:lnTo>
                    <a:pt x="742" y="1100"/>
                  </a:lnTo>
                  <a:lnTo>
                    <a:pt x="713" y="1107"/>
                  </a:lnTo>
                  <a:lnTo>
                    <a:pt x="683" y="1112"/>
                  </a:lnTo>
                  <a:lnTo>
                    <a:pt x="651" y="1116"/>
                  </a:lnTo>
                  <a:lnTo>
                    <a:pt x="619" y="1119"/>
                  </a:lnTo>
                  <a:lnTo>
                    <a:pt x="587" y="1122"/>
                  </a:lnTo>
                  <a:lnTo>
                    <a:pt x="554" y="1122"/>
                  </a:lnTo>
                  <a:lnTo>
                    <a:pt x="524" y="1122"/>
                  </a:lnTo>
                  <a:lnTo>
                    <a:pt x="492" y="1119"/>
                  </a:lnTo>
                  <a:lnTo>
                    <a:pt x="462" y="1116"/>
                  </a:lnTo>
                  <a:lnTo>
                    <a:pt x="433" y="1112"/>
                  </a:lnTo>
                  <a:lnTo>
                    <a:pt x="404" y="1107"/>
                  </a:lnTo>
                  <a:lnTo>
                    <a:pt x="376" y="1099"/>
                  </a:lnTo>
                  <a:lnTo>
                    <a:pt x="349" y="1092"/>
                  </a:lnTo>
                  <a:lnTo>
                    <a:pt x="323" y="1082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>
              <a:off x="510480" y="2686680"/>
              <a:ext cx="109080" cy="126000"/>
            </a:xfrm>
            <a:custGeom>
              <a:avLst/>
              <a:gdLst>
                <a:gd name="textAreaLeft" fmla="*/ 0 w 109080"/>
                <a:gd name="textAreaRight" fmla="*/ 109440 w 109080"/>
                <a:gd name="textAreaTop" fmla="*/ 0 h 126000"/>
                <a:gd name="textAreaBottom" fmla="*/ 126360 h 126000"/>
              </a:gdLst>
              <a:ahLst/>
              <a:rect l="textAreaLeft" t="textAreaTop" r="textAreaRight" b="textAreaBottom"/>
              <a:pathLst>
                <a:path w="1001" h="1104">
                  <a:moveTo>
                    <a:pt x="229" y="777"/>
                  </a:moveTo>
                  <a:lnTo>
                    <a:pt x="184" y="901"/>
                  </a:lnTo>
                  <a:lnTo>
                    <a:pt x="147" y="998"/>
                  </a:lnTo>
                  <a:lnTo>
                    <a:pt x="114" y="1104"/>
                  </a:lnTo>
                  <a:lnTo>
                    <a:pt x="88" y="1101"/>
                  </a:lnTo>
                  <a:lnTo>
                    <a:pt x="80" y="1100"/>
                  </a:lnTo>
                  <a:lnTo>
                    <a:pt x="72" y="1100"/>
                  </a:lnTo>
                  <a:lnTo>
                    <a:pt x="54" y="1098"/>
                  </a:lnTo>
                  <a:lnTo>
                    <a:pt x="36" y="1098"/>
                  </a:lnTo>
                  <a:lnTo>
                    <a:pt x="23" y="1100"/>
                  </a:lnTo>
                  <a:lnTo>
                    <a:pt x="0" y="1104"/>
                  </a:lnTo>
                  <a:lnTo>
                    <a:pt x="491" y="0"/>
                  </a:lnTo>
                  <a:lnTo>
                    <a:pt x="528" y="0"/>
                  </a:lnTo>
                  <a:lnTo>
                    <a:pt x="1001" y="1104"/>
                  </a:lnTo>
                  <a:lnTo>
                    <a:pt x="968" y="1101"/>
                  </a:lnTo>
                  <a:lnTo>
                    <a:pt x="957" y="1101"/>
                  </a:lnTo>
                  <a:lnTo>
                    <a:pt x="953" y="1100"/>
                  </a:lnTo>
                  <a:lnTo>
                    <a:pt x="944" y="1100"/>
                  </a:lnTo>
                  <a:lnTo>
                    <a:pt x="919" y="1098"/>
                  </a:lnTo>
                  <a:lnTo>
                    <a:pt x="893" y="1098"/>
                  </a:lnTo>
                  <a:lnTo>
                    <a:pt x="871" y="1100"/>
                  </a:lnTo>
                  <a:lnTo>
                    <a:pt x="836" y="1104"/>
                  </a:lnTo>
                  <a:lnTo>
                    <a:pt x="819" y="1057"/>
                  </a:lnTo>
                  <a:lnTo>
                    <a:pt x="804" y="1018"/>
                  </a:lnTo>
                  <a:lnTo>
                    <a:pt x="793" y="985"/>
                  </a:lnTo>
                  <a:lnTo>
                    <a:pt x="782" y="958"/>
                  </a:lnTo>
                  <a:lnTo>
                    <a:pt x="777" y="941"/>
                  </a:lnTo>
                  <a:lnTo>
                    <a:pt x="769" y="922"/>
                  </a:lnTo>
                  <a:lnTo>
                    <a:pt x="762" y="902"/>
                  </a:lnTo>
                  <a:lnTo>
                    <a:pt x="753" y="879"/>
                  </a:lnTo>
                  <a:lnTo>
                    <a:pt x="743" y="854"/>
                  </a:lnTo>
                  <a:lnTo>
                    <a:pt x="733" y="830"/>
                  </a:lnTo>
                  <a:lnTo>
                    <a:pt x="724" y="805"/>
                  </a:lnTo>
                  <a:lnTo>
                    <a:pt x="713" y="780"/>
                  </a:lnTo>
                  <a:lnTo>
                    <a:pt x="703" y="754"/>
                  </a:lnTo>
                  <a:lnTo>
                    <a:pt x="692" y="729"/>
                  </a:lnTo>
                  <a:lnTo>
                    <a:pt x="682" y="703"/>
                  </a:lnTo>
                  <a:lnTo>
                    <a:pt x="670" y="677"/>
                  </a:lnTo>
                  <a:lnTo>
                    <a:pt x="269" y="677"/>
                  </a:lnTo>
                  <a:lnTo>
                    <a:pt x="229" y="777"/>
                  </a:lnTo>
                  <a:close/>
                  <a:moveTo>
                    <a:pt x="646" y="610"/>
                  </a:moveTo>
                  <a:lnTo>
                    <a:pt x="472" y="208"/>
                  </a:lnTo>
                  <a:lnTo>
                    <a:pt x="299" y="610"/>
                  </a:lnTo>
                  <a:lnTo>
                    <a:pt x="646" y="61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426960" y="2688120"/>
              <a:ext cx="73440" cy="118800"/>
            </a:xfrm>
            <a:custGeom>
              <a:avLst/>
              <a:gdLst>
                <a:gd name="textAreaLeft" fmla="*/ 0 w 73440"/>
                <a:gd name="textAreaRight" fmla="*/ 73800 w 73440"/>
                <a:gd name="textAreaTop" fmla="*/ 0 h 118800"/>
                <a:gd name="textAreaBottom" fmla="*/ 119160 h 118800"/>
              </a:gdLst>
              <a:ahLst/>
              <a:rect l="textAreaLeft" t="textAreaTop" r="textAreaRight" b="textAreaBottom"/>
              <a:pathLst>
                <a:path w="689" h="1080">
                  <a:moveTo>
                    <a:pt x="246" y="588"/>
                  </a:moveTo>
                  <a:lnTo>
                    <a:pt x="241" y="588"/>
                  </a:lnTo>
                  <a:lnTo>
                    <a:pt x="233" y="587"/>
                  </a:lnTo>
                  <a:lnTo>
                    <a:pt x="226" y="587"/>
                  </a:lnTo>
                  <a:lnTo>
                    <a:pt x="219" y="586"/>
                  </a:lnTo>
                  <a:lnTo>
                    <a:pt x="194" y="586"/>
                  </a:lnTo>
                  <a:lnTo>
                    <a:pt x="188" y="584"/>
                  </a:lnTo>
                  <a:lnTo>
                    <a:pt x="183" y="584"/>
                  </a:lnTo>
                  <a:lnTo>
                    <a:pt x="139" y="584"/>
                  </a:lnTo>
                  <a:lnTo>
                    <a:pt x="139" y="1080"/>
                  </a:lnTo>
                  <a:lnTo>
                    <a:pt x="110" y="1077"/>
                  </a:lnTo>
                  <a:lnTo>
                    <a:pt x="99" y="1076"/>
                  </a:lnTo>
                  <a:lnTo>
                    <a:pt x="91" y="1076"/>
                  </a:lnTo>
                  <a:lnTo>
                    <a:pt x="69" y="1074"/>
                  </a:lnTo>
                  <a:lnTo>
                    <a:pt x="37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283" y="0"/>
                  </a:lnTo>
                  <a:lnTo>
                    <a:pt x="320" y="0"/>
                  </a:lnTo>
                  <a:lnTo>
                    <a:pt x="355" y="1"/>
                  </a:lnTo>
                  <a:lnTo>
                    <a:pt x="388" y="3"/>
                  </a:lnTo>
                  <a:lnTo>
                    <a:pt x="418" y="5"/>
                  </a:lnTo>
                  <a:lnTo>
                    <a:pt x="447" y="10"/>
                  </a:lnTo>
                  <a:lnTo>
                    <a:pt x="475" y="13"/>
                  </a:lnTo>
                  <a:lnTo>
                    <a:pt x="499" y="18"/>
                  </a:lnTo>
                  <a:lnTo>
                    <a:pt x="522" y="24"/>
                  </a:lnTo>
                  <a:lnTo>
                    <a:pt x="544" y="31"/>
                  </a:lnTo>
                  <a:lnTo>
                    <a:pt x="564" y="38"/>
                  </a:lnTo>
                  <a:lnTo>
                    <a:pt x="582" y="47"/>
                  </a:lnTo>
                  <a:lnTo>
                    <a:pt x="599" y="56"/>
                  </a:lnTo>
                  <a:lnTo>
                    <a:pt x="613" y="67"/>
                  </a:lnTo>
                  <a:lnTo>
                    <a:pt x="627" y="79"/>
                  </a:lnTo>
                  <a:lnTo>
                    <a:pt x="640" y="91"/>
                  </a:lnTo>
                  <a:lnTo>
                    <a:pt x="650" y="104"/>
                  </a:lnTo>
                  <a:lnTo>
                    <a:pt x="659" y="120"/>
                  </a:lnTo>
                  <a:lnTo>
                    <a:pt x="667" y="136"/>
                  </a:lnTo>
                  <a:lnTo>
                    <a:pt x="674" y="153"/>
                  </a:lnTo>
                  <a:lnTo>
                    <a:pt x="679" y="172"/>
                  </a:lnTo>
                  <a:lnTo>
                    <a:pt x="683" y="192"/>
                  </a:lnTo>
                  <a:lnTo>
                    <a:pt x="687" y="212"/>
                  </a:lnTo>
                  <a:lnTo>
                    <a:pt x="689" y="235"/>
                  </a:lnTo>
                  <a:lnTo>
                    <a:pt x="689" y="258"/>
                  </a:lnTo>
                  <a:lnTo>
                    <a:pt x="689" y="281"/>
                  </a:lnTo>
                  <a:lnTo>
                    <a:pt x="687" y="304"/>
                  </a:lnTo>
                  <a:lnTo>
                    <a:pt x="683" y="325"/>
                  </a:lnTo>
                  <a:lnTo>
                    <a:pt x="679" y="345"/>
                  </a:lnTo>
                  <a:lnTo>
                    <a:pt x="674" y="364"/>
                  </a:lnTo>
                  <a:lnTo>
                    <a:pt x="667" y="382"/>
                  </a:lnTo>
                  <a:lnTo>
                    <a:pt x="660" y="400"/>
                  </a:lnTo>
                  <a:lnTo>
                    <a:pt x="652" y="416"/>
                  </a:lnTo>
                  <a:lnTo>
                    <a:pt x="642" y="431"/>
                  </a:lnTo>
                  <a:lnTo>
                    <a:pt x="630" y="446"/>
                  </a:lnTo>
                  <a:lnTo>
                    <a:pt x="619" y="460"/>
                  </a:lnTo>
                  <a:lnTo>
                    <a:pt x="605" y="473"/>
                  </a:lnTo>
                  <a:lnTo>
                    <a:pt x="591" y="485"/>
                  </a:lnTo>
                  <a:lnTo>
                    <a:pt x="575" y="497"/>
                  </a:lnTo>
                  <a:lnTo>
                    <a:pt x="559" y="507"/>
                  </a:lnTo>
                  <a:lnTo>
                    <a:pt x="541" y="518"/>
                  </a:lnTo>
                  <a:lnTo>
                    <a:pt x="522" y="528"/>
                  </a:lnTo>
                  <a:lnTo>
                    <a:pt x="501" y="537"/>
                  </a:lnTo>
                  <a:lnTo>
                    <a:pt x="480" y="546"/>
                  </a:lnTo>
                  <a:lnTo>
                    <a:pt x="457" y="553"/>
                  </a:lnTo>
                  <a:lnTo>
                    <a:pt x="432" y="560"/>
                  </a:lnTo>
                  <a:lnTo>
                    <a:pt x="407" y="568"/>
                  </a:lnTo>
                  <a:lnTo>
                    <a:pt x="379" y="574"/>
                  </a:lnTo>
                  <a:lnTo>
                    <a:pt x="351" y="580"/>
                  </a:lnTo>
                  <a:lnTo>
                    <a:pt x="343" y="582"/>
                  </a:lnTo>
                  <a:lnTo>
                    <a:pt x="334" y="584"/>
                  </a:lnTo>
                  <a:lnTo>
                    <a:pt x="323" y="585"/>
                  </a:lnTo>
                  <a:lnTo>
                    <a:pt x="310" y="586"/>
                  </a:lnTo>
                  <a:lnTo>
                    <a:pt x="299" y="587"/>
                  </a:lnTo>
                  <a:lnTo>
                    <a:pt x="286" y="588"/>
                  </a:lnTo>
                  <a:lnTo>
                    <a:pt x="273" y="588"/>
                  </a:lnTo>
                  <a:lnTo>
                    <a:pt x="260" y="588"/>
                  </a:lnTo>
                  <a:lnTo>
                    <a:pt x="246" y="588"/>
                  </a:lnTo>
                  <a:close/>
                  <a:moveTo>
                    <a:pt x="211" y="525"/>
                  </a:moveTo>
                  <a:lnTo>
                    <a:pt x="216" y="525"/>
                  </a:lnTo>
                  <a:lnTo>
                    <a:pt x="224" y="524"/>
                  </a:lnTo>
                  <a:lnTo>
                    <a:pt x="233" y="523"/>
                  </a:lnTo>
                  <a:lnTo>
                    <a:pt x="246" y="522"/>
                  </a:lnTo>
                  <a:lnTo>
                    <a:pt x="260" y="522"/>
                  </a:lnTo>
                  <a:lnTo>
                    <a:pt x="272" y="522"/>
                  </a:lnTo>
                  <a:lnTo>
                    <a:pt x="283" y="521"/>
                  </a:lnTo>
                  <a:lnTo>
                    <a:pt x="293" y="521"/>
                  </a:lnTo>
                  <a:lnTo>
                    <a:pt x="313" y="519"/>
                  </a:lnTo>
                  <a:lnTo>
                    <a:pt x="332" y="516"/>
                  </a:lnTo>
                  <a:lnTo>
                    <a:pt x="350" y="513"/>
                  </a:lnTo>
                  <a:lnTo>
                    <a:pt x="367" y="507"/>
                  </a:lnTo>
                  <a:lnTo>
                    <a:pt x="384" y="502"/>
                  </a:lnTo>
                  <a:lnTo>
                    <a:pt x="399" y="496"/>
                  </a:lnTo>
                  <a:lnTo>
                    <a:pt x="414" y="488"/>
                  </a:lnTo>
                  <a:lnTo>
                    <a:pt x="429" y="480"/>
                  </a:lnTo>
                  <a:lnTo>
                    <a:pt x="442" y="471"/>
                  </a:lnTo>
                  <a:lnTo>
                    <a:pt x="455" y="462"/>
                  </a:lnTo>
                  <a:lnTo>
                    <a:pt x="466" y="452"/>
                  </a:lnTo>
                  <a:lnTo>
                    <a:pt x="478" y="442"/>
                  </a:lnTo>
                  <a:lnTo>
                    <a:pt x="488" y="430"/>
                  </a:lnTo>
                  <a:lnTo>
                    <a:pt x="498" y="418"/>
                  </a:lnTo>
                  <a:lnTo>
                    <a:pt x="506" y="406"/>
                  </a:lnTo>
                  <a:lnTo>
                    <a:pt x="515" y="392"/>
                  </a:lnTo>
                  <a:lnTo>
                    <a:pt x="521" y="378"/>
                  </a:lnTo>
                  <a:lnTo>
                    <a:pt x="528" y="363"/>
                  </a:lnTo>
                  <a:lnTo>
                    <a:pt x="533" y="348"/>
                  </a:lnTo>
                  <a:lnTo>
                    <a:pt x="536" y="333"/>
                  </a:lnTo>
                  <a:lnTo>
                    <a:pt x="539" y="317"/>
                  </a:lnTo>
                  <a:lnTo>
                    <a:pt x="542" y="300"/>
                  </a:lnTo>
                  <a:lnTo>
                    <a:pt x="544" y="283"/>
                  </a:lnTo>
                  <a:lnTo>
                    <a:pt x="544" y="266"/>
                  </a:lnTo>
                  <a:lnTo>
                    <a:pt x="544" y="254"/>
                  </a:lnTo>
                  <a:lnTo>
                    <a:pt x="542" y="240"/>
                  </a:lnTo>
                  <a:lnTo>
                    <a:pt x="541" y="227"/>
                  </a:lnTo>
                  <a:lnTo>
                    <a:pt x="539" y="216"/>
                  </a:lnTo>
                  <a:lnTo>
                    <a:pt x="537" y="203"/>
                  </a:lnTo>
                  <a:lnTo>
                    <a:pt x="534" y="191"/>
                  </a:lnTo>
                  <a:lnTo>
                    <a:pt x="530" y="179"/>
                  </a:lnTo>
                  <a:lnTo>
                    <a:pt x="525" y="168"/>
                  </a:lnTo>
                  <a:lnTo>
                    <a:pt x="520" y="157"/>
                  </a:lnTo>
                  <a:lnTo>
                    <a:pt x="514" y="147"/>
                  </a:lnTo>
                  <a:lnTo>
                    <a:pt x="507" y="137"/>
                  </a:lnTo>
                  <a:lnTo>
                    <a:pt x="501" y="127"/>
                  </a:lnTo>
                  <a:lnTo>
                    <a:pt x="493" y="119"/>
                  </a:lnTo>
                  <a:lnTo>
                    <a:pt x="485" y="110"/>
                  </a:lnTo>
                  <a:lnTo>
                    <a:pt x="476" y="103"/>
                  </a:lnTo>
                  <a:lnTo>
                    <a:pt x="466" y="96"/>
                  </a:lnTo>
                  <a:lnTo>
                    <a:pt x="456" y="89"/>
                  </a:lnTo>
                  <a:lnTo>
                    <a:pt x="445" y="84"/>
                  </a:lnTo>
                  <a:lnTo>
                    <a:pt x="433" y="79"/>
                  </a:lnTo>
                  <a:lnTo>
                    <a:pt x="422" y="74"/>
                  </a:lnTo>
                  <a:lnTo>
                    <a:pt x="409" y="70"/>
                  </a:lnTo>
                  <a:lnTo>
                    <a:pt x="395" y="67"/>
                  </a:lnTo>
                  <a:lnTo>
                    <a:pt x="380" y="65"/>
                  </a:lnTo>
                  <a:lnTo>
                    <a:pt x="366" y="64"/>
                  </a:lnTo>
                  <a:lnTo>
                    <a:pt x="360" y="63"/>
                  </a:lnTo>
                  <a:lnTo>
                    <a:pt x="351" y="63"/>
                  </a:lnTo>
                  <a:lnTo>
                    <a:pt x="337" y="62"/>
                  </a:lnTo>
                  <a:lnTo>
                    <a:pt x="319" y="61"/>
                  </a:lnTo>
                  <a:lnTo>
                    <a:pt x="300" y="61"/>
                  </a:lnTo>
                  <a:lnTo>
                    <a:pt x="281" y="60"/>
                  </a:lnTo>
                  <a:lnTo>
                    <a:pt x="262" y="60"/>
                  </a:lnTo>
                  <a:lnTo>
                    <a:pt x="244" y="60"/>
                  </a:lnTo>
                  <a:lnTo>
                    <a:pt x="139" y="60"/>
                  </a:lnTo>
                  <a:lnTo>
                    <a:pt x="139" y="521"/>
                  </a:lnTo>
                  <a:lnTo>
                    <a:pt x="211" y="52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320760" y="2688120"/>
              <a:ext cx="87120" cy="118800"/>
            </a:xfrm>
            <a:custGeom>
              <a:avLst/>
              <a:gdLst>
                <a:gd name="textAreaLeft" fmla="*/ 0 w 87120"/>
                <a:gd name="textAreaRight" fmla="*/ 87480 w 87120"/>
                <a:gd name="textAreaTop" fmla="*/ 0 h 118800"/>
                <a:gd name="textAreaBottom" fmla="*/ 119160 h 118800"/>
              </a:gdLst>
              <a:ahLst/>
              <a:rect l="textAreaLeft" t="textAreaTop" r="textAreaRight" b="textAreaBottom"/>
              <a:pathLst>
                <a:path w="794" h="1081">
                  <a:moveTo>
                    <a:pt x="139" y="530"/>
                  </a:moveTo>
                  <a:lnTo>
                    <a:pt x="139" y="1081"/>
                  </a:lnTo>
                  <a:lnTo>
                    <a:pt x="111" y="1078"/>
                  </a:lnTo>
                  <a:lnTo>
                    <a:pt x="99" y="1077"/>
                  </a:lnTo>
                  <a:lnTo>
                    <a:pt x="92" y="1077"/>
                  </a:lnTo>
                  <a:lnTo>
                    <a:pt x="69" y="1075"/>
                  </a:lnTo>
                  <a:lnTo>
                    <a:pt x="37" y="1077"/>
                  </a:lnTo>
                  <a:lnTo>
                    <a:pt x="0" y="1081"/>
                  </a:lnTo>
                  <a:lnTo>
                    <a:pt x="0" y="1"/>
                  </a:lnTo>
                  <a:lnTo>
                    <a:pt x="39" y="3"/>
                  </a:lnTo>
                  <a:lnTo>
                    <a:pt x="69" y="4"/>
                  </a:lnTo>
                  <a:lnTo>
                    <a:pt x="97" y="3"/>
                  </a:lnTo>
                  <a:lnTo>
                    <a:pt x="139" y="1"/>
                  </a:lnTo>
                  <a:lnTo>
                    <a:pt x="139" y="488"/>
                  </a:lnTo>
                  <a:lnTo>
                    <a:pt x="143" y="490"/>
                  </a:lnTo>
                  <a:lnTo>
                    <a:pt x="147" y="491"/>
                  </a:lnTo>
                  <a:lnTo>
                    <a:pt x="154" y="490"/>
                  </a:lnTo>
                  <a:lnTo>
                    <a:pt x="161" y="488"/>
                  </a:lnTo>
                  <a:lnTo>
                    <a:pt x="170" y="484"/>
                  </a:lnTo>
                  <a:lnTo>
                    <a:pt x="178" y="479"/>
                  </a:lnTo>
                  <a:lnTo>
                    <a:pt x="185" y="473"/>
                  </a:lnTo>
                  <a:lnTo>
                    <a:pt x="194" y="466"/>
                  </a:lnTo>
                  <a:lnTo>
                    <a:pt x="202" y="459"/>
                  </a:lnTo>
                  <a:lnTo>
                    <a:pt x="212" y="450"/>
                  </a:lnTo>
                  <a:lnTo>
                    <a:pt x="223" y="440"/>
                  </a:lnTo>
                  <a:lnTo>
                    <a:pt x="234" y="429"/>
                  </a:lnTo>
                  <a:lnTo>
                    <a:pt x="247" y="416"/>
                  </a:lnTo>
                  <a:lnTo>
                    <a:pt x="262" y="402"/>
                  </a:lnTo>
                  <a:lnTo>
                    <a:pt x="651" y="1"/>
                  </a:lnTo>
                  <a:lnTo>
                    <a:pt x="686" y="3"/>
                  </a:lnTo>
                  <a:lnTo>
                    <a:pt x="713" y="4"/>
                  </a:lnTo>
                  <a:lnTo>
                    <a:pt x="737" y="3"/>
                  </a:lnTo>
                  <a:lnTo>
                    <a:pt x="773" y="0"/>
                  </a:lnTo>
                  <a:lnTo>
                    <a:pt x="416" y="345"/>
                  </a:lnTo>
                  <a:lnTo>
                    <a:pt x="283" y="480"/>
                  </a:lnTo>
                  <a:lnTo>
                    <a:pt x="416" y="630"/>
                  </a:lnTo>
                  <a:lnTo>
                    <a:pt x="569" y="804"/>
                  </a:lnTo>
                  <a:lnTo>
                    <a:pt x="666" y="915"/>
                  </a:lnTo>
                  <a:lnTo>
                    <a:pt x="794" y="1073"/>
                  </a:lnTo>
                  <a:lnTo>
                    <a:pt x="794" y="1081"/>
                  </a:lnTo>
                  <a:lnTo>
                    <a:pt x="759" y="1078"/>
                  </a:lnTo>
                  <a:lnTo>
                    <a:pt x="749" y="1078"/>
                  </a:lnTo>
                  <a:lnTo>
                    <a:pt x="742" y="1077"/>
                  </a:lnTo>
                  <a:lnTo>
                    <a:pt x="734" y="1077"/>
                  </a:lnTo>
                  <a:lnTo>
                    <a:pt x="707" y="1075"/>
                  </a:lnTo>
                  <a:lnTo>
                    <a:pt x="666" y="1077"/>
                  </a:lnTo>
                  <a:lnTo>
                    <a:pt x="619" y="1081"/>
                  </a:lnTo>
                  <a:lnTo>
                    <a:pt x="589" y="1039"/>
                  </a:lnTo>
                  <a:lnTo>
                    <a:pt x="561" y="1001"/>
                  </a:lnTo>
                  <a:lnTo>
                    <a:pt x="535" y="967"/>
                  </a:lnTo>
                  <a:lnTo>
                    <a:pt x="511" y="937"/>
                  </a:lnTo>
                  <a:lnTo>
                    <a:pt x="165" y="535"/>
                  </a:lnTo>
                  <a:lnTo>
                    <a:pt x="160" y="531"/>
                  </a:lnTo>
                  <a:lnTo>
                    <a:pt x="155" y="529"/>
                  </a:lnTo>
                  <a:lnTo>
                    <a:pt x="149" y="526"/>
                  </a:lnTo>
                  <a:lnTo>
                    <a:pt x="143" y="526"/>
                  </a:lnTo>
                  <a:lnTo>
                    <a:pt x="142" y="526"/>
                  </a:lnTo>
                  <a:lnTo>
                    <a:pt x="141" y="528"/>
                  </a:lnTo>
                  <a:lnTo>
                    <a:pt x="140" y="529"/>
                  </a:lnTo>
                  <a:lnTo>
                    <a:pt x="139" y="53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1468800" y="3169800"/>
              <a:ext cx="84960" cy="118440"/>
            </a:xfrm>
            <a:custGeom>
              <a:avLst/>
              <a:gdLst>
                <a:gd name="textAreaLeft" fmla="*/ 0 w 84960"/>
                <a:gd name="textAreaRight" fmla="*/ 85320 w 84960"/>
                <a:gd name="textAreaTop" fmla="*/ 0 h 118440"/>
                <a:gd name="textAreaBottom" fmla="*/ 118800 h 118440"/>
              </a:gdLst>
              <a:ahLst/>
              <a:rect l="textAreaLeft" t="textAreaTop" r="textAreaRight" b="textAreaBottom"/>
              <a:pathLst>
                <a:path w="790" h="1082">
                  <a:moveTo>
                    <a:pt x="430" y="540"/>
                  </a:moveTo>
                  <a:lnTo>
                    <a:pt x="396" y="534"/>
                  </a:lnTo>
                  <a:lnTo>
                    <a:pt x="365" y="524"/>
                  </a:lnTo>
                  <a:lnTo>
                    <a:pt x="334" y="515"/>
                  </a:lnTo>
                  <a:lnTo>
                    <a:pt x="304" y="503"/>
                  </a:lnTo>
                  <a:lnTo>
                    <a:pt x="277" y="489"/>
                  </a:lnTo>
                  <a:lnTo>
                    <a:pt x="249" y="475"/>
                  </a:lnTo>
                  <a:lnTo>
                    <a:pt x="224" y="459"/>
                  </a:lnTo>
                  <a:lnTo>
                    <a:pt x="199" y="441"/>
                  </a:lnTo>
                  <a:lnTo>
                    <a:pt x="189" y="432"/>
                  </a:lnTo>
                  <a:lnTo>
                    <a:pt x="178" y="422"/>
                  </a:lnTo>
                  <a:lnTo>
                    <a:pt x="169" y="411"/>
                  </a:lnTo>
                  <a:lnTo>
                    <a:pt x="159" y="400"/>
                  </a:lnTo>
                  <a:lnTo>
                    <a:pt x="151" y="390"/>
                  </a:lnTo>
                  <a:lnTo>
                    <a:pt x="143" y="378"/>
                  </a:lnTo>
                  <a:lnTo>
                    <a:pt x="136" y="366"/>
                  </a:lnTo>
                  <a:lnTo>
                    <a:pt x="129" y="354"/>
                  </a:lnTo>
                  <a:lnTo>
                    <a:pt x="124" y="341"/>
                  </a:lnTo>
                  <a:lnTo>
                    <a:pt x="120" y="328"/>
                  </a:lnTo>
                  <a:lnTo>
                    <a:pt x="116" y="314"/>
                  </a:lnTo>
                  <a:lnTo>
                    <a:pt x="112" y="301"/>
                  </a:lnTo>
                  <a:lnTo>
                    <a:pt x="109" y="286"/>
                  </a:lnTo>
                  <a:lnTo>
                    <a:pt x="108" y="271"/>
                  </a:lnTo>
                  <a:lnTo>
                    <a:pt x="107" y="256"/>
                  </a:lnTo>
                  <a:lnTo>
                    <a:pt x="106" y="241"/>
                  </a:lnTo>
                  <a:lnTo>
                    <a:pt x="106" y="226"/>
                  </a:lnTo>
                  <a:lnTo>
                    <a:pt x="107" y="211"/>
                  </a:lnTo>
                  <a:lnTo>
                    <a:pt x="109" y="198"/>
                  </a:lnTo>
                  <a:lnTo>
                    <a:pt x="111" y="184"/>
                  </a:lnTo>
                  <a:lnTo>
                    <a:pt x="115" y="171"/>
                  </a:lnTo>
                  <a:lnTo>
                    <a:pt x="118" y="158"/>
                  </a:lnTo>
                  <a:lnTo>
                    <a:pt x="122" y="147"/>
                  </a:lnTo>
                  <a:lnTo>
                    <a:pt x="127" y="135"/>
                  </a:lnTo>
                  <a:lnTo>
                    <a:pt x="133" y="124"/>
                  </a:lnTo>
                  <a:lnTo>
                    <a:pt x="139" y="114"/>
                  </a:lnTo>
                  <a:lnTo>
                    <a:pt x="145" y="103"/>
                  </a:lnTo>
                  <a:lnTo>
                    <a:pt x="154" y="94"/>
                  </a:lnTo>
                  <a:lnTo>
                    <a:pt x="161" y="85"/>
                  </a:lnTo>
                  <a:lnTo>
                    <a:pt x="171" y="77"/>
                  </a:lnTo>
                  <a:lnTo>
                    <a:pt x="180" y="68"/>
                  </a:lnTo>
                  <a:lnTo>
                    <a:pt x="190" y="61"/>
                  </a:lnTo>
                  <a:lnTo>
                    <a:pt x="201" y="53"/>
                  </a:lnTo>
                  <a:lnTo>
                    <a:pt x="213" y="47"/>
                  </a:lnTo>
                  <a:lnTo>
                    <a:pt x="226" y="40"/>
                  </a:lnTo>
                  <a:lnTo>
                    <a:pt x="239" y="34"/>
                  </a:lnTo>
                  <a:lnTo>
                    <a:pt x="252" y="29"/>
                  </a:lnTo>
                  <a:lnTo>
                    <a:pt x="267" y="24"/>
                  </a:lnTo>
                  <a:lnTo>
                    <a:pt x="283" y="19"/>
                  </a:lnTo>
                  <a:lnTo>
                    <a:pt x="300" y="15"/>
                  </a:lnTo>
                  <a:lnTo>
                    <a:pt x="317" y="12"/>
                  </a:lnTo>
                  <a:lnTo>
                    <a:pt x="334" y="9"/>
                  </a:lnTo>
                  <a:lnTo>
                    <a:pt x="353" y="5"/>
                  </a:lnTo>
                  <a:lnTo>
                    <a:pt x="372" y="3"/>
                  </a:lnTo>
                  <a:lnTo>
                    <a:pt x="413" y="1"/>
                  </a:lnTo>
                  <a:lnTo>
                    <a:pt x="457" y="0"/>
                  </a:lnTo>
                  <a:lnTo>
                    <a:pt x="790" y="0"/>
                  </a:lnTo>
                  <a:lnTo>
                    <a:pt x="790" y="1081"/>
                  </a:lnTo>
                  <a:lnTo>
                    <a:pt x="764" y="1079"/>
                  </a:lnTo>
                  <a:lnTo>
                    <a:pt x="752" y="1079"/>
                  </a:lnTo>
                  <a:lnTo>
                    <a:pt x="745" y="1078"/>
                  </a:lnTo>
                  <a:lnTo>
                    <a:pt x="722" y="1075"/>
                  </a:lnTo>
                  <a:lnTo>
                    <a:pt x="698" y="1078"/>
                  </a:lnTo>
                  <a:lnTo>
                    <a:pt x="680" y="1079"/>
                  </a:lnTo>
                  <a:lnTo>
                    <a:pt x="653" y="1081"/>
                  </a:lnTo>
                  <a:lnTo>
                    <a:pt x="653" y="553"/>
                  </a:lnTo>
                  <a:lnTo>
                    <a:pt x="591" y="553"/>
                  </a:lnTo>
                  <a:lnTo>
                    <a:pt x="465" y="702"/>
                  </a:lnTo>
                  <a:lnTo>
                    <a:pt x="280" y="945"/>
                  </a:lnTo>
                  <a:lnTo>
                    <a:pt x="181" y="1082"/>
                  </a:lnTo>
                  <a:lnTo>
                    <a:pt x="143" y="1078"/>
                  </a:lnTo>
                  <a:lnTo>
                    <a:pt x="130" y="1078"/>
                  </a:lnTo>
                  <a:lnTo>
                    <a:pt x="123" y="1076"/>
                  </a:lnTo>
                  <a:lnTo>
                    <a:pt x="117" y="1075"/>
                  </a:lnTo>
                  <a:lnTo>
                    <a:pt x="91" y="1075"/>
                  </a:lnTo>
                  <a:lnTo>
                    <a:pt x="62" y="1078"/>
                  </a:lnTo>
                  <a:lnTo>
                    <a:pt x="36" y="1079"/>
                  </a:lnTo>
                  <a:lnTo>
                    <a:pt x="0" y="1081"/>
                  </a:lnTo>
                  <a:lnTo>
                    <a:pt x="30" y="1041"/>
                  </a:lnTo>
                  <a:lnTo>
                    <a:pt x="106" y="953"/>
                  </a:lnTo>
                  <a:lnTo>
                    <a:pt x="430" y="540"/>
                  </a:lnTo>
                  <a:close/>
                  <a:moveTo>
                    <a:pt x="518" y="56"/>
                  </a:moveTo>
                  <a:lnTo>
                    <a:pt x="484" y="56"/>
                  </a:lnTo>
                  <a:lnTo>
                    <a:pt x="457" y="57"/>
                  </a:lnTo>
                  <a:lnTo>
                    <a:pt x="436" y="59"/>
                  </a:lnTo>
                  <a:lnTo>
                    <a:pt x="421" y="61"/>
                  </a:lnTo>
                  <a:lnTo>
                    <a:pt x="400" y="65"/>
                  </a:lnTo>
                  <a:lnTo>
                    <a:pt x="379" y="70"/>
                  </a:lnTo>
                  <a:lnTo>
                    <a:pt x="361" y="76"/>
                  </a:lnTo>
                  <a:lnTo>
                    <a:pt x="344" y="83"/>
                  </a:lnTo>
                  <a:lnTo>
                    <a:pt x="329" y="91"/>
                  </a:lnTo>
                  <a:lnTo>
                    <a:pt x="314" y="101"/>
                  </a:lnTo>
                  <a:lnTo>
                    <a:pt x="301" y="112"/>
                  </a:lnTo>
                  <a:lnTo>
                    <a:pt x="289" y="123"/>
                  </a:lnTo>
                  <a:lnTo>
                    <a:pt x="280" y="137"/>
                  </a:lnTo>
                  <a:lnTo>
                    <a:pt x="270" y="151"/>
                  </a:lnTo>
                  <a:lnTo>
                    <a:pt x="263" y="166"/>
                  </a:lnTo>
                  <a:lnTo>
                    <a:pt x="257" y="183"/>
                  </a:lnTo>
                  <a:lnTo>
                    <a:pt x="252" y="200"/>
                  </a:lnTo>
                  <a:lnTo>
                    <a:pt x="249" y="219"/>
                  </a:lnTo>
                  <a:lnTo>
                    <a:pt x="247" y="238"/>
                  </a:lnTo>
                  <a:lnTo>
                    <a:pt x="246" y="259"/>
                  </a:lnTo>
                  <a:lnTo>
                    <a:pt x="247" y="280"/>
                  </a:lnTo>
                  <a:lnTo>
                    <a:pt x="249" y="301"/>
                  </a:lnTo>
                  <a:lnTo>
                    <a:pt x="254" y="321"/>
                  </a:lnTo>
                  <a:lnTo>
                    <a:pt x="260" y="340"/>
                  </a:lnTo>
                  <a:lnTo>
                    <a:pt x="268" y="358"/>
                  </a:lnTo>
                  <a:lnTo>
                    <a:pt x="278" y="375"/>
                  </a:lnTo>
                  <a:lnTo>
                    <a:pt x="288" y="391"/>
                  </a:lnTo>
                  <a:lnTo>
                    <a:pt x="301" y="406"/>
                  </a:lnTo>
                  <a:lnTo>
                    <a:pt x="316" y="419"/>
                  </a:lnTo>
                  <a:lnTo>
                    <a:pt x="332" y="433"/>
                  </a:lnTo>
                  <a:lnTo>
                    <a:pt x="348" y="445"/>
                  </a:lnTo>
                  <a:lnTo>
                    <a:pt x="366" y="456"/>
                  </a:lnTo>
                  <a:lnTo>
                    <a:pt x="385" y="464"/>
                  </a:lnTo>
                  <a:lnTo>
                    <a:pt x="405" y="472"/>
                  </a:lnTo>
                  <a:lnTo>
                    <a:pt x="426" y="480"/>
                  </a:lnTo>
                  <a:lnTo>
                    <a:pt x="448" y="485"/>
                  </a:lnTo>
                  <a:lnTo>
                    <a:pt x="476" y="489"/>
                  </a:lnTo>
                  <a:lnTo>
                    <a:pt x="507" y="493"/>
                  </a:lnTo>
                  <a:lnTo>
                    <a:pt x="540" y="494"/>
                  </a:lnTo>
                  <a:lnTo>
                    <a:pt x="579" y="495"/>
                  </a:lnTo>
                  <a:lnTo>
                    <a:pt x="653" y="495"/>
                  </a:lnTo>
                  <a:lnTo>
                    <a:pt x="653" y="60"/>
                  </a:lnTo>
                  <a:lnTo>
                    <a:pt x="589" y="56"/>
                  </a:lnTo>
                  <a:lnTo>
                    <a:pt x="518" y="5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1346400" y="3169800"/>
              <a:ext cx="103680" cy="118440"/>
            </a:xfrm>
            <a:custGeom>
              <a:avLst/>
              <a:gdLst>
                <a:gd name="textAreaLeft" fmla="*/ 0 w 103680"/>
                <a:gd name="textAreaRight" fmla="*/ 104040 w 103680"/>
                <a:gd name="textAreaTop" fmla="*/ 0 h 118440"/>
                <a:gd name="textAreaBottom" fmla="*/ 118800 h 118440"/>
              </a:gdLst>
              <a:ahLst/>
              <a:rect l="textAreaLeft" t="textAreaTop" r="textAreaRight" b="textAreaBottom"/>
              <a:pathLst>
                <a:path w="941" h="1081">
                  <a:moveTo>
                    <a:pt x="138" y="824"/>
                  </a:moveTo>
                  <a:lnTo>
                    <a:pt x="154" y="824"/>
                  </a:lnTo>
                  <a:lnTo>
                    <a:pt x="872" y="0"/>
                  </a:lnTo>
                  <a:lnTo>
                    <a:pt x="941" y="0"/>
                  </a:lnTo>
                  <a:lnTo>
                    <a:pt x="941" y="1081"/>
                  </a:lnTo>
                  <a:lnTo>
                    <a:pt x="921" y="1079"/>
                  </a:lnTo>
                  <a:lnTo>
                    <a:pt x="903" y="1076"/>
                  </a:lnTo>
                  <a:lnTo>
                    <a:pt x="886" y="1076"/>
                  </a:lnTo>
                  <a:lnTo>
                    <a:pt x="872" y="1075"/>
                  </a:lnTo>
                  <a:lnTo>
                    <a:pt x="859" y="1076"/>
                  </a:lnTo>
                  <a:lnTo>
                    <a:pt x="843" y="1076"/>
                  </a:lnTo>
                  <a:lnTo>
                    <a:pt x="824" y="1079"/>
                  </a:lnTo>
                  <a:lnTo>
                    <a:pt x="803" y="1081"/>
                  </a:lnTo>
                  <a:lnTo>
                    <a:pt x="803" y="219"/>
                  </a:lnTo>
                  <a:lnTo>
                    <a:pt x="786" y="219"/>
                  </a:lnTo>
                  <a:lnTo>
                    <a:pt x="129" y="984"/>
                  </a:lnTo>
                  <a:lnTo>
                    <a:pt x="106" y="1011"/>
                  </a:lnTo>
                  <a:lnTo>
                    <a:pt x="83" y="1036"/>
                  </a:lnTo>
                  <a:lnTo>
                    <a:pt x="64" y="1059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3"/>
                  </a:lnTo>
                  <a:lnTo>
                    <a:pt x="44" y="4"/>
                  </a:lnTo>
                  <a:lnTo>
                    <a:pt x="69" y="4"/>
                  </a:lnTo>
                  <a:lnTo>
                    <a:pt x="138" y="0"/>
                  </a:lnTo>
                  <a:lnTo>
                    <a:pt x="138" y="8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1212840" y="3169800"/>
              <a:ext cx="101520" cy="118440"/>
            </a:xfrm>
            <a:custGeom>
              <a:avLst/>
              <a:gdLst>
                <a:gd name="textAreaLeft" fmla="*/ 0 w 101520"/>
                <a:gd name="textAreaRight" fmla="*/ 101880 w 101520"/>
                <a:gd name="textAreaTop" fmla="*/ 0 h 118440"/>
                <a:gd name="textAreaBottom" fmla="*/ 118800 h 118440"/>
              </a:gdLst>
              <a:ahLst/>
              <a:rect l="textAreaLeft" t="textAreaTop" r="textAreaRight" b="textAreaBottom"/>
              <a:pathLst>
                <a:path w="942" h="1081">
                  <a:moveTo>
                    <a:pt x="69" y="4"/>
                  </a:moveTo>
                  <a:lnTo>
                    <a:pt x="96" y="3"/>
                  </a:lnTo>
                  <a:lnTo>
                    <a:pt x="139" y="0"/>
                  </a:lnTo>
                  <a:lnTo>
                    <a:pt x="139" y="453"/>
                  </a:lnTo>
                  <a:lnTo>
                    <a:pt x="472" y="461"/>
                  </a:lnTo>
                  <a:lnTo>
                    <a:pt x="489" y="460"/>
                  </a:lnTo>
                  <a:lnTo>
                    <a:pt x="509" y="460"/>
                  </a:lnTo>
                  <a:lnTo>
                    <a:pt x="528" y="459"/>
                  </a:lnTo>
                  <a:lnTo>
                    <a:pt x="549" y="459"/>
                  </a:lnTo>
                  <a:lnTo>
                    <a:pt x="570" y="458"/>
                  </a:lnTo>
                  <a:lnTo>
                    <a:pt x="592" y="457"/>
                  </a:lnTo>
                  <a:lnTo>
                    <a:pt x="614" y="457"/>
                  </a:lnTo>
                  <a:lnTo>
                    <a:pt x="639" y="456"/>
                  </a:lnTo>
                  <a:lnTo>
                    <a:pt x="662" y="456"/>
                  </a:lnTo>
                  <a:lnTo>
                    <a:pt x="684" y="454"/>
                  </a:lnTo>
                  <a:lnTo>
                    <a:pt x="707" y="454"/>
                  </a:lnTo>
                  <a:lnTo>
                    <a:pt x="727" y="454"/>
                  </a:lnTo>
                  <a:lnTo>
                    <a:pt x="747" y="453"/>
                  </a:lnTo>
                  <a:lnTo>
                    <a:pt x="766" y="453"/>
                  </a:lnTo>
                  <a:lnTo>
                    <a:pt x="785" y="453"/>
                  </a:lnTo>
                  <a:lnTo>
                    <a:pt x="802" y="453"/>
                  </a:lnTo>
                  <a:lnTo>
                    <a:pt x="802" y="0"/>
                  </a:lnTo>
                  <a:lnTo>
                    <a:pt x="843" y="3"/>
                  </a:lnTo>
                  <a:lnTo>
                    <a:pt x="873" y="4"/>
                  </a:lnTo>
                  <a:lnTo>
                    <a:pt x="900" y="3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13" y="1079"/>
                  </a:lnTo>
                  <a:lnTo>
                    <a:pt x="902" y="1079"/>
                  </a:lnTo>
                  <a:lnTo>
                    <a:pt x="894" y="1078"/>
                  </a:lnTo>
                  <a:lnTo>
                    <a:pt x="873" y="1075"/>
                  </a:lnTo>
                  <a:lnTo>
                    <a:pt x="849" y="1078"/>
                  </a:lnTo>
                  <a:lnTo>
                    <a:pt x="827" y="1079"/>
                  </a:lnTo>
                  <a:lnTo>
                    <a:pt x="802" y="1081"/>
                  </a:lnTo>
                  <a:lnTo>
                    <a:pt x="802" y="537"/>
                  </a:lnTo>
                  <a:lnTo>
                    <a:pt x="692" y="535"/>
                  </a:lnTo>
                  <a:lnTo>
                    <a:pt x="564" y="529"/>
                  </a:lnTo>
                  <a:lnTo>
                    <a:pt x="379" y="529"/>
                  </a:lnTo>
                  <a:lnTo>
                    <a:pt x="367" y="529"/>
                  </a:lnTo>
                  <a:lnTo>
                    <a:pt x="351" y="530"/>
                  </a:lnTo>
                  <a:lnTo>
                    <a:pt x="332" y="530"/>
                  </a:lnTo>
                  <a:lnTo>
                    <a:pt x="310" y="531"/>
                  </a:lnTo>
                  <a:lnTo>
                    <a:pt x="289" y="533"/>
                  </a:lnTo>
                  <a:lnTo>
                    <a:pt x="272" y="534"/>
                  </a:lnTo>
                  <a:lnTo>
                    <a:pt x="259" y="535"/>
                  </a:lnTo>
                  <a:lnTo>
                    <a:pt x="250" y="535"/>
                  </a:lnTo>
                  <a:lnTo>
                    <a:pt x="139" y="537"/>
                  </a:lnTo>
                  <a:lnTo>
                    <a:pt x="139" y="1081"/>
                  </a:lnTo>
                  <a:lnTo>
                    <a:pt x="110" y="1079"/>
                  </a:lnTo>
                  <a:lnTo>
                    <a:pt x="99" y="1079"/>
                  </a:lnTo>
                  <a:lnTo>
                    <a:pt x="91" y="1078"/>
                  </a:lnTo>
                  <a:lnTo>
                    <a:pt x="69" y="1075"/>
                  </a:lnTo>
                  <a:lnTo>
                    <a:pt x="37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40" y="3"/>
                  </a:lnTo>
                  <a:lnTo>
                    <a:pt x="69" y="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1125360" y="3169800"/>
              <a:ext cx="62640" cy="118440"/>
            </a:xfrm>
            <a:custGeom>
              <a:avLst/>
              <a:gdLst>
                <a:gd name="textAreaLeft" fmla="*/ 0 w 62640"/>
                <a:gd name="textAreaRight" fmla="*/ 63000 w 62640"/>
                <a:gd name="textAreaTop" fmla="*/ 0 h 118440"/>
                <a:gd name="textAreaBottom" fmla="*/ 118800 h 118440"/>
              </a:gdLst>
              <a:ahLst/>
              <a:rect l="textAreaLeft" t="textAreaTop" r="textAreaRight" b="textAreaBottom"/>
              <a:pathLst>
                <a:path w="571" h="1075">
                  <a:moveTo>
                    <a:pt x="266" y="999"/>
                  </a:moveTo>
                  <a:lnTo>
                    <a:pt x="318" y="998"/>
                  </a:lnTo>
                  <a:lnTo>
                    <a:pt x="362" y="997"/>
                  </a:lnTo>
                  <a:lnTo>
                    <a:pt x="397" y="996"/>
                  </a:lnTo>
                  <a:lnTo>
                    <a:pt x="425" y="996"/>
                  </a:lnTo>
                  <a:lnTo>
                    <a:pt x="440" y="996"/>
                  </a:lnTo>
                  <a:lnTo>
                    <a:pt x="456" y="995"/>
                  </a:lnTo>
                  <a:lnTo>
                    <a:pt x="472" y="994"/>
                  </a:lnTo>
                  <a:lnTo>
                    <a:pt x="488" y="994"/>
                  </a:lnTo>
                  <a:lnTo>
                    <a:pt x="505" y="990"/>
                  </a:lnTo>
                  <a:lnTo>
                    <a:pt x="524" y="987"/>
                  </a:lnTo>
                  <a:lnTo>
                    <a:pt x="545" y="984"/>
                  </a:lnTo>
                  <a:lnTo>
                    <a:pt x="571" y="981"/>
                  </a:lnTo>
                  <a:lnTo>
                    <a:pt x="569" y="998"/>
                  </a:lnTo>
                  <a:lnTo>
                    <a:pt x="565" y="1014"/>
                  </a:lnTo>
                  <a:lnTo>
                    <a:pt x="564" y="1030"/>
                  </a:lnTo>
                  <a:lnTo>
                    <a:pt x="565" y="1042"/>
                  </a:lnTo>
                  <a:lnTo>
                    <a:pt x="565" y="1051"/>
                  </a:lnTo>
                  <a:lnTo>
                    <a:pt x="571" y="1075"/>
                  </a:lnTo>
                  <a:lnTo>
                    <a:pt x="0" y="1075"/>
                  </a:lnTo>
                  <a:lnTo>
                    <a:pt x="0" y="0"/>
                  </a:lnTo>
                  <a:lnTo>
                    <a:pt x="559" y="0"/>
                  </a:lnTo>
                  <a:lnTo>
                    <a:pt x="557" y="29"/>
                  </a:lnTo>
                  <a:lnTo>
                    <a:pt x="556" y="49"/>
                  </a:lnTo>
                  <a:lnTo>
                    <a:pt x="557" y="67"/>
                  </a:lnTo>
                  <a:lnTo>
                    <a:pt x="559" y="96"/>
                  </a:lnTo>
                  <a:lnTo>
                    <a:pt x="540" y="91"/>
                  </a:lnTo>
                  <a:lnTo>
                    <a:pt x="523" y="88"/>
                  </a:lnTo>
                  <a:lnTo>
                    <a:pt x="508" y="86"/>
                  </a:lnTo>
                  <a:lnTo>
                    <a:pt x="497" y="84"/>
                  </a:lnTo>
                  <a:lnTo>
                    <a:pt x="478" y="82"/>
                  </a:lnTo>
                  <a:lnTo>
                    <a:pt x="457" y="80"/>
                  </a:lnTo>
                  <a:lnTo>
                    <a:pt x="438" y="79"/>
                  </a:lnTo>
                  <a:lnTo>
                    <a:pt x="419" y="78"/>
                  </a:lnTo>
                  <a:lnTo>
                    <a:pt x="261" y="76"/>
                  </a:lnTo>
                  <a:lnTo>
                    <a:pt x="139" y="76"/>
                  </a:lnTo>
                  <a:lnTo>
                    <a:pt x="139" y="471"/>
                  </a:lnTo>
                  <a:lnTo>
                    <a:pt x="427" y="471"/>
                  </a:lnTo>
                  <a:lnTo>
                    <a:pt x="473" y="467"/>
                  </a:lnTo>
                  <a:lnTo>
                    <a:pt x="524" y="463"/>
                  </a:lnTo>
                  <a:lnTo>
                    <a:pt x="521" y="487"/>
                  </a:lnTo>
                  <a:lnTo>
                    <a:pt x="520" y="504"/>
                  </a:lnTo>
                  <a:lnTo>
                    <a:pt x="521" y="521"/>
                  </a:lnTo>
                  <a:lnTo>
                    <a:pt x="524" y="548"/>
                  </a:lnTo>
                  <a:lnTo>
                    <a:pt x="473" y="545"/>
                  </a:lnTo>
                  <a:lnTo>
                    <a:pt x="427" y="540"/>
                  </a:lnTo>
                  <a:lnTo>
                    <a:pt x="139" y="540"/>
                  </a:lnTo>
                  <a:lnTo>
                    <a:pt x="139" y="1002"/>
                  </a:lnTo>
                  <a:lnTo>
                    <a:pt x="153" y="1001"/>
                  </a:lnTo>
                  <a:lnTo>
                    <a:pt x="179" y="1001"/>
                  </a:lnTo>
                  <a:lnTo>
                    <a:pt x="217" y="1000"/>
                  </a:lnTo>
                  <a:lnTo>
                    <a:pt x="266" y="99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973080" y="3169800"/>
              <a:ext cx="122040" cy="118440"/>
            </a:xfrm>
            <a:custGeom>
              <a:avLst/>
              <a:gdLst>
                <a:gd name="textAreaLeft" fmla="*/ 0 w 122040"/>
                <a:gd name="textAreaRight" fmla="*/ 122400 w 122040"/>
                <a:gd name="textAreaTop" fmla="*/ 0 h 118440"/>
                <a:gd name="textAreaBottom" fmla="*/ 118800 h 118440"/>
              </a:gdLst>
              <a:ahLst/>
              <a:rect l="textAreaLeft" t="textAreaTop" r="textAreaRight" b="textAreaBottom"/>
              <a:pathLst>
                <a:path w="1117" h="1086">
                  <a:moveTo>
                    <a:pt x="140" y="1004"/>
                  </a:moveTo>
                  <a:lnTo>
                    <a:pt x="489" y="1004"/>
                  </a:lnTo>
                  <a:lnTo>
                    <a:pt x="489" y="0"/>
                  </a:lnTo>
                  <a:lnTo>
                    <a:pt x="506" y="2"/>
                  </a:lnTo>
                  <a:lnTo>
                    <a:pt x="524" y="4"/>
                  </a:lnTo>
                  <a:lnTo>
                    <a:pt x="541" y="4"/>
                  </a:lnTo>
                  <a:lnTo>
                    <a:pt x="559" y="5"/>
                  </a:lnTo>
                  <a:lnTo>
                    <a:pt x="581" y="4"/>
                  </a:lnTo>
                  <a:lnTo>
                    <a:pt x="599" y="4"/>
                  </a:lnTo>
                  <a:lnTo>
                    <a:pt x="615" y="2"/>
                  </a:lnTo>
                  <a:lnTo>
                    <a:pt x="627" y="0"/>
                  </a:lnTo>
                  <a:lnTo>
                    <a:pt x="627" y="1004"/>
                  </a:lnTo>
                  <a:lnTo>
                    <a:pt x="978" y="1004"/>
                  </a:lnTo>
                  <a:lnTo>
                    <a:pt x="978" y="0"/>
                  </a:lnTo>
                  <a:lnTo>
                    <a:pt x="995" y="2"/>
                  </a:lnTo>
                  <a:lnTo>
                    <a:pt x="1012" y="4"/>
                  </a:lnTo>
                  <a:lnTo>
                    <a:pt x="1029" y="4"/>
                  </a:lnTo>
                  <a:lnTo>
                    <a:pt x="1047" y="5"/>
                  </a:lnTo>
                  <a:lnTo>
                    <a:pt x="1065" y="4"/>
                  </a:lnTo>
                  <a:lnTo>
                    <a:pt x="1082" y="4"/>
                  </a:lnTo>
                  <a:lnTo>
                    <a:pt x="1100" y="2"/>
                  </a:lnTo>
                  <a:lnTo>
                    <a:pt x="1117" y="0"/>
                  </a:lnTo>
                  <a:lnTo>
                    <a:pt x="1117" y="1086"/>
                  </a:lnTo>
                  <a:lnTo>
                    <a:pt x="1086" y="1086"/>
                  </a:lnTo>
                  <a:lnTo>
                    <a:pt x="1052" y="1086"/>
                  </a:lnTo>
                  <a:lnTo>
                    <a:pt x="1012" y="1085"/>
                  </a:lnTo>
                  <a:lnTo>
                    <a:pt x="969" y="1085"/>
                  </a:lnTo>
                  <a:lnTo>
                    <a:pt x="944" y="1084"/>
                  </a:lnTo>
                  <a:lnTo>
                    <a:pt x="920" y="1084"/>
                  </a:lnTo>
                  <a:lnTo>
                    <a:pt x="896" y="1084"/>
                  </a:lnTo>
                  <a:lnTo>
                    <a:pt x="870" y="1084"/>
                  </a:lnTo>
                  <a:lnTo>
                    <a:pt x="844" y="1083"/>
                  </a:lnTo>
                  <a:lnTo>
                    <a:pt x="818" y="1083"/>
                  </a:lnTo>
                  <a:lnTo>
                    <a:pt x="791" y="1083"/>
                  </a:lnTo>
                  <a:lnTo>
                    <a:pt x="763" y="1083"/>
                  </a:lnTo>
                  <a:lnTo>
                    <a:pt x="736" y="1081"/>
                  </a:lnTo>
                  <a:lnTo>
                    <a:pt x="709" y="1081"/>
                  </a:lnTo>
                  <a:lnTo>
                    <a:pt x="683" y="1081"/>
                  </a:lnTo>
                  <a:lnTo>
                    <a:pt x="657" y="1081"/>
                  </a:lnTo>
                  <a:lnTo>
                    <a:pt x="632" y="1080"/>
                  </a:lnTo>
                  <a:lnTo>
                    <a:pt x="606" y="1080"/>
                  </a:lnTo>
                  <a:lnTo>
                    <a:pt x="582" y="1080"/>
                  </a:lnTo>
                  <a:lnTo>
                    <a:pt x="559" y="1080"/>
                  </a:lnTo>
                  <a:lnTo>
                    <a:pt x="197" y="1080"/>
                  </a:lnTo>
                  <a:lnTo>
                    <a:pt x="172" y="1081"/>
                  </a:lnTo>
                  <a:lnTo>
                    <a:pt x="143" y="1081"/>
                  </a:lnTo>
                  <a:lnTo>
                    <a:pt x="112" y="1083"/>
                  </a:lnTo>
                  <a:lnTo>
                    <a:pt x="77" y="1084"/>
                  </a:lnTo>
                  <a:lnTo>
                    <a:pt x="45" y="1084"/>
                  </a:lnTo>
                  <a:lnTo>
                    <a:pt x="22" y="1085"/>
                  </a:lnTo>
                  <a:lnTo>
                    <a:pt x="7" y="1086"/>
                  </a:lnTo>
                  <a:lnTo>
                    <a:pt x="0" y="1086"/>
                  </a:lnTo>
                  <a:lnTo>
                    <a:pt x="0" y="0"/>
                  </a:lnTo>
                  <a:lnTo>
                    <a:pt x="16" y="2"/>
                  </a:lnTo>
                  <a:lnTo>
                    <a:pt x="33" y="4"/>
                  </a:lnTo>
                  <a:lnTo>
                    <a:pt x="51" y="4"/>
                  </a:lnTo>
                  <a:lnTo>
                    <a:pt x="69" y="5"/>
                  </a:lnTo>
                  <a:lnTo>
                    <a:pt x="86" y="4"/>
                  </a:lnTo>
                  <a:lnTo>
                    <a:pt x="104" y="4"/>
                  </a:lnTo>
                  <a:lnTo>
                    <a:pt x="122" y="2"/>
                  </a:lnTo>
                  <a:lnTo>
                    <a:pt x="140" y="0"/>
                  </a:lnTo>
                  <a:lnTo>
                    <a:pt x="140" y="100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926640" y="3169800"/>
              <a:ext cx="14040" cy="118440"/>
            </a:xfrm>
            <a:custGeom>
              <a:avLst/>
              <a:gdLst>
                <a:gd name="textAreaLeft" fmla="*/ 0 w 14040"/>
                <a:gd name="textAreaRight" fmla="*/ 14400 w 14040"/>
                <a:gd name="textAreaTop" fmla="*/ 0 h 118440"/>
                <a:gd name="textAreaBottom" fmla="*/ 118800 h 118440"/>
              </a:gdLst>
              <a:ahLst/>
              <a:rect l="textAreaLeft" t="textAreaTop" r="textAreaRight" b="textAreaBottom"/>
              <a:pathLst>
                <a:path w="140" h="1081">
                  <a:moveTo>
                    <a:pt x="140" y="0"/>
                  </a:moveTo>
                  <a:lnTo>
                    <a:pt x="140" y="1081"/>
                  </a:lnTo>
                  <a:lnTo>
                    <a:pt x="111" y="1078"/>
                  </a:lnTo>
                  <a:lnTo>
                    <a:pt x="26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7" y="2"/>
                  </a:lnTo>
                  <a:lnTo>
                    <a:pt x="34" y="3"/>
                  </a:lnTo>
                  <a:lnTo>
                    <a:pt x="52" y="4"/>
                  </a:lnTo>
                  <a:lnTo>
                    <a:pt x="70" y="4"/>
                  </a:lnTo>
                  <a:lnTo>
                    <a:pt x="91" y="4"/>
                  </a:lnTo>
                  <a:lnTo>
                    <a:pt x="110" y="3"/>
                  </a:lnTo>
                  <a:lnTo>
                    <a:pt x="126" y="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835560" y="3169800"/>
              <a:ext cx="75600" cy="118440"/>
            </a:xfrm>
            <a:custGeom>
              <a:avLst/>
              <a:gdLst>
                <a:gd name="textAreaLeft" fmla="*/ 0 w 75600"/>
                <a:gd name="textAreaRight" fmla="*/ 75960 w 75600"/>
                <a:gd name="textAreaTop" fmla="*/ 0 h 118440"/>
                <a:gd name="textAreaBottom" fmla="*/ 118800 h 118440"/>
              </a:gdLst>
              <a:ahLst/>
              <a:rect l="textAreaLeft" t="textAreaTop" r="textAreaRight" b="textAreaBottom"/>
              <a:pathLst>
                <a:path w="688" h="1078">
                  <a:moveTo>
                    <a:pt x="40" y="3"/>
                  </a:moveTo>
                  <a:lnTo>
                    <a:pt x="68" y="4"/>
                  </a:lnTo>
                  <a:lnTo>
                    <a:pt x="95" y="3"/>
                  </a:lnTo>
                  <a:lnTo>
                    <a:pt x="138" y="0"/>
                  </a:lnTo>
                  <a:lnTo>
                    <a:pt x="138" y="488"/>
                  </a:lnTo>
                  <a:lnTo>
                    <a:pt x="282" y="488"/>
                  </a:lnTo>
                  <a:lnTo>
                    <a:pt x="318" y="489"/>
                  </a:lnTo>
                  <a:lnTo>
                    <a:pt x="353" y="491"/>
                  </a:lnTo>
                  <a:lnTo>
                    <a:pt x="386" y="492"/>
                  </a:lnTo>
                  <a:lnTo>
                    <a:pt x="418" y="495"/>
                  </a:lnTo>
                  <a:lnTo>
                    <a:pt x="446" y="498"/>
                  </a:lnTo>
                  <a:lnTo>
                    <a:pt x="474" y="502"/>
                  </a:lnTo>
                  <a:lnTo>
                    <a:pt x="499" y="508"/>
                  </a:lnTo>
                  <a:lnTo>
                    <a:pt x="521" y="513"/>
                  </a:lnTo>
                  <a:lnTo>
                    <a:pt x="544" y="519"/>
                  </a:lnTo>
                  <a:lnTo>
                    <a:pt x="563" y="527"/>
                  </a:lnTo>
                  <a:lnTo>
                    <a:pt x="582" y="536"/>
                  </a:lnTo>
                  <a:lnTo>
                    <a:pt x="598" y="546"/>
                  </a:lnTo>
                  <a:lnTo>
                    <a:pt x="614" y="556"/>
                  </a:lnTo>
                  <a:lnTo>
                    <a:pt x="626" y="568"/>
                  </a:lnTo>
                  <a:lnTo>
                    <a:pt x="639" y="581"/>
                  </a:lnTo>
                  <a:lnTo>
                    <a:pt x="648" y="595"/>
                  </a:lnTo>
                  <a:lnTo>
                    <a:pt x="658" y="609"/>
                  </a:lnTo>
                  <a:lnTo>
                    <a:pt x="666" y="625"/>
                  </a:lnTo>
                  <a:lnTo>
                    <a:pt x="673" y="642"/>
                  </a:lnTo>
                  <a:lnTo>
                    <a:pt x="678" y="661"/>
                  </a:lnTo>
                  <a:lnTo>
                    <a:pt x="682" y="681"/>
                  </a:lnTo>
                  <a:lnTo>
                    <a:pt x="686" y="702"/>
                  </a:lnTo>
                  <a:lnTo>
                    <a:pt x="687" y="724"/>
                  </a:lnTo>
                  <a:lnTo>
                    <a:pt x="688" y="747"/>
                  </a:lnTo>
                  <a:lnTo>
                    <a:pt x="688" y="764"/>
                  </a:lnTo>
                  <a:lnTo>
                    <a:pt x="687" y="781"/>
                  </a:lnTo>
                  <a:lnTo>
                    <a:pt x="684" y="798"/>
                  </a:lnTo>
                  <a:lnTo>
                    <a:pt x="682" y="814"/>
                  </a:lnTo>
                  <a:lnTo>
                    <a:pt x="680" y="829"/>
                  </a:lnTo>
                  <a:lnTo>
                    <a:pt x="677" y="844"/>
                  </a:lnTo>
                  <a:lnTo>
                    <a:pt x="673" y="859"/>
                  </a:lnTo>
                  <a:lnTo>
                    <a:pt x="669" y="873"/>
                  </a:lnTo>
                  <a:lnTo>
                    <a:pt x="663" y="885"/>
                  </a:lnTo>
                  <a:lnTo>
                    <a:pt x="657" y="898"/>
                  </a:lnTo>
                  <a:lnTo>
                    <a:pt x="651" y="911"/>
                  </a:lnTo>
                  <a:lnTo>
                    <a:pt x="644" y="923"/>
                  </a:lnTo>
                  <a:lnTo>
                    <a:pt x="636" y="933"/>
                  </a:lnTo>
                  <a:lnTo>
                    <a:pt x="627" y="944"/>
                  </a:lnTo>
                  <a:lnTo>
                    <a:pt x="619" y="954"/>
                  </a:lnTo>
                  <a:lnTo>
                    <a:pt x="609" y="964"/>
                  </a:lnTo>
                  <a:lnTo>
                    <a:pt x="599" y="973"/>
                  </a:lnTo>
                  <a:lnTo>
                    <a:pt x="587" y="982"/>
                  </a:lnTo>
                  <a:lnTo>
                    <a:pt x="575" y="990"/>
                  </a:lnTo>
                  <a:lnTo>
                    <a:pt x="563" y="999"/>
                  </a:lnTo>
                  <a:lnTo>
                    <a:pt x="549" y="1007"/>
                  </a:lnTo>
                  <a:lnTo>
                    <a:pt x="535" y="1015"/>
                  </a:lnTo>
                  <a:lnTo>
                    <a:pt x="519" y="1022"/>
                  </a:lnTo>
                  <a:lnTo>
                    <a:pt x="504" y="1029"/>
                  </a:lnTo>
                  <a:lnTo>
                    <a:pt x="487" y="1035"/>
                  </a:lnTo>
                  <a:lnTo>
                    <a:pt x="470" y="1041"/>
                  </a:lnTo>
                  <a:lnTo>
                    <a:pt x="452" y="1047"/>
                  </a:lnTo>
                  <a:lnTo>
                    <a:pt x="433" y="1052"/>
                  </a:lnTo>
                  <a:lnTo>
                    <a:pt x="394" y="1062"/>
                  </a:lnTo>
                  <a:lnTo>
                    <a:pt x="352" y="1070"/>
                  </a:lnTo>
                  <a:lnTo>
                    <a:pt x="339" y="1071"/>
                  </a:lnTo>
                  <a:lnTo>
                    <a:pt x="321" y="1072"/>
                  </a:lnTo>
                  <a:lnTo>
                    <a:pt x="300" y="1073"/>
                  </a:lnTo>
                  <a:lnTo>
                    <a:pt x="275" y="1074"/>
                  </a:lnTo>
                  <a:lnTo>
                    <a:pt x="245" y="1076"/>
                  </a:lnTo>
                  <a:lnTo>
                    <a:pt x="213" y="1076"/>
                  </a:lnTo>
                  <a:lnTo>
                    <a:pt x="178" y="1078"/>
                  </a:lnTo>
                  <a:lnTo>
                    <a:pt x="141" y="1078"/>
                  </a:lnTo>
                  <a:lnTo>
                    <a:pt x="0" y="1078"/>
                  </a:lnTo>
                  <a:lnTo>
                    <a:pt x="0" y="0"/>
                  </a:lnTo>
                  <a:lnTo>
                    <a:pt x="40" y="3"/>
                  </a:lnTo>
                  <a:close/>
                  <a:moveTo>
                    <a:pt x="514" y="881"/>
                  </a:moveTo>
                  <a:lnTo>
                    <a:pt x="521" y="867"/>
                  </a:lnTo>
                  <a:lnTo>
                    <a:pt x="527" y="852"/>
                  </a:lnTo>
                  <a:lnTo>
                    <a:pt x="532" y="838"/>
                  </a:lnTo>
                  <a:lnTo>
                    <a:pt x="536" y="822"/>
                  </a:lnTo>
                  <a:lnTo>
                    <a:pt x="539" y="806"/>
                  </a:lnTo>
                  <a:lnTo>
                    <a:pt x="541" y="790"/>
                  </a:lnTo>
                  <a:lnTo>
                    <a:pt x="543" y="772"/>
                  </a:lnTo>
                  <a:lnTo>
                    <a:pt x="544" y="755"/>
                  </a:lnTo>
                  <a:lnTo>
                    <a:pt x="543" y="735"/>
                  </a:lnTo>
                  <a:lnTo>
                    <a:pt x="540" y="714"/>
                  </a:lnTo>
                  <a:lnTo>
                    <a:pt x="537" y="695"/>
                  </a:lnTo>
                  <a:lnTo>
                    <a:pt x="532" y="677"/>
                  </a:lnTo>
                  <a:lnTo>
                    <a:pt x="526" y="660"/>
                  </a:lnTo>
                  <a:lnTo>
                    <a:pt x="518" y="644"/>
                  </a:lnTo>
                  <a:lnTo>
                    <a:pt x="509" y="630"/>
                  </a:lnTo>
                  <a:lnTo>
                    <a:pt x="498" y="615"/>
                  </a:lnTo>
                  <a:lnTo>
                    <a:pt x="486" y="602"/>
                  </a:lnTo>
                  <a:lnTo>
                    <a:pt x="474" y="590"/>
                  </a:lnTo>
                  <a:lnTo>
                    <a:pt x="459" y="581"/>
                  </a:lnTo>
                  <a:lnTo>
                    <a:pt x="443" y="571"/>
                  </a:lnTo>
                  <a:lnTo>
                    <a:pt x="426" y="565"/>
                  </a:lnTo>
                  <a:lnTo>
                    <a:pt x="407" y="558"/>
                  </a:lnTo>
                  <a:lnTo>
                    <a:pt x="387" y="554"/>
                  </a:lnTo>
                  <a:lnTo>
                    <a:pt x="366" y="552"/>
                  </a:lnTo>
                  <a:lnTo>
                    <a:pt x="356" y="551"/>
                  </a:lnTo>
                  <a:lnTo>
                    <a:pt x="347" y="550"/>
                  </a:lnTo>
                  <a:lnTo>
                    <a:pt x="338" y="550"/>
                  </a:lnTo>
                  <a:lnTo>
                    <a:pt x="329" y="549"/>
                  </a:lnTo>
                  <a:lnTo>
                    <a:pt x="318" y="549"/>
                  </a:lnTo>
                  <a:lnTo>
                    <a:pt x="304" y="549"/>
                  </a:lnTo>
                  <a:lnTo>
                    <a:pt x="288" y="549"/>
                  </a:lnTo>
                  <a:lnTo>
                    <a:pt x="269" y="548"/>
                  </a:lnTo>
                  <a:lnTo>
                    <a:pt x="138" y="548"/>
                  </a:lnTo>
                  <a:lnTo>
                    <a:pt x="138" y="1012"/>
                  </a:lnTo>
                  <a:lnTo>
                    <a:pt x="294" y="1012"/>
                  </a:lnTo>
                  <a:lnTo>
                    <a:pt x="313" y="1009"/>
                  </a:lnTo>
                  <a:lnTo>
                    <a:pt x="331" y="1005"/>
                  </a:lnTo>
                  <a:lnTo>
                    <a:pt x="349" y="1002"/>
                  </a:lnTo>
                  <a:lnTo>
                    <a:pt x="366" y="997"/>
                  </a:lnTo>
                  <a:lnTo>
                    <a:pt x="382" y="992"/>
                  </a:lnTo>
                  <a:lnTo>
                    <a:pt x="397" y="985"/>
                  </a:lnTo>
                  <a:lnTo>
                    <a:pt x="412" y="978"/>
                  </a:lnTo>
                  <a:lnTo>
                    <a:pt x="427" y="970"/>
                  </a:lnTo>
                  <a:lnTo>
                    <a:pt x="441" y="962"/>
                  </a:lnTo>
                  <a:lnTo>
                    <a:pt x="454" y="952"/>
                  </a:lnTo>
                  <a:lnTo>
                    <a:pt x="466" y="942"/>
                  </a:lnTo>
                  <a:lnTo>
                    <a:pt x="477" y="931"/>
                  </a:lnTo>
                  <a:lnTo>
                    <a:pt x="487" y="919"/>
                  </a:lnTo>
                  <a:lnTo>
                    <a:pt x="497" y="908"/>
                  </a:lnTo>
                  <a:lnTo>
                    <a:pt x="507" y="895"/>
                  </a:lnTo>
                  <a:lnTo>
                    <a:pt x="514" y="88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733320" y="3169800"/>
              <a:ext cx="77400" cy="118440"/>
            </a:xfrm>
            <a:custGeom>
              <a:avLst/>
              <a:gdLst>
                <a:gd name="textAreaLeft" fmla="*/ 0 w 77400"/>
                <a:gd name="textAreaRight" fmla="*/ 77760 w 77400"/>
                <a:gd name="textAreaTop" fmla="*/ 0 h 118440"/>
                <a:gd name="textAreaBottom" fmla="*/ 118800 h 118440"/>
              </a:gdLst>
              <a:ahLst/>
              <a:rect l="textAreaLeft" t="textAreaTop" r="textAreaRight" b="textAreaBottom"/>
              <a:pathLst>
                <a:path w="707" h="1075">
                  <a:moveTo>
                    <a:pt x="140" y="1017"/>
                  </a:moveTo>
                  <a:lnTo>
                    <a:pt x="296" y="1017"/>
                  </a:lnTo>
                  <a:lnTo>
                    <a:pt x="315" y="1017"/>
                  </a:lnTo>
                  <a:lnTo>
                    <a:pt x="333" y="1015"/>
                  </a:lnTo>
                  <a:lnTo>
                    <a:pt x="351" y="1013"/>
                  </a:lnTo>
                  <a:lnTo>
                    <a:pt x="368" y="1010"/>
                  </a:lnTo>
                  <a:lnTo>
                    <a:pt x="385" y="1005"/>
                  </a:lnTo>
                  <a:lnTo>
                    <a:pt x="402" y="1000"/>
                  </a:lnTo>
                  <a:lnTo>
                    <a:pt x="418" y="994"/>
                  </a:lnTo>
                  <a:lnTo>
                    <a:pt x="434" y="987"/>
                  </a:lnTo>
                  <a:lnTo>
                    <a:pt x="448" y="979"/>
                  </a:lnTo>
                  <a:lnTo>
                    <a:pt x="462" y="970"/>
                  </a:lnTo>
                  <a:lnTo>
                    <a:pt x="475" y="960"/>
                  </a:lnTo>
                  <a:lnTo>
                    <a:pt x="487" y="949"/>
                  </a:lnTo>
                  <a:lnTo>
                    <a:pt x="498" y="938"/>
                  </a:lnTo>
                  <a:lnTo>
                    <a:pt x="508" y="926"/>
                  </a:lnTo>
                  <a:lnTo>
                    <a:pt x="518" y="913"/>
                  </a:lnTo>
                  <a:lnTo>
                    <a:pt x="527" y="899"/>
                  </a:lnTo>
                  <a:lnTo>
                    <a:pt x="535" y="885"/>
                  </a:lnTo>
                  <a:lnTo>
                    <a:pt x="542" y="871"/>
                  </a:lnTo>
                  <a:lnTo>
                    <a:pt x="547" y="855"/>
                  </a:lnTo>
                  <a:lnTo>
                    <a:pt x="553" y="840"/>
                  </a:lnTo>
                  <a:lnTo>
                    <a:pt x="556" y="824"/>
                  </a:lnTo>
                  <a:lnTo>
                    <a:pt x="559" y="807"/>
                  </a:lnTo>
                  <a:lnTo>
                    <a:pt x="560" y="790"/>
                  </a:lnTo>
                  <a:lnTo>
                    <a:pt x="561" y="773"/>
                  </a:lnTo>
                  <a:lnTo>
                    <a:pt x="560" y="752"/>
                  </a:lnTo>
                  <a:lnTo>
                    <a:pt x="559" y="730"/>
                  </a:lnTo>
                  <a:lnTo>
                    <a:pt x="556" y="711"/>
                  </a:lnTo>
                  <a:lnTo>
                    <a:pt x="552" y="693"/>
                  </a:lnTo>
                  <a:lnTo>
                    <a:pt x="545" y="675"/>
                  </a:lnTo>
                  <a:lnTo>
                    <a:pt x="539" y="659"/>
                  </a:lnTo>
                  <a:lnTo>
                    <a:pt x="530" y="644"/>
                  </a:lnTo>
                  <a:lnTo>
                    <a:pt x="521" y="631"/>
                  </a:lnTo>
                  <a:lnTo>
                    <a:pt x="510" y="619"/>
                  </a:lnTo>
                  <a:lnTo>
                    <a:pt x="499" y="607"/>
                  </a:lnTo>
                  <a:lnTo>
                    <a:pt x="487" y="597"/>
                  </a:lnTo>
                  <a:lnTo>
                    <a:pt x="473" y="587"/>
                  </a:lnTo>
                  <a:lnTo>
                    <a:pt x="458" y="579"/>
                  </a:lnTo>
                  <a:lnTo>
                    <a:pt x="443" y="571"/>
                  </a:lnTo>
                  <a:lnTo>
                    <a:pt x="427" y="564"/>
                  </a:lnTo>
                  <a:lnTo>
                    <a:pt x="410" y="557"/>
                  </a:lnTo>
                  <a:lnTo>
                    <a:pt x="391" y="553"/>
                  </a:lnTo>
                  <a:lnTo>
                    <a:pt x="371" y="548"/>
                  </a:lnTo>
                  <a:lnTo>
                    <a:pt x="350" y="545"/>
                  </a:lnTo>
                  <a:lnTo>
                    <a:pt x="328" y="541"/>
                  </a:lnTo>
                  <a:lnTo>
                    <a:pt x="306" y="539"/>
                  </a:lnTo>
                  <a:lnTo>
                    <a:pt x="284" y="537"/>
                  </a:lnTo>
                  <a:lnTo>
                    <a:pt x="259" y="536"/>
                  </a:lnTo>
                  <a:lnTo>
                    <a:pt x="235" y="536"/>
                  </a:lnTo>
                  <a:lnTo>
                    <a:pt x="140" y="536"/>
                  </a:lnTo>
                  <a:lnTo>
                    <a:pt x="140" y="1017"/>
                  </a:lnTo>
                  <a:close/>
                  <a:moveTo>
                    <a:pt x="262" y="60"/>
                  </a:moveTo>
                  <a:lnTo>
                    <a:pt x="140" y="60"/>
                  </a:lnTo>
                  <a:lnTo>
                    <a:pt x="140" y="474"/>
                  </a:lnTo>
                  <a:lnTo>
                    <a:pt x="195" y="474"/>
                  </a:lnTo>
                  <a:lnTo>
                    <a:pt x="229" y="474"/>
                  </a:lnTo>
                  <a:lnTo>
                    <a:pt x="260" y="472"/>
                  </a:lnTo>
                  <a:lnTo>
                    <a:pt x="289" y="471"/>
                  </a:lnTo>
                  <a:lnTo>
                    <a:pt x="314" y="469"/>
                  </a:lnTo>
                  <a:lnTo>
                    <a:pt x="339" y="465"/>
                  </a:lnTo>
                  <a:lnTo>
                    <a:pt x="363" y="460"/>
                  </a:lnTo>
                  <a:lnTo>
                    <a:pt x="386" y="452"/>
                  </a:lnTo>
                  <a:lnTo>
                    <a:pt x="410" y="444"/>
                  </a:lnTo>
                  <a:lnTo>
                    <a:pt x="423" y="436"/>
                  </a:lnTo>
                  <a:lnTo>
                    <a:pt x="436" y="429"/>
                  </a:lnTo>
                  <a:lnTo>
                    <a:pt x="449" y="420"/>
                  </a:lnTo>
                  <a:lnTo>
                    <a:pt x="461" y="412"/>
                  </a:lnTo>
                  <a:lnTo>
                    <a:pt x="471" y="401"/>
                  </a:lnTo>
                  <a:lnTo>
                    <a:pt x="481" y="391"/>
                  </a:lnTo>
                  <a:lnTo>
                    <a:pt x="490" y="379"/>
                  </a:lnTo>
                  <a:lnTo>
                    <a:pt x="498" y="367"/>
                  </a:lnTo>
                  <a:lnTo>
                    <a:pt x="506" y="354"/>
                  </a:lnTo>
                  <a:lnTo>
                    <a:pt x="512" y="340"/>
                  </a:lnTo>
                  <a:lnTo>
                    <a:pt x="518" y="326"/>
                  </a:lnTo>
                  <a:lnTo>
                    <a:pt x="523" y="312"/>
                  </a:lnTo>
                  <a:lnTo>
                    <a:pt x="526" y="297"/>
                  </a:lnTo>
                  <a:lnTo>
                    <a:pt x="529" y="282"/>
                  </a:lnTo>
                  <a:lnTo>
                    <a:pt x="530" y="268"/>
                  </a:lnTo>
                  <a:lnTo>
                    <a:pt x="530" y="252"/>
                  </a:lnTo>
                  <a:lnTo>
                    <a:pt x="530" y="235"/>
                  </a:lnTo>
                  <a:lnTo>
                    <a:pt x="529" y="218"/>
                  </a:lnTo>
                  <a:lnTo>
                    <a:pt x="526" y="202"/>
                  </a:lnTo>
                  <a:lnTo>
                    <a:pt x="523" y="187"/>
                  </a:lnTo>
                  <a:lnTo>
                    <a:pt x="519" y="173"/>
                  </a:lnTo>
                  <a:lnTo>
                    <a:pt x="514" y="160"/>
                  </a:lnTo>
                  <a:lnTo>
                    <a:pt x="507" y="149"/>
                  </a:lnTo>
                  <a:lnTo>
                    <a:pt x="500" y="137"/>
                  </a:lnTo>
                  <a:lnTo>
                    <a:pt x="491" y="126"/>
                  </a:lnTo>
                  <a:lnTo>
                    <a:pt x="482" y="117"/>
                  </a:lnTo>
                  <a:lnTo>
                    <a:pt x="472" y="108"/>
                  </a:lnTo>
                  <a:lnTo>
                    <a:pt x="462" y="100"/>
                  </a:lnTo>
                  <a:lnTo>
                    <a:pt x="450" y="92"/>
                  </a:lnTo>
                  <a:lnTo>
                    <a:pt x="437" y="86"/>
                  </a:lnTo>
                  <a:lnTo>
                    <a:pt x="423" y="81"/>
                  </a:lnTo>
                  <a:lnTo>
                    <a:pt x="410" y="77"/>
                  </a:lnTo>
                  <a:lnTo>
                    <a:pt x="394" y="72"/>
                  </a:lnTo>
                  <a:lnTo>
                    <a:pt x="378" y="69"/>
                  </a:lnTo>
                  <a:lnTo>
                    <a:pt x="361" y="66"/>
                  </a:lnTo>
                  <a:lnTo>
                    <a:pt x="343" y="64"/>
                  </a:lnTo>
                  <a:lnTo>
                    <a:pt x="324" y="62"/>
                  </a:lnTo>
                  <a:lnTo>
                    <a:pt x="305" y="61"/>
                  </a:lnTo>
                  <a:lnTo>
                    <a:pt x="284" y="60"/>
                  </a:lnTo>
                  <a:lnTo>
                    <a:pt x="262" y="60"/>
                  </a:lnTo>
                  <a:close/>
                  <a:moveTo>
                    <a:pt x="0" y="0"/>
                  </a:moveTo>
                  <a:lnTo>
                    <a:pt x="318" y="0"/>
                  </a:lnTo>
                  <a:lnTo>
                    <a:pt x="346" y="0"/>
                  </a:lnTo>
                  <a:lnTo>
                    <a:pt x="374" y="1"/>
                  </a:lnTo>
                  <a:lnTo>
                    <a:pt x="400" y="3"/>
                  </a:lnTo>
                  <a:lnTo>
                    <a:pt x="425" y="5"/>
                  </a:lnTo>
                  <a:lnTo>
                    <a:pt x="449" y="9"/>
                  </a:lnTo>
                  <a:lnTo>
                    <a:pt x="471" y="12"/>
                  </a:lnTo>
                  <a:lnTo>
                    <a:pt x="491" y="16"/>
                  </a:lnTo>
                  <a:lnTo>
                    <a:pt x="511" y="20"/>
                  </a:lnTo>
                  <a:lnTo>
                    <a:pt x="530" y="27"/>
                  </a:lnTo>
                  <a:lnTo>
                    <a:pt x="548" y="33"/>
                  </a:lnTo>
                  <a:lnTo>
                    <a:pt x="564" y="40"/>
                  </a:lnTo>
                  <a:lnTo>
                    <a:pt x="580" y="49"/>
                  </a:lnTo>
                  <a:lnTo>
                    <a:pt x="594" y="57"/>
                  </a:lnTo>
                  <a:lnTo>
                    <a:pt x="607" y="68"/>
                  </a:lnTo>
                  <a:lnTo>
                    <a:pt x="618" y="79"/>
                  </a:lnTo>
                  <a:lnTo>
                    <a:pt x="629" y="89"/>
                  </a:lnTo>
                  <a:lnTo>
                    <a:pt x="639" y="103"/>
                  </a:lnTo>
                  <a:lnTo>
                    <a:pt x="647" y="116"/>
                  </a:lnTo>
                  <a:lnTo>
                    <a:pt x="653" y="131"/>
                  </a:lnTo>
                  <a:lnTo>
                    <a:pt x="659" y="147"/>
                  </a:lnTo>
                  <a:lnTo>
                    <a:pt x="664" y="163"/>
                  </a:lnTo>
                  <a:lnTo>
                    <a:pt x="666" y="181"/>
                  </a:lnTo>
                  <a:lnTo>
                    <a:pt x="668" y="199"/>
                  </a:lnTo>
                  <a:lnTo>
                    <a:pt x="669" y="219"/>
                  </a:lnTo>
                  <a:lnTo>
                    <a:pt x="669" y="232"/>
                  </a:lnTo>
                  <a:lnTo>
                    <a:pt x="668" y="244"/>
                  </a:lnTo>
                  <a:lnTo>
                    <a:pt x="666" y="257"/>
                  </a:lnTo>
                  <a:lnTo>
                    <a:pt x="665" y="270"/>
                  </a:lnTo>
                  <a:lnTo>
                    <a:pt x="662" y="282"/>
                  </a:lnTo>
                  <a:lnTo>
                    <a:pt x="659" y="294"/>
                  </a:lnTo>
                  <a:lnTo>
                    <a:pt x="655" y="306"/>
                  </a:lnTo>
                  <a:lnTo>
                    <a:pt x="651" y="318"/>
                  </a:lnTo>
                  <a:lnTo>
                    <a:pt x="641" y="339"/>
                  </a:lnTo>
                  <a:lnTo>
                    <a:pt x="629" y="360"/>
                  </a:lnTo>
                  <a:lnTo>
                    <a:pt x="614" y="380"/>
                  </a:lnTo>
                  <a:lnTo>
                    <a:pt x="599" y="398"/>
                  </a:lnTo>
                  <a:lnTo>
                    <a:pt x="581" y="415"/>
                  </a:lnTo>
                  <a:lnTo>
                    <a:pt x="561" y="431"/>
                  </a:lnTo>
                  <a:lnTo>
                    <a:pt x="541" y="446"/>
                  </a:lnTo>
                  <a:lnTo>
                    <a:pt x="519" y="460"/>
                  </a:lnTo>
                  <a:lnTo>
                    <a:pt x="498" y="470"/>
                  </a:lnTo>
                  <a:lnTo>
                    <a:pt x="473" y="480"/>
                  </a:lnTo>
                  <a:lnTo>
                    <a:pt x="448" y="488"/>
                  </a:lnTo>
                  <a:lnTo>
                    <a:pt x="419" y="497"/>
                  </a:lnTo>
                  <a:lnTo>
                    <a:pt x="431" y="497"/>
                  </a:lnTo>
                  <a:lnTo>
                    <a:pt x="443" y="499"/>
                  </a:lnTo>
                  <a:lnTo>
                    <a:pt x="454" y="500"/>
                  </a:lnTo>
                  <a:lnTo>
                    <a:pt x="467" y="502"/>
                  </a:lnTo>
                  <a:lnTo>
                    <a:pt x="480" y="504"/>
                  </a:lnTo>
                  <a:lnTo>
                    <a:pt x="492" y="508"/>
                  </a:lnTo>
                  <a:lnTo>
                    <a:pt x="506" y="511"/>
                  </a:lnTo>
                  <a:lnTo>
                    <a:pt x="520" y="515"/>
                  </a:lnTo>
                  <a:lnTo>
                    <a:pt x="533" y="519"/>
                  </a:lnTo>
                  <a:lnTo>
                    <a:pt x="545" y="522"/>
                  </a:lnTo>
                  <a:lnTo>
                    <a:pt x="558" y="528"/>
                  </a:lnTo>
                  <a:lnTo>
                    <a:pt x="570" y="533"/>
                  </a:lnTo>
                  <a:lnTo>
                    <a:pt x="580" y="538"/>
                  </a:lnTo>
                  <a:lnTo>
                    <a:pt x="591" y="545"/>
                  </a:lnTo>
                  <a:lnTo>
                    <a:pt x="601" y="551"/>
                  </a:lnTo>
                  <a:lnTo>
                    <a:pt x="612" y="557"/>
                  </a:lnTo>
                  <a:lnTo>
                    <a:pt x="623" y="565"/>
                  </a:lnTo>
                  <a:lnTo>
                    <a:pt x="632" y="572"/>
                  </a:lnTo>
                  <a:lnTo>
                    <a:pt x="642" y="581"/>
                  </a:lnTo>
                  <a:lnTo>
                    <a:pt x="650" y="590"/>
                  </a:lnTo>
                  <a:lnTo>
                    <a:pt x="659" y="600"/>
                  </a:lnTo>
                  <a:lnTo>
                    <a:pt x="667" y="609"/>
                  </a:lnTo>
                  <a:lnTo>
                    <a:pt x="675" y="621"/>
                  </a:lnTo>
                  <a:lnTo>
                    <a:pt x="681" y="632"/>
                  </a:lnTo>
                  <a:lnTo>
                    <a:pt x="687" y="644"/>
                  </a:lnTo>
                  <a:lnTo>
                    <a:pt x="693" y="657"/>
                  </a:lnTo>
                  <a:lnTo>
                    <a:pt x="698" y="670"/>
                  </a:lnTo>
                  <a:lnTo>
                    <a:pt x="701" y="684"/>
                  </a:lnTo>
                  <a:lnTo>
                    <a:pt x="704" y="699"/>
                  </a:lnTo>
                  <a:lnTo>
                    <a:pt x="706" y="713"/>
                  </a:lnTo>
                  <a:lnTo>
                    <a:pt x="707" y="729"/>
                  </a:lnTo>
                  <a:lnTo>
                    <a:pt x="707" y="746"/>
                  </a:lnTo>
                  <a:lnTo>
                    <a:pt x="707" y="767"/>
                  </a:lnTo>
                  <a:lnTo>
                    <a:pt x="705" y="787"/>
                  </a:lnTo>
                  <a:lnTo>
                    <a:pt x="703" y="807"/>
                  </a:lnTo>
                  <a:lnTo>
                    <a:pt x="699" y="825"/>
                  </a:lnTo>
                  <a:lnTo>
                    <a:pt x="695" y="844"/>
                  </a:lnTo>
                  <a:lnTo>
                    <a:pt x="688" y="862"/>
                  </a:lnTo>
                  <a:lnTo>
                    <a:pt x="681" y="879"/>
                  </a:lnTo>
                  <a:lnTo>
                    <a:pt x="672" y="896"/>
                  </a:lnTo>
                  <a:lnTo>
                    <a:pt x="664" y="913"/>
                  </a:lnTo>
                  <a:lnTo>
                    <a:pt x="653" y="929"/>
                  </a:lnTo>
                  <a:lnTo>
                    <a:pt x="642" y="944"/>
                  </a:lnTo>
                  <a:lnTo>
                    <a:pt x="629" y="959"/>
                  </a:lnTo>
                  <a:lnTo>
                    <a:pt x="615" y="973"/>
                  </a:lnTo>
                  <a:lnTo>
                    <a:pt x="599" y="987"/>
                  </a:lnTo>
                  <a:lnTo>
                    <a:pt x="583" y="1000"/>
                  </a:lnTo>
                  <a:lnTo>
                    <a:pt x="566" y="1013"/>
                  </a:lnTo>
                  <a:lnTo>
                    <a:pt x="556" y="1019"/>
                  </a:lnTo>
                  <a:lnTo>
                    <a:pt x="545" y="1025"/>
                  </a:lnTo>
                  <a:lnTo>
                    <a:pt x="534" y="1032"/>
                  </a:lnTo>
                  <a:lnTo>
                    <a:pt x="522" y="1037"/>
                  </a:lnTo>
                  <a:lnTo>
                    <a:pt x="497" y="1047"/>
                  </a:lnTo>
                  <a:lnTo>
                    <a:pt x="470" y="1055"/>
                  </a:lnTo>
                  <a:lnTo>
                    <a:pt x="444" y="1062"/>
                  </a:lnTo>
                  <a:lnTo>
                    <a:pt x="417" y="1066"/>
                  </a:lnTo>
                  <a:lnTo>
                    <a:pt x="390" y="1070"/>
                  </a:lnTo>
                  <a:lnTo>
                    <a:pt x="361" y="1073"/>
                  </a:lnTo>
                  <a:lnTo>
                    <a:pt x="234" y="1075"/>
                  </a:lnTo>
                  <a:lnTo>
                    <a:pt x="0" y="10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582840" y="3167640"/>
              <a:ext cx="127440" cy="122040"/>
            </a:xfrm>
            <a:custGeom>
              <a:avLst/>
              <a:gdLst>
                <a:gd name="textAreaLeft" fmla="*/ 0 w 127440"/>
                <a:gd name="textAreaRight" fmla="*/ 127800 w 127440"/>
                <a:gd name="textAreaTop" fmla="*/ 0 h 122040"/>
                <a:gd name="textAreaBottom" fmla="*/ 122400 h 122040"/>
              </a:gdLst>
              <a:ahLst/>
              <a:rect l="textAreaLeft" t="textAreaTop" r="textAreaRight" b="textAreaBottom"/>
              <a:pathLst>
                <a:path w="1181" h="1122">
                  <a:moveTo>
                    <a:pt x="159" y="969"/>
                  </a:moveTo>
                  <a:lnTo>
                    <a:pt x="140" y="950"/>
                  </a:lnTo>
                  <a:lnTo>
                    <a:pt x="123" y="931"/>
                  </a:lnTo>
                  <a:lnTo>
                    <a:pt x="106" y="909"/>
                  </a:lnTo>
                  <a:lnTo>
                    <a:pt x="91" y="887"/>
                  </a:lnTo>
                  <a:lnTo>
                    <a:pt x="76" y="865"/>
                  </a:lnTo>
                  <a:lnTo>
                    <a:pt x="64" y="840"/>
                  </a:lnTo>
                  <a:lnTo>
                    <a:pt x="52" y="816"/>
                  </a:lnTo>
                  <a:lnTo>
                    <a:pt x="40" y="790"/>
                  </a:lnTo>
                  <a:lnTo>
                    <a:pt x="31" y="764"/>
                  </a:lnTo>
                  <a:lnTo>
                    <a:pt x="23" y="737"/>
                  </a:lnTo>
                  <a:lnTo>
                    <a:pt x="16" y="710"/>
                  </a:lnTo>
                  <a:lnTo>
                    <a:pt x="11" y="683"/>
                  </a:lnTo>
                  <a:lnTo>
                    <a:pt x="5" y="655"/>
                  </a:lnTo>
                  <a:lnTo>
                    <a:pt x="2" y="626"/>
                  </a:lnTo>
                  <a:lnTo>
                    <a:pt x="0" y="595"/>
                  </a:lnTo>
                  <a:lnTo>
                    <a:pt x="0" y="563"/>
                  </a:lnTo>
                  <a:lnTo>
                    <a:pt x="0" y="533"/>
                  </a:lnTo>
                  <a:lnTo>
                    <a:pt x="2" y="502"/>
                  </a:lnTo>
                  <a:lnTo>
                    <a:pt x="5" y="471"/>
                  </a:lnTo>
                  <a:lnTo>
                    <a:pt x="11" y="442"/>
                  </a:lnTo>
                  <a:lnTo>
                    <a:pt x="16" y="414"/>
                  </a:lnTo>
                  <a:lnTo>
                    <a:pt x="24" y="386"/>
                  </a:lnTo>
                  <a:lnTo>
                    <a:pt x="33" y="359"/>
                  </a:lnTo>
                  <a:lnTo>
                    <a:pt x="43" y="332"/>
                  </a:lnTo>
                  <a:lnTo>
                    <a:pt x="55" y="307"/>
                  </a:lnTo>
                  <a:lnTo>
                    <a:pt x="68" y="281"/>
                  </a:lnTo>
                  <a:lnTo>
                    <a:pt x="82" y="258"/>
                  </a:lnTo>
                  <a:lnTo>
                    <a:pt x="97" y="234"/>
                  </a:lnTo>
                  <a:lnTo>
                    <a:pt x="113" y="213"/>
                  </a:lnTo>
                  <a:lnTo>
                    <a:pt x="130" y="192"/>
                  </a:lnTo>
                  <a:lnTo>
                    <a:pt x="149" y="172"/>
                  </a:lnTo>
                  <a:lnTo>
                    <a:pt x="169" y="152"/>
                  </a:lnTo>
                  <a:lnTo>
                    <a:pt x="190" y="135"/>
                  </a:lnTo>
                  <a:lnTo>
                    <a:pt x="210" y="118"/>
                  </a:lnTo>
                  <a:lnTo>
                    <a:pt x="232" y="103"/>
                  </a:lnTo>
                  <a:lnTo>
                    <a:pt x="254" y="88"/>
                  </a:lnTo>
                  <a:lnTo>
                    <a:pt x="279" y="74"/>
                  </a:lnTo>
                  <a:lnTo>
                    <a:pt x="303" y="62"/>
                  </a:lnTo>
                  <a:lnTo>
                    <a:pt x="327" y="51"/>
                  </a:lnTo>
                  <a:lnTo>
                    <a:pt x="354" y="40"/>
                  </a:lnTo>
                  <a:lnTo>
                    <a:pt x="380" y="31"/>
                  </a:lnTo>
                  <a:lnTo>
                    <a:pt x="408" y="22"/>
                  </a:lnTo>
                  <a:lnTo>
                    <a:pt x="435" y="16"/>
                  </a:lnTo>
                  <a:lnTo>
                    <a:pt x="464" y="9"/>
                  </a:lnTo>
                  <a:lnTo>
                    <a:pt x="493" y="5"/>
                  </a:lnTo>
                  <a:lnTo>
                    <a:pt x="522" y="2"/>
                  </a:lnTo>
                  <a:lnTo>
                    <a:pt x="552" y="1"/>
                  </a:lnTo>
                  <a:lnTo>
                    <a:pt x="583" y="0"/>
                  </a:lnTo>
                  <a:lnTo>
                    <a:pt x="611" y="1"/>
                  </a:lnTo>
                  <a:lnTo>
                    <a:pt x="640" y="2"/>
                  </a:lnTo>
                  <a:lnTo>
                    <a:pt x="668" y="4"/>
                  </a:lnTo>
                  <a:lnTo>
                    <a:pt x="696" y="8"/>
                  </a:lnTo>
                  <a:lnTo>
                    <a:pt x="724" y="13"/>
                  </a:lnTo>
                  <a:lnTo>
                    <a:pt x="751" y="18"/>
                  </a:lnTo>
                  <a:lnTo>
                    <a:pt x="779" y="25"/>
                  </a:lnTo>
                  <a:lnTo>
                    <a:pt x="805" y="33"/>
                  </a:lnTo>
                  <a:lnTo>
                    <a:pt x="832" y="41"/>
                  </a:lnTo>
                  <a:lnTo>
                    <a:pt x="857" y="51"/>
                  </a:lnTo>
                  <a:lnTo>
                    <a:pt x="882" y="61"/>
                  </a:lnTo>
                  <a:lnTo>
                    <a:pt x="907" y="73"/>
                  </a:lnTo>
                  <a:lnTo>
                    <a:pt x="931" y="86"/>
                  </a:lnTo>
                  <a:lnTo>
                    <a:pt x="953" y="100"/>
                  </a:lnTo>
                  <a:lnTo>
                    <a:pt x="976" y="114"/>
                  </a:lnTo>
                  <a:lnTo>
                    <a:pt x="998" y="130"/>
                  </a:lnTo>
                  <a:lnTo>
                    <a:pt x="1018" y="147"/>
                  </a:lnTo>
                  <a:lnTo>
                    <a:pt x="1037" y="165"/>
                  </a:lnTo>
                  <a:lnTo>
                    <a:pt x="1055" y="186"/>
                  </a:lnTo>
                  <a:lnTo>
                    <a:pt x="1072" y="206"/>
                  </a:lnTo>
                  <a:lnTo>
                    <a:pt x="1089" y="227"/>
                  </a:lnTo>
                  <a:lnTo>
                    <a:pt x="1104" y="250"/>
                  </a:lnTo>
                  <a:lnTo>
                    <a:pt x="1118" y="274"/>
                  </a:lnTo>
                  <a:lnTo>
                    <a:pt x="1131" y="299"/>
                  </a:lnTo>
                  <a:lnTo>
                    <a:pt x="1143" y="326"/>
                  </a:lnTo>
                  <a:lnTo>
                    <a:pt x="1153" y="353"/>
                  </a:lnTo>
                  <a:lnTo>
                    <a:pt x="1161" y="381"/>
                  </a:lnTo>
                  <a:lnTo>
                    <a:pt x="1168" y="411"/>
                  </a:lnTo>
                  <a:lnTo>
                    <a:pt x="1174" y="441"/>
                  </a:lnTo>
                  <a:lnTo>
                    <a:pt x="1178" y="473"/>
                  </a:lnTo>
                  <a:lnTo>
                    <a:pt x="1180" y="506"/>
                  </a:lnTo>
                  <a:lnTo>
                    <a:pt x="1181" y="540"/>
                  </a:lnTo>
                  <a:lnTo>
                    <a:pt x="1181" y="561"/>
                  </a:lnTo>
                  <a:lnTo>
                    <a:pt x="1180" y="581"/>
                  </a:lnTo>
                  <a:lnTo>
                    <a:pt x="1178" y="603"/>
                  </a:lnTo>
                  <a:lnTo>
                    <a:pt x="1176" y="623"/>
                  </a:lnTo>
                  <a:lnTo>
                    <a:pt x="1174" y="643"/>
                  </a:lnTo>
                  <a:lnTo>
                    <a:pt x="1170" y="662"/>
                  </a:lnTo>
                  <a:lnTo>
                    <a:pt x="1166" y="682"/>
                  </a:lnTo>
                  <a:lnTo>
                    <a:pt x="1161" y="701"/>
                  </a:lnTo>
                  <a:lnTo>
                    <a:pt x="1156" y="719"/>
                  </a:lnTo>
                  <a:lnTo>
                    <a:pt x="1150" y="739"/>
                  </a:lnTo>
                  <a:lnTo>
                    <a:pt x="1144" y="757"/>
                  </a:lnTo>
                  <a:lnTo>
                    <a:pt x="1137" y="775"/>
                  </a:lnTo>
                  <a:lnTo>
                    <a:pt x="1129" y="793"/>
                  </a:lnTo>
                  <a:lnTo>
                    <a:pt x="1122" y="810"/>
                  </a:lnTo>
                  <a:lnTo>
                    <a:pt x="1112" y="827"/>
                  </a:lnTo>
                  <a:lnTo>
                    <a:pt x="1104" y="844"/>
                  </a:lnTo>
                  <a:lnTo>
                    <a:pt x="1094" y="860"/>
                  </a:lnTo>
                  <a:lnTo>
                    <a:pt x="1084" y="875"/>
                  </a:lnTo>
                  <a:lnTo>
                    <a:pt x="1073" y="891"/>
                  </a:lnTo>
                  <a:lnTo>
                    <a:pt x="1063" y="906"/>
                  </a:lnTo>
                  <a:lnTo>
                    <a:pt x="1051" y="921"/>
                  </a:lnTo>
                  <a:lnTo>
                    <a:pt x="1038" y="935"/>
                  </a:lnTo>
                  <a:lnTo>
                    <a:pt x="1025" y="948"/>
                  </a:lnTo>
                  <a:lnTo>
                    <a:pt x="1013" y="961"/>
                  </a:lnTo>
                  <a:lnTo>
                    <a:pt x="999" y="974"/>
                  </a:lnTo>
                  <a:lnTo>
                    <a:pt x="985" y="986"/>
                  </a:lnTo>
                  <a:lnTo>
                    <a:pt x="970" y="998"/>
                  </a:lnTo>
                  <a:lnTo>
                    <a:pt x="956" y="1009"/>
                  </a:lnTo>
                  <a:lnTo>
                    <a:pt x="940" y="1020"/>
                  </a:lnTo>
                  <a:lnTo>
                    <a:pt x="924" y="1029"/>
                  </a:lnTo>
                  <a:lnTo>
                    <a:pt x="907" y="1040"/>
                  </a:lnTo>
                  <a:lnTo>
                    <a:pt x="890" y="1048"/>
                  </a:lnTo>
                  <a:lnTo>
                    <a:pt x="873" y="1058"/>
                  </a:lnTo>
                  <a:lnTo>
                    <a:pt x="855" y="1065"/>
                  </a:lnTo>
                  <a:lnTo>
                    <a:pt x="837" y="1074"/>
                  </a:lnTo>
                  <a:lnTo>
                    <a:pt x="819" y="1080"/>
                  </a:lnTo>
                  <a:lnTo>
                    <a:pt x="801" y="1088"/>
                  </a:lnTo>
                  <a:lnTo>
                    <a:pt x="782" y="1093"/>
                  </a:lnTo>
                  <a:lnTo>
                    <a:pt x="763" y="1098"/>
                  </a:lnTo>
                  <a:lnTo>
                    <a:pt x="744" y="1104"/>
                  </a:lnTo>
                  <a:lnTo>
                    <a:pt x="725" y="1108"/>
                  </a:lnTo>
                  <a:lnTo>
                    <a:pt x="704" y="1111"/>
                  </a:lnTo>
                  <a:lnTo>
                    <a:pt x="684" y="1114"/>
                  </a:lnTo>
                  <a:lnTo>
                    <a:pt x="664" y="1117"/>
                  </a:lnTo>
                  <a:lnTo>
                    <a:pt x="644" y="1120"/>
                  </a:lnTo>
                  <a:lnTo>
                    <a:pt x="623" y="1121"/>
                  </a:lnTo>
                  <a:lnTo>
                    <a:pt x="602" y="1122"/>
                  </a:lnTo>
                  <a:lnTo>
                    <a:pt x="581" y="1122"/>
                  </a:lnTo>
                  <a:lnTo>
                    <a:pt x="549" y="1121"/>
                  </a:lnTo>
                  <a:lnTo>
                    <a:pt x="517" y="1120"/>
                  </a:lnTo>
                  <a:lnTo>
                    <a:pt x="486" y="1116"/>
                  </a:lnTo>
                  <a:lnTo>
                    <a:pt x="457" y="1112"/>
                  </a:lnTo>
                  <a:lnTo>
                    <a:pt x="428" y="1107"/>
                  </a:lnTo>
                  <a:lnTo>
                    <a:pt x="399" y="1099"/>
                  </a:lnTo>
                  <a:lnTo>
                    <a:pt x="371" y="1092"/>
                  </a:lnTo>
                  <a:lnTo>
                    <a:pt x="344" y="1084"/>
                  </a:lnTo>
                  <a:lnTo>
                    <a:pt x="317" y="1073"/>
                  </a:lnTo>
                  <a:lnTo>
                    <a:pt x="291" y="1061"/>
                  </a:lnTo>
                  <a:lnTo>
                    <a:pt x="267" y="1048"/>
                  </a:lnTo>
                  <a:lnTo>
                    <a:pt x="244" y="1035"/>
                  </a:lnTo>
                  <a:lnTo>
                    <a:pt x="221" y="1020"/>
                  </a:lnTo>
                  <a:lnTo>
                    <a:pt x="199" y="1004"/>
                  </a:lnTo>
                  <a:lnTo>
                    <a:pt x="178" y="987"/>
                  </a:lnTo>
                  <a:lnTo>
                    <a:pt x="159" y="969"/>
                  </a:lnTo>
                  <a:close/>
                  <a:moveTo>
                    <a:pt x="279" y="942"/>
                  </a:moveTo>
                  <a:lnTo>
                    <a:pt x="294" y="957"/>
                  </a:lnTo>
                  <a:lnTo>
                    <a:pt x="310" y="972"/>
                  </a:lnTo>
                  <a:lnTo>
                    <a:pt x="327" y="985"/>
                  </a:lnTo>
                  <a:lnTo>
                    <a:pt x="344" y="998"/>
                  </a:lnTo>
                  <a:lnTo>
                    <a:pt x="362" y="1009"/>
                  </a:lnTo>
                  <a:lnTo>
                    <a:pt x="380" y="1020"/>
                  </a:lnTo>
                  <a:lnTo>
                    <a:pt x="398" y="1029"/>
                  </a:lnTo>
                  <a:lnTo>
                    <a:pt x="418" y="1038"/>
                  </a:lnTo>
                  <a:lnTo>
                    <a:pt x="439" y="1045"/>
                  </a:lnTo>
                  <a:lnTo>
                    <a:pt x="459" y="1052"/>
                  </a:lnTo>
                  <a:lnTo>
                    <a:pt x="479" y="1057"/>
                  </a:lnTo>
                  <a:lnTo>
                    <a:pt x="500" y="1061"/>
                  </a:lnTo>
                  <a:lnTo>
                    <a:pt x="521" y="1065"/>
                  </a:lnTo>
                  <a:lnTo>
                    <a:pt x="542" y="1068"/>
                  </a:lnTo>
                  <a:lnTo>
                    <a:pt x="564" y="1069"/>
                  </a:lnTo>
                  <a:lnTo>
                    <a:pt x="586" y="1070"/>
                  </a:lnTo>
                  <a:lnTo>
                    <a:pt x="613" y="1069"/>
                  </a:lnTo>
                  <a:lnTo>
                    <a:pt x="640" y="1067"/>
                  </a:lnTo>
                  <a:lnTo>
                    <a:pt x="665" y="1063"/>
                  </a:lnTo>
                  <a:lnTo>
                    <a:pt x="690" y="1058"/>
                  </a:lnTo>
                  <a:lnTo>
                    <a:pt x="714" y="1051"/>
                  </a:lnTo>
                  <a:lnTo>
                    <a:pt x="737" y="1042"/>
                  </a:lnTo>
                  <a:lnTo>
                    <a:pt x="760" y="1033"/>
                  </a:lnTo>
                  <a:lnTo>
                    <a:pt x="781" y="1021"/>
                  </a:lnTo>
                  <a:lnTo>
                    <a:pt x="801" y="1009"/>
                  </a:lnTo>
                  <a:lnTo>
                    <a:pt x="821" y="995"/>
                  </a:lnTo>
                  <a:lnTo>
                    <a:pt x="839" y="981"/>
                  </a:lnTo>
                  <a:lnTo>
                    <a:pt x="857" y="966"/>
                  </a:lnTo>
                  <a:lnTo>
                    <a:pt x="874" y="950"/>
                  </a:lnTo>
                  <a:lnTo>
                    <a:pt x="890" y="933"/>
                  </a:lnTo>
                  <a:lnTo>
                    <a:pt x="904" y="915"/>
                  </a:lnTo>
                  <a:lnTo>
                    <a:pt x="917" y="896"/>
                  </a:lnTo>
                  <a:lnTo>
                    <a:pt x="931" y="875"/>
                  </a:lnTo>
                  <a:lnTo>
                    <a:pt x="943" y="855"/>
                  </a:lnTo>
                  <a:lnTo>
                    <a:pt x="954" y="834"/>
                  </a:lnTo>
                  <a:lnTo>
                    <a:pt x="965" y="813"/>
                  </a:lnTo>
                  <a:lnTo>
                    <a:pt x="975" y="792"/>
                  </a:lnTo>
                  <a:lnTo>
                    <a:pt x="984" y="769"/>
                  </a:lnTo>
                  <a:lnTo>
                    <a:pt x="992" y="746"/>
                  </a:lnTo>
                  <a:lnTo>
                    <a:pt x="999" y="723"/>
                  </a:lnTo>
                  <a:lnTo>
                    <a:pt x="1005" y="700"/>
                  </a:lnTo>
                  <a:lnTo>
                    <a:pt x="1011" y="678"/>
                  </a:lnTo>
                  <a:lnTo>
                    <a:pt x="1016" y="656"/>
                  </a:lnTo>
                  <a:lnTo>
                    <a:pt x="1019" y="633"/>
                  </a:lnTo>
                  <a:lnTo>
                    <a:pt x="1022" y="612"/>
                  </a:lnTo>
                  <a:lnTo>
                    <a:pt x="1024" y="592"/>
                  </a:lnTo>
                  <a:lnTo>
                    <a:pt x="1025" y="572"/>
                  </a:lnTo>
                  <a:lnTo>
                    <a:pt x="1025" y="552"/>
                  </a:lnTo>
                  <a:lnTo>
                    <a:pt x="1025" y="514"/>
                  </a:lnTo>
                  <a:lnTo>
                    <a:pt x="1024" y="480"/>
                  </a:lnTo>
                  <a:lnTo>
                    <a:pt x="1021" y="449"/>
                  </a:lnTo>
                  <a:lnTo>
                    <a:pt x="1018" y="420"/>
                  </a:lnTo>
                  <a:lnTo>
                    <a:pt x="1013" y="393"/>
                  </a:lnTo>
                  <a:lnTo>
                    <a:pt x="1006" y="366"/>
                  </a:lnTo>
                  <a:lnTo>
                    <a:pt x="998" y="337"/>
                  </a:lnTo>
                  <a:lnTo>
                    <a:pt x="988" y="310"/>
                  </a:lnTo>
                  <a:lnTo>
                    <a:pt x="976" y="282"/>
                  </a:lnTo>
                  <a:lnTo>
                    <a:pt x="961" y="256"/>
                  </a:lnTo>
                  <a:lnTo>
                    <a:pt x="945" y="229"/>
                  </a:lnTo>
                  <a:lnTo>
                    <a:pt x="926" y="204"/>
                  </a:lnTo>
                  <a:lnTo>
                    <a:pt x="916" y="192"/>
                  </a:lnTo>
                  <a:lnTo>
                    <a:pt x="907" y="181"/>
                  </a:lnTo>
                  <a:lnTo>
                    <a:pt x="895" y="170"/>
                  </a:lnTo>
                  <a:lnTo>
                    <a:pt x="885" y="160"/>
                  </a:lnTo>
                  <a:lnTo>
                    <a:pt x="873" y="149"/>
                  </a:lnTo>
                  <a:lnTo>
                    <a:pt x="861" y="140"/>
                  </a:lnTo>
                  <a:lnTo>
                    <a:pt x="850" y="131"/>
                  </a:lnTo>
                  <a:lnTo>
                    <a:pt x="837" y="123"/>
                  </a:lnTo>
                  <a:lnTo>
                    <a:pt x="824" y="114"/>
                  </a:lnTo>
                  <a:lnTo>
                    <a:pt x="810" y="106"/>
                  </a:lnTo>
                  <a:lnTo>
                    <a:pt x="797" y="100"/>
                  </a:lnTo>
                  <a:lnTo>
                    <a:pt x="783" y="92"/>
                  </a:lnTo>
                  <a:lnTo>
                    <a:pt x="768" y="86"/>
                  </a:lnTo>
                  <a:lnTo>
                    <a:pt x="753" y="80"/>
                  </a:lnTo>
                  <a:lnTo>
                    <a:pt x="738" y="75"/>
                  </a:lnTo>
                  <a:lnTo>
                    <a:pt x="722" y="70"/>
                  </a:lnTo>
                  <a:lnTo>
                    <a:pt x="691" y="62"/>
                  </a:lnTo>
                  <a:lnTo>
                    <a:pt x="660" y="57"/>
                  </a:lnTo>
                  <a:lnTo>
                    <a:pt x="644" y="55"/>
                  </a:lnTo>
                  <a:lnTo>
                    <a:pt x="629" y="53"/>
                  </a:lnTo>
                  <a:lnTo>
                    <a:pt x="613" y="53"/>
                  </a:lnTo>
                  <a:lnTo>
                    <a:pt x="599" y="52"/>
                  </a:lnTo>
                  <a:lnTo>
                    <a:pt x="573" y="53"/>
                  </a:lnTo>
                  <a:lnTo>
                    <a:pt x="549" y="55"/>
                  </a:lnTo>
                  <a:lnTo>
                    <a:pt x="524" y="57"/>
                  </a:lnTo>
                  <a:lnTo>
                    <a:pt x="501" y="61"/>
                  </a:lnTo>
                  <a:lnTo>
                    <a:pt x="478" y="67"/>
                  </a:lnTo>
                  <a:lnTo>
                    <a:pt x="456" y="73"/>
                  </a:lnTo>
                  <a:lnTo>
                    <a:pt x="434" y="80"/>
                  </a:lnTo>
                  <a:lnTo>
                    <a:pt x="413" y="90"/>
                  </a:lnTo>
                  <a:lnTo>
                    <a:pt x="393" y="100"/>
                  </a:lnTo>
                  <a:lnTo>
                    <a:pt x="373" y="111"/>
                  </a:lnTo>
                  <a:lnTo>
                    <a:pt x="355" y="123"/>
                  </a:lnTo>
                  <a:lnTo>
                    <a:pt x="337" y="136"/>
                  </a:lnTo>
                  <a:lnTo>
                    <a:pt x="319" y="149"/>
                  </a:lnTo>
                  <a:lnTo>
                    <a:pt x="303" y="164"/>
                  </a:lnTo>
                  <a:lnTo>
                    <a:pt x="287" y="180"/>
                  </a:lnTo>
                  <a:lnTo>
                    <a:pt x="272" y="197"/>
                  </a:lnTo>
                  <a:lnTo>
                    <a:pt x="258" y="214"/>
                  </a:lnTo>
                  <a:lnTo>
                    <a:pt x="245" y="233"/>
                  </a:lnTo>
                  <a:lnTo>
                    <a:pt x="233" y="253"/>
                  </a:lnTo>
                  <a:lnTo>
                    <a:pt x="221" y="274"/>
                  </a:lnTo>
                  <a:lnTo>
                    <a:pt x="211" y="296"/>
                  </a:lnTo>
                  <a:lnTo>
                    <a:pt x="201" y="318"/>
                  </a:lnTo>
                  <a:lnTo>
                    <a:pt x="192" y="342"/>
                  </a:lnTo>
                  <a:lnTo>
                    <a:pt x="184" y="366"/>
                  </a:lnTo>
                  <a:lnTo>
                    <a:pt x="177" y="390"/>
                  </a:lnTo>
                  <a:lnTo>
                    <a:pt x="172" y="416"/>
                  </a:lnTo>
                  <a:lnTo>
                    <a:pt x="166" y="442"/>
                  </a:lnTo>
                  <a:lnTo>
                    <a:pt x="162" y="469"/>
                  </a:lnTo>
                  <a:lnTo>
                    <a:pt x="159" y="497"/>
                  </a:lnTo>
                  <a:lnTo>
                    <a:pt x="157" y="525"/>
                  </a:lnTo>
                  <a:lnTo>
                    <a:pt x="155" y="553"/>
                  </a:lnTo>
                  <a:lnTo>
                    <a:pt x="155" y="583"/>
                  </a:lnTo>
                  <a:lnTo>
                    <a:pt x="155" y="610"/>
                  </a:lnTo>
                  <a:lnTo>
                    <a:pt x="157" y="638"/>
                  </a:lnTo>
                  <a:lnTo>
                    <a:pt x="159" y="664"/>
                  </a:lnTo>
                  <a:lnTo>
                    <a:pt x="162" y="691"/>
                  </a:lnTo>
                  <a:lnTo>
                    <a:pt x="166" y="716"/>
                  </a:lnTo>
                  <a:lnTo>
                    <a:pt x="172" y="741"/>
                  </a:lnTo>
                  <a:lnTo>
                    <a:pt x="179" y="764"/>
                  </a:lnTo>
                  <a:lnTo>
                    <a:pt x="186" y="787"/>
                  </a:lnTo>
                  <a:lnTo>
                    <a:pt x="195" y="810"/>
                  </a:lnTo>
                  <a:lnTo>
                    <a:pt x="204" y="831"/>
                  </a:lnTo>
                  <a:lnTo>
                    <a:pt x="214" y="851"/>
                  </a:lnTo>
                  <a:lnTo>
                    <a:pt x="226" y="871"/>
                  </a:lnTo>
                  <a:lnTo>
                    <a:pt x="237" y="890"/>
                  </a:lnTo>
                  <a:lnTo>
                    <a:pt x="250" y="908"/>
                  </a:lnTo>
                  <a:lnTo>
                    <a:pt x="264" y="925"/>
                  </a:lnTo>
                  <a:lnTo>
                    <a:pt x="279" y="942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6480" y="3169800"/>
              <a:ext cx="101880" cy="118440"/>
            </a:xfrm>
            <a:custGeom>
              <a:avLst/>
              <a:gdLst>
                <a:gd name="textAreaLeft" fmla="*/ 0 w 101880"/>
                <a:gd name="textAreaRight" fmla="*/ 102240 w 101880"/>
                <a:gd name="textAreaTop" fmla="*/ 0 h 118440"/>
                <a:gd name="textAreaBottom" fmla="*/ 118800 h 118440"/>
              </a:gdLst>
              <a:ahLst/>
              <a:rect l="textAreaLeft" t="textAreaTop" r="textAreaRight" b="textAreaBottom"/>
              <a:pathLst>
                <a:path w="940" h="1081">
                  <a:moveTo>
                    <a:pt x="68" y="1075"/>
                  </a:moveTo>
                  <a:lnTo>
                    <a:pt x="37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940" y="0"/>
                  </a:lnTo>
                  <a:lnTo>
                    <a:pt x="940" y="1081"/>
                  </a:lnTo>
                  <a:lnTo>
                    <a:pt x="913" y="1079"/>
                  </a:lnTo>
                  <a:lnTo>
                    <a:pt x="901" y="1079"/>
                  </a:lnTo>
                  <a:lnTo>
                    <a:pt x="894" y="1078"/>
                  </a:lnTo>
                  <a:lnTo>
                    <a:pt x="871" y="1075"/>
                  </a:lnTo>
                  <a:lnTo>
                    <a:pt x="847" y="1078"/>
                  </a:lnTo>
                  <a:lnTo>
                    <a:pt x="828" y="1079"/>
                  </a:lnTo>
                  <a:lnTo>
                    <a:pt x="803" y="1081"/>
                  </a:lnTo>
                  <a:lnTo>
                    <a:pt x="803" y="80"/>
                  </a:lnTo>
                  <a:lnTo>
                    <a:pt x="787" y="80"/>
                  </a:lnTo>
                  <a:lnTo>
                    <a:pt x="771" y="80"/>
                  </a:lnTo>
                  <a:lnTo>
                    <a:pt x="752" y="80"/>
                  </a:lnTo>
                  <a:lnTo>
                    <a:pt x="732" y="80"/>
                  </a:lnTo>
                  <a:lnTo>
                    <a:pt x="710" y="79"/>
                  </a:lnTo>
                  <a:lnTo>
                    <a:pt x="687" y="79"/>
                  </a:lnTo>
                  <a:lnTo>
                    <a:pt x="662" y="79"/>
                  </a:lnTo>
                  <a:lnTo>
                    <a:pt x="635" y="78"/>
                  </a:lnTo>
                  <a:lnTo>
                    <a:pt x="609" y="78"/>
                  </a:lnTo>
                  <a:lnTo>
                    <a:pt x="583" y="77"/>
                  </a:lnTo>
                  <a:lnTo>
                    <a:pt x="560" y="77"/>
                  </a:lnTo>
                  <a:lnTo>
                    <a:pt x="539" y="76"/>
                  </a:lnTo>
                  <a:lnTo>
                    <a:pt x="520" y="76"/>
                  </a:lnTo>
                  <a:lnTo>
                    <a:pt x="502" y="76"/>
                  </a:lnTo>
                  <a:lnTo>
                    <a:pt x="486" y="76"/>
                  </a:lnTo>
                  <a:lnTo>
                    <a:pt x="471" y="76"/>
                  </a:lnTo>
                  <a:lnTo>
                    <a:pt x="457" y="76"/>
                  </a:lnTo>
                  <a:lnTo>
                    <a:pt x="441" y="76"/>
                  </a:lnTo>
                  <a:lnTo>
                    <a:pt x="423" y="76"/>
                  </a:lnTo>
                  <a:lnTo>
                    <a:pt x="403" y="76"/>
                  </a:lnTo>
                  <a:lnTo>
                    <a:pt x="382" y="77"/>
                  </a:lnTo>
                  <a:lnTo>
                    <a:pt x="358" y="77"/>
                  </a:lnTo>
                  <a:lnTo>
                    <a:pt x="333" y="78"/>
                  </a:lnTo>
                  <a:lnTo>
                    <a:pt x="306" y="78"/>
                  </a:lnTo>
                  <a:lnTo>
                    <a:pt x="279" y="79"/>
                  </a:lnTo>
                  <a:lnTo>
                    <a:pt x="255" y="79"/>
                  </a:lnTo>
                  <a:lnTo>
                    <a:pt x="232" y="79"/>
                  </a:lnTo>
                  <a:lnTo>
                    <a:pt x="209" y="80"/>
                  </a:lnTo>
                  <a:lnTo>
                    <a:pt x="189" y="80"/>
                  </a:lnTo>
                  <a:lnTo>
                    <a:pt x="170" y="80"/>
                  </a:lnTo>
                  <a:lnTo>
                    <a:pt x="153" y="80"/>
                  </a:lnTo>
                  <a:lnTo>
                    <a:pt x="138" y="80"/>
                  </a:lnTo>
                  <a:lnTo>
                    <a:pt x="138" y="1081"/>
                  </a:lnTo>
                  <a:lnTo>
                    <a:pt x="110" y="1079"/>
                  </a:lnTo>
                  <a:lnTo>
                    <a:pt x="98" y="1079"/>
                  </a:lnTo>
                  <a:lnTo>
                    <a:pt x="91" y="1078"/>
                  </a:lnTo>
                  <a:lnTo>
                    <a:pt x="68" y="107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606960" y="1644480"/>
              <a:ext cx="792720" cy="438120"/>
            </a:xfrm>
            <a:custGeom>
              <a:avLst/>
              <a:gdLst>
                <a:gd name="textAreaLeft" fmla="*/ 0 w 792720"/>
                <a:gd name="textAreaRight" fmla="*/ 793080 w 792720"/>
                <a:gd name="textAreaTop" fmla="*/ 0 h 438120"/>
                <a:gd name="textAreaBottom" fmla="*/ 438480 h 438120"/>
              </a:gdLst>
              <a:ahLst/>
              <a:rect l="textAreaLeft" t="textAreaTop" r="textAreaRight" b="textAreaBottom"/>
              <a:pathLst>
                <a:path w="7283" h="4012">
                  <a:moveTo>
                    <a:pt x="1718" y="3310"/>
                  </a:moveTo>
                  <a:lnTo>
                    <a:pt x="3548" y="3310"/>
                  </a:lnTo>
                  <a:lnTo>
                    <a:pt x="3548" y="2567"/>
                  </a:lnTo>
                  <a:lnTo>
                    <a:pt x="5362" y="2567"/>
                  </a:lnTo>
                  <a:lnTo>
                    <a:pt x="5362" y="1825"/>
                  </a:lnTo>
                  <a:lnTo>
                    <a:pt x="7273" y="1825"/>
                  </a:lnTo>
                  <a:lnTo>
                    <a:pt x="7273" y="1737"/>
                  </a:lnTo>
                  <a:lnTo>
                    <a:pt x="7275" y="1651"/>
                  </a:lnTo>
                  <a:lnTo>
                    <a:pt x="7275" y="1568"/>
                  </a:lnTo>
                  <a:lnTo>
                    <a:pt x="7276" y="1487"/>
                  </a:lnTo>
                  <a:lnTo>
                    <a:pt x="7276" y="1407"/>
                  </a:lnTo>
                  <a:lnTo>
                    <a:pt x="7277" y="1329"/>
                  </a:lnTo>
                  <a:lnTo>
                    <a:pt x="7277" y="1251"/>
                  </a:lnTo>
                  <a:lnTo>
                    <a:pt x="7278" y="1174"/>
                  </a:lnTo>
                  <a:lnTo>
                    <a:pt x="7278" y="1095"/>
                  </a:lnTo>
                  <a:lnTo>
                    <a:pt x="7279" y="1016"/>
                  </a:lnTo>
                  <a:lnTo>
                    <a:pt x="7280" y="935"/>
                  </a:lnTo>
                  <a:lnTo>
                    <a:pt x="7280" y="853"/>
                  </a:lnTo>
                  <a:lnTo>
                    <a:pt x="7281" y="768"/>
                  </a:lnTo>
                  <a:lnTo>
                    <a:pt x="7282" y="680"/>
                  </a:lnTo>
                  <a:lnTo>
                    <a:pt x="7282" y="590"/>
                  </a:lnTo>
                  <a:lnTo>
                    <a:pt x="7283" y="495"/>
                  </a:lnTo>
                  <a:lnTo>
                    <a:pt x="7283" y="221"/>
                  </a:lnTo>
                  <a:lnTo>
                    <a:pt x="7281" y="205"/>
                  </a:lnTo>
                  <a:lnTo>
                    <a:pt x="7278" y="190"/>
                  </a:lnTo>
                  <a:lnTo>
                    <a:pt x="7273" y="176"/>
                  </a:lnTo>
                  <a:lnTo>
                    <a:pt x="7269" y="162"/>
                  </a:lnTo>
                  <a:lnTo>
                    <a:pt x="7264" y="150"/>
                  </a:lnTo>
                  <a:lnTo>
                    <a:pt x="7259" y="138"/>
                  </a:lnTo>
                  <a:lnTo>
                    <a:pt x="7251" y="127"/>
                  </a:lnTo>
                  <a:lnTo>
                    <a:pt x="7245" y="116"/>
                  </a:lnTo>
                  <a:lnTo>
                    <a:pt x="7236" y="106"/>
                  </a:lnTo>
                  <a:lnTo>
                    <a:pt x="7229" y="97"/>
                  </a:lnTo>
                  <a:lnTo>
                    <a:pt x="7219" y="88"/>
                  </a:lnTo>
                  <a:lnTo>
                    <a:pt x="7210" y="80"/>
                  </a:lnTo>
                  <a:lnTo>
                    <a:pt x="7200" y="72"/>
                  </a:lnTo>
                  <a:lnTo>
                    <a:pt x="7190" y="65"/>
                  </a:lnTo>
                  <a:lnTo>
                    <a:pt x="7179" y="58"/>
                  </a:lnTo>
                  <a:lnTo>
                    <a:pt x="7168" y="52"/>
                  </a:lnTo>
                  <a:lnTo>
                    <a:pt x="7143" y="40"/>
                  </a:lnTo>
                  <a:lnTo>
                    <a:pt x="7118" y="31"/>
                  </a:lnTo>
                  <a:lnTo>
                    <a:pt x="7090" y="23"/>
                  </a:lnTo>
                  <a:lnTo>
                    <a:pt x="7062" y="17"/>
                  </a:lnTo>
                  <a:lnTo>
                    <a:pt x="7033" y="12"/>
                  </a:lnTo>
                  <a:lnTo>
                    <a:pt x="7002" y="6"/>
                  </a:lnTo>
                  <a:lnTo>
                    <a:pt x="6972" y="3"/>
                  </a:lnTo>
                  <a:lnTo>
                    <a:pt x="6940" y="0"/>
                  </a:lnTo>
                  <a:lnTo>
                    <a:pt x="6474" y="0"/>
                  </a:lnTo>
                  <a:lnTo>
                    <a:pt x="6360" y="1"/>
                  </a:lnTo>
                  <a:lnTo>
                    <a:pt x="6234" y="2"/>
                  </a:lnTo>
                  <a:lnTo>
                    <a:pt x="6097" y="2"/>
                  </a:lnTo>
                  <a:lnTo>
                    <a:pt x="5948" y="3"/>
                  </a:lnTo>
                  <a:lnTo>
                    <a:pt x="5789" y="3"/>
                  </a:lnTo>
                  <a:lnTo>
                    <a:pt x="5622" y="4"/>
                  </a:lnTo>
                  <a:lnTo>
                    <a:pt x="5447" y="4"/>
                  </a:lnTo>
                  <a:lnTo>
                    <a:pt x="5264" y="5"/>
                  </a:lnTo>
                  <a:lnTo>
                    <a:pt x="5075" y="5"/>
                  </a:lnTo>
                  <a:lnTo>
                    <a:pt x="4880" y="5"/>
                  </a:lnTo>
                  <a:lnTo>
                    <a:pt x="4681" y="6"/>
                  </a:lnTo>
                  <a:lnTo>
                    <a:pt x="4478" y="6"/>
                  </a:lnTo>
                  <a:lnTo>
                    <a:pt x="4271" y="6"/>
                  </a:lnTo>
                  <a:lnTo>
                    <a:pt x="4063" y="6"/>
                  </a:lnTo>
                  <a:lnTo>
                    <a:pt x="3853" y="6"/>
                  </a:lnTo>
                  <a:lnTo>
                    <a:pt x="3643" y="6"/>
                  </a:lnTo>
                  <a:lnTo>
                    <a:pt x="3640" y="6"/>
                  </a:lnTo>
                  <a:lnTo>
                    <a:pt x="3430" y="6"/>
                  </a:lnTo>
                  <a:lnTo>
                    <a:pt x="3220" y="6"/>
                  </a:lnTo>
                  <a:lnTo>
                    <a:pt x="3012" y="6"/>
                  </a:lnTo>
                  <a:lnTo>
                    <a:pt x="2805" y="6"/>
                  </a:lnTo>
                  <a:lnTo>
                    <a:pt x="2602" y="6"/>
                  </a:lnTo>
                  <a:lnTo>
                    <a:pt x="2403" y="5"/>
                  </a:lnTo>
                  <a:lnTo>
                    <a:pt x="2208" y="5"/>
                  </a:lnTo>
                  <a:lnTo>
                    <a:pt x="2019" y="5"/>
                  </a:lnTo>
                  <a:lnTo>
                    <a:pt x="1836" y="4"/>
                  </a:lnTo>
                  <a:lnTo>
                    <a:pt x="1660" y="4"/>
                  </a:lnTo>
                  <a:lnTo>
                    <a:pt x="1493" y="3"/>
                  </a:lnTo>
                  <a:lnTo>
                    <a:pt x="1335" y="3"/>
                  </a:lnTo>
                  <a:lnTo>
                    <a:pt x="1186" y="2"/>
                  </a:lnTo>
                  <a:lnTo>
                    <a:pt x="1049" y="2"/>
                  </a:lnTo>
                  <a:lnTo>
                    <a:pt x="923" y="1"/>
                  </a:lnTo>
                  <a:lnTo>
                    <a:pt x="808" y="0"/>
                  </a:lnTo>
                  <a:lnTo>
                    <a:pt x="343" y="0"/>
                  </a:lnTo>
                  <a:lnTo>
                    <a:pt x="311" y="3"/>
                  </a:lnTo>
                  <a:lnTo>
                    <a:pt x="281" y="6"/>
                  </a:lnTo>
                  <a:lnTo>
                    <a:pt x="250" y="12"/>
                  </a:lnTo>
                  <a:lnTo>
                    <a:pt x="220" y="17"/>
                  </a:lnTo>
                  <a:lnTo>
                    <a:pt x="193" y="23"/>
                  </a:lnTo>
                  <a:lnTo>
                    <a:pt x="165" y="31"/>
                  </a:lnTo>
                  <a:lnTo>
                    <a:pt x="140" y="40"/>
                  </a:lnTo>
                  <a:lnTo>
                    <a:pt x="115" y="52"/>
                  </a:lnTo>
                  <a:lnTo>
                    <a:pt x="104" y="58"/>
                  </a:lnTo>
                  <a:lnTo>
                    <a:pt x="93" y="65"/>
                  </a:lnTo>
                  <a:lnTo>
                    <a:pt x="83" y="72"/>
                  </a:lnTo>
                  <a:lnTo>
                    <a:pt x="72" y="80"/>
                  </a:lnTo>
                  <a:lnTo>
                    <a:pt x="64" y="88"/>
                  </a:lnTo>
                  <a:lnTo>
                    <a:pt x="54" y="97"/>
                  </a:lnTo>
                  <a:lnTo>
                    <a:pt x="46" y="106"/>
                  </a:lnTo>
                  <a:lnTo>
                    <a:pt x="38" y="116"/>
                  </a:lnTo>
                  <a:lnTo>
                    <a:pt x="31" y="127"/>
                  </a:lnTo>
                  <a:lnTo>
                    <a:pt x="24" y="138"/>
                  </a:lnTo>
                  <a:lnTo>
                    <a:pt x="19" y="150"/>
                  </a:lnTo>
                  <a:lnTo>
                    <a:pt x="14" y="162"/>
                  </a:lnTo>
                  <a:lnTo>
                    <a:pt x="10" y="176"/>
                  </a:lnTo>
                  <a:lnTo>
                    <a:pt x="5" y="190"/>
                  </a:lnTo>
                  <a:lnTo>
                    <a:pt x="2" y="205"/>
                  </a:lnTo>
                  <a:lnTo>
                    <a:pt x="0" y="221"/>
                  </a:lnTo>
                  <a:lnTo>
                    <a:pt x="0" y="495"/>
                  </a:lnTo>
                  <a:lnTo>
                    <a:pt x="2" y="737"/>
                  </a:lnTo>
                  <a:lnTo>
                    <a:pt x="4" y="972"/>
                  </a:lnTo>
                  <a:lnTo>
                    <a:pt x="5" y="1203"/>
                  </a:lnTo>
                  <a:lnTo>
                    <a:pt x="6" y="1428"/>
                  </a:lnTo>
                  <a:lnTo>
                    <a:pt x="8" y="1648"/>
                  </a:lnTo>
                  <a:lnTo>
                    <a:pt x="10" y="1865"/>
                  </a:lnTo>
                  <a:lnTo>
                    <a:pt x="10" y="2079"/>
                  </a:lnTo>
                  <a:lnTo>
                    <a:pt x="11" y="2293"/>
                  </a:lnTo>
                  <a:lnTo>
                    <a:pt x="12" y="2504"/>
                  </a:lnTo>
                  <a:lnTo>
                    <a:pt x="12" y="2715"/>
                  </a:lnTo>
                  <a:lnTo>
                    <a:pt x="12" y="2926"/>
                  </a:lnTo>
                  <a:lnTo>
                    <a:pt x="13" y="3139"/>
                  </a:lnTo>
                  <a:lnTo>
                    <a:pt x="13" y="3352"/>
                  </a:lnTo>
                  <a:lnTo>
                    <a:pt x="12" y="3569"/>
                  </a:lnTo>
                  <a:lnTo>
                    <a:pt x="12" y="3788"/>
                  </a:lnTo>
                  <a:lnTo>
                    <a:pt x="12" y="4012"/>
                  </a:lnTo>
                  <a:lnTo>
                    <a:pt x="1718" y="4012"/>
                  </a:lnTo>
                  <a:lnTo>
                    <a:pt x="1718" y="331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606960" y="1930320"/>
              <a:ext cx="792720" cy="662400"/>
            </a:xfrm>
            <a:custGeom>
              <a:avLst/>
              <a:gdLst>
                <a:gd name="textAreaLeft" fmla="*/ 0 w 792720"/>
                <a:gd name="textAreaRight" fmla="*/ 793080 w 792720"/>
                <a:gd name="textAreaTop" fmla="*/ 0 h 662400"/>
                <a:gd name="textAreaBottom" fmla="*/ 662760 h 662400"/>
              </a:gdLst>
              <a:ahLst/>
              <a:rect l="textAreaLeft" t="textAreaTop" r="textAreaRight" b="textAreaBottom"/>
              <a:pathLst>
                <a:path w="7279" h="6066">
                  <a:moveTo>
                    <a:pt x="5491" y="0"/>
                  </a:moveTo>
                  <a:lnTo>
                    <a:pt x="5491" y="742"/>
                  </a:lnTo>
                  <a:lnTo>
                    <a:pt x="3661" y="742"/>
                  </a:lnTo>
                  <a:lnTo>
                    <a:pt x="3661" y="1485"/>
                  </a:lnTo>
                  <a:lnTo>
                    <a:pt x="1833" y="1485"/>
                  </a:lnTo>
                  <a:lnTo>
                    <a:pt x="1833" y="2188"/>
                  </a:lnTo>
                  <a:lnTo>
                    <a:pt x="5" y="2188"/>
                  </a:lnTo>
                  <a:lnTo>
                    <a:pt x="5" y="2250"/>
                  </a:lnTo>
                  <a:lnTo>
                    <a:pt x="5" y="2315"/>
                  </a:lnTo>
                  <a:lnTo>
                    <a:pt x="5" y="2381"/>
                  </a:lnTo>
                  <a:lnTo>
                    <a:pt x="4" y="2449"/>
                  </a:lnTo>
                  <a:lnTo>
                    <a:pt x="4" y="2517"/>
                  </a:lnTo>
                  <a:lnTo>
                    <a:pt x="4" y="2586"/>
                  </a:lnTo>
                  <a:lnTo>
                    <a:pt x="3" y="2656"/>
                  </a:lnTo>
                  <a:lnTo>
                    <a:pt x="3" y="2727"/>
                  </a:lnTo>
                  <a:lnTo>
                    <a:pt x="3" y="2797"/>
                  </a:lnTo>
                  <a:lnTo>
                    <a:pt x="2" y="2867"/>
                  </a:lnTo>
                  <a:lnTo>
                    <a:pt x="2" y="2937"/>
                  </a:lnTo>
                  <a:lnTo>
                    <a:pt x="2" y="3007"/>
                  </a:lnTo>
                  <a:lnTo>
                    <a:pt x="1" y="3076"/>
                  </a:lnTo>
                  <a:lnTo>
                    <a:pt x="1" y="3144"/>
                  </a:lnTo>
                  <a:lnTo>
                    <a:pt x="1" y="3211"/>
                  </a:lnTo>
                  <a:lnTo>
                    <a:pt x="0" y="3277"/>
                  </a:lnTo>
                  <a:lnTo>
                    <a:pt x="0" y="3321"/>
                  </a:lnTo>
                  <a:lnTo>
                    <a:pt x="1" y="3366"/>
                  </a:lnTo>
                  <a:lnTo>
                    <a:pt x="2" y="3411"/>
                  </a:lnTo>
                  <a:lnTo>
                    <a:pt x="4" y="3457"/>
                  </a:lnTo>
                  <a:lnTo>
                    <a:pt x="8" y="3504"/>
                  </a:lnTo>
                  <a:lnTo>
                    <a:pt x="12" y="3549"/>
                  </a:lnTo>
                  <a:lnTo>
                    <a:pt x="18" y="3597"/>
                  </a:lnTo>
                  <a:lnTo>
                    <a:pt x="26" y="3644"/>
                  </a:lnTo>
                  <a:lnTo>
                    <a:pt x="35" y="3692"/>
                  </a:lnTo>
                  <a:lnTo>
                    <a:pt x="47" y="3741"/>
                  </a:lnTo>
                  <a:lnTo>
                    <a:pt x="60" y="3788"/>
                  </a:lnTo>
                  <a:lnTo>
                    <a:pt x="77" y="3838"/>
                  </a:lnTo>
                  <a:lnTo>
                    <a:pt x="97" y="3887"/>
                  </a:lnTo>
                  <a:lnTo>
                    <a:pt x="118" y="3937"/>
                  </a:lnTo>
                  <a:lnTo>
                    <a:pt x="143" y="3988"/>
                  </a:lnTo>
                  <a:lnTo>
                    <a:pt x="172" y="4038"/>
                  </a:lnTo>
                  <a:lnTo>
                    <a:pt x="204" y="4090"/>
                  </a:lnTo>
                  <a:lnTo>
                    <a:pt x="240" y="4141"/>
                  </a:lnTo>
                  <a:lnTo>
                    <a:pt x="279" y="4193"/>
                  </a:lnTo>
                  <a:lnTo>
                    <a:pt x="322" y="4246"/>
                  </a:lnTo>
                  <a:lnTo>
                    <a:pt x="371" y="4299"/>
                  </a:lnTo>
                  <a:lnTo>
                    <a:pt x="423" y="4352"/>
                  </a:lnTo>
                  <a:lnTo>
                    <a:pt x="480" y="4406"/>
                  </a:lnTo>
                  <a:lnTo>
                    <a:pt x="542" y="4460"/>
                  </a:lnTo>
                  <a:lnTo>
                    <a:pt x="610" y="4515"/>
                  </a:lnTo>
                  <a:lnTo>
                    <a:pt x="682" y="4571"/>
                  </a:lnTo>
                  <a:lnTo>
                    <a:pt x="761" y="4626"/>
                  </a:lnTo>
                  <a:lnTo>
                    <a:pt x="845" y="4682"/>
                  </a:lnTo>
                  <a:lnTo>
                    <a:pt x="934" y="4739"/>
                  </a:lnTo>
                  <a:lnTo>
                    <a:pt x="1031" y="4797"/>
                  </a:lnTo>
                  <a:lnTo>
                    <a:pt x="1134" y="4854"/>
                  </a:lnTo>
                  <a:lnTo>
                    <a:pt x="1243" y="4912"/>
                  </a:lnTo>
                  <a:lnTo>
                    <a:pt x="1375" y="4980"/>
                  </a:lnTo>
                  <a:lnTo>
                    <a:pt x="1530" y="5058"/>
                  </a:lnTo>
                  <a:lnTo>
                    <a:pt x="1702" y="5144"/>
                  </a:lnTo>
                  <a:lnTo>
                    <a:pt x="1888" y="5234"/>
                  </a:lnTo>
                  <a:lnTo>
                    <a:pt x="2083" y="5328"/>
                  </a:lnTo>
                  <a:lnTo>
                    <a:pt x="2283" y="5425"/>
                  </a:lnTo>
                  <a:lnTo>
                    <a:pt x="2483" y="5521"/>
                  </a:lnTo>
                  <a:lnTo>
                    <a:pt x="2681" y="5615"/>
                  </a:lnTo>
                  <a:lnTo>
                    <a:pt x="2871" y="5705"/>
                  </a:lnTo>
                  <a:lnTo>
                    <a:pt x="3050" y="5789"/>
                  </a:lnTo>
                  <a:lnTo>
                    <a:pt x="3212" y="5866"/>
                  </a:lnTo>
                  <a:lnTo>
                    <a:pt x="3354" y="5932"/>
                  </a:lnTo>
                  <a:lnTo>
                    <a:pt x="3472" y="5989"/>
                  </a:lnTo>
                  <a:lnTo>
                    <a:pt x="3562" y="6030"/>
                  </a:lnTo>
                  <a:lnTo>
                    <a:pt x="3618" y="6057"/>
                  </a:lnTo>
                  <a:lnTo>
                    <a:pt x="3638" y="6066"/>
                  </a:lnTo>
                  <a:lnTo>
                    <a:pt x="3639" y="6066"/>
                  </a:lnTo>
                  <a:lnTo>
                    <a:pt x="3639" y="6065"/>
                  </a:lnTo>
                  <a:lnTo>
                    <a:pt x="3640" y="6066"/>
                  </a:lnTo>
                  <a:lnTo>
                    <a:pt x="3641" y="6066"/>
                  </a:lnTo>
                  <a:lnTo>
                    <a:pt x="3660" y="6057"/>
                  </a:lnTo>
                  <a:lnTo>
                    <a:pt x="3717" y="6030"/>
                  </a:lnTo>
                  <a:lnTo>
                    <a:pt x="3806" y="5989"/>
                  </a:lnTo>
                  <a:lnTo>
                    <a:pt x="3925" y="5932"/>
                  </a:lnTo>
                  <a:lnTo>
                    <a:pt x="4067" y="5866"/>
                  </a:lnTo>
                  <a:lnTo>
                    <a:pt x="4229" y="5789"/>
                  </a:lnTo>
                  <a:lnTo>
                    <a:pt x="4407" y="5705"/>
                  </a:lnTo>
                  <a:lnTo>
                    <a:pt x="4598" y="5615"/>
                  </a:lnTo>
                  <a:lnTo>
                    <a:pt x="4795" y="5521"/>
                  </a:lnTo>
                  <a:lnTo>
                    <a:pt x="4996" y="5425"/>
                  </a:lnTo>
                  <a:lnTo>
                    <a:pt x="5196" y="5328"/>
                  </a:lnTo>
                  <a:lnTo>
                    <a:pt x="5391" y="5234"/>
                  </a:lnTo>
                  <a:lnTo>
                    <a:pt x="5577" y="5144"/>
                  </a:lnTo>
                  <a:lnTo>
                    <a:pt x="5749" y="5058"/>
                  </a:lnTo>
                  <a:lnTo>
                    <a:pt x="5904" y="4980"/>
                  </a:lnTo>
                  <a:lnTo>
                    <a:pt x="6036" y="4912"/>
                  </a:lnTo>
                  <a:lnTo>
                    <a:pt x="6145" y="4854"/>
                  </a:lnTo>
                  <a:lnTo>
                    <a:pt x="6248" y="4797"/>
                  </a:lnTo>
                  <a:lnTo>
                    <a:pt x="6345" y="4739"/>
                  </a:lnTo>
                  <a:lnTo>
                    <a:pt x="6435" y="4682"/>
                  </a:lnTo>
                  <a:lnTo>
                    <a:pt x="6518" y="4626"/>
                  </a:lnTo>
                  <a:lnTo>
                    <a:pt x="6597" y="4571"/>
                  </a:lnTo>
                  <a:lnTo>
                    <a:pt x="6669" y="4515"/>
                  </a:lnTo>
                  <a:lnTo>
                    <a:pt x="6737" y="4460"/>
                  </a:lnTo>
                  <a:lnTo>
                    <a:pt x="6799" y="4406"/>
                  </a:lnTo>
                  <a:lnTo>
                    <a:pt x="6856" y="4352"/>
                  </a:lnTo>
                  <a:lnTo>
                    <a:pt x="6908" y="4299"/>
                  </a:lnTo>
                  <a:lnTo>
                    <a:pt x="6957" y="4246"/>
                  </a:lnTo>
                  <a:lnTo>
                    <a:pt x="7000" y="4193"/>
                  </a:lnTo>
                  <a:lnTo>
                    <a:pt x="7039" y="4141"/>
                  </a:lnTo>
                  <a:lnTo>
                    <a:pt x="7075" y="4090"/>
                  </a:lnTo>
                  <a:lnTo>
                    <a:pt x="7107" y="4038"/>
                  </a:lnTo>
                  <a:lnTo>
                    <a:pt x="7136" y="3988"/>
                  </a:lnTo>
                  <a:lnTo>
                    <a:pt x="7161" y="3937"/>
                  </a:lnTo>
                  <a:lnTo>
                    <a:pt x="7182" y="3887"/>
                  </a:lnTo>
                  <a:lnTo>
                    <a:pt x="7203" y="3838"/>
                  </a:lnTo>
                  <a:lnTo>
                    <a:pt x="7219" y="3788"/>
                  </a:lnTo>
                  <a:lnTo>
                    <a:pt x="7232" y="3741"/>
                  </a:lnTo>
                  <a:lnTo>
                    <a:pt x="7244" y="3692"/>
                  </a:lnTo>
                  <a:lnTo>
                    <a:pt x="7253" y="3644"/>
                  </a:lnTo>
                  <a:lnTo>
                    <a:pt x="7261" y="3597"/>
                  </a:lnTo>
                  <a:lnTo>
                    <a:pt x="7267" y="3549"/>
                  </a:lnTo>
                  <a:lnTo>
                    <a:pt x="7271" y="3504"/>
                  </a:lnTo>
                  <a:lnTo>
                    <a:pt x="7275" y="3457"/>
                  </a:lnTo>
                  <a:lnTo>
                    <a:pt x="7277" y="3411"/>
                  </a:lnTo>
                  <a:lnTo>
                    <a:pt x="7278" y="3366"/>
                  </a:lnTo>
                  <a:lnTo>
                    <a:pt x="7279" y="3321"/>
                  </a:lnTo>
                  <a:lnTo>
                    <a:pt x="7279" y="3277"/>
                  </a:lnTo>
                  <a:lnTo>
                    <a:pt x="7278" y="3064"/>
                  </a:lnTo>
                  <a:lnTo>
                    <a:pt x="7276" y="2854"/>
                  </a:lnTo>
                  <a:lnTo>
                    <a:pt x="7275" y="2644"/>
                  </a:lnTo>
                  <a:lnTo>
                    <a:pt x="7274" y="2435"/>
                  </a:lnTo>
                  <a:lnTo>
                    <a:pt x="7273" y="2227"/>
                  </a:lnTo>
                  <a:lnTo>
                    <a:pt x="7271" y="2019"/>
                  </a:lnTo>
                  <a:lnTo>
                    <a:pt x="7270" y="1813"/>
                  </a:lnTo>
                  <a:lnTo>
                    <a:pt x="7270" y="1607"/>
                  </a:lnTo>
                  <a:lnTo>
                    <a:pt x="7269" y="1402"/>
                  </a:lnTo>
                  <a:lnTo>
                    <a:pt x="7269" y="1199"/>
                  </a:lnTo>
                  <a:lnTo>
                    <a:pt x="7269" y="997"/>
                  </a:lnTo>
                  <a:lnTo>
                    <a:pt x="7268" y="795"/>
                  </a:lnTo>
                  <a:lnTo>
                    <a:pt x="7268" y="594"/>
                  </a:lnTo>
                  <a:lnTo>
                    <a:pt x="7268" y="396"/>
                  </a:lnTo>
                  <a:lnTo>
                    <a:pt x="7269" y="197"/>
                  </a:lnTo>
                  <a:lnTo>
                    <a:pt x="7269" y="0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pic>
        <p:nvPicPr>
          <p:cNvPr id="51" name="Рисунок 123" descr="2.png"/>
          <p:cNvPicPr/>
          <p:nvPr/>
        </p:nvPicPr>
        <p:blipFill>
          <a:blip r:embed="rId3"/>
          <a:stretch/>
        </p:blipFill>
        <p:spPr>
          <a:xfrm>
            <a:off x="7311960" y="85680"/>
            <a:ext cx="1653840" cy="2674800"/>
          </a:xfrm>
          <a:prstGeom prst="rect">
            <a:avLst/>
          </a:prstGeom>
          <a:ln w="38160">
            <a:solidFill>
              <a:srgbClr val="ffffff"/>
            </a:solidFill>
            <a:miter/>
          </a:ln>
        </p:spPr>
      </p:pic>
      <p:pic>
        <p:nvPicPr>
          <p:cNvPr id="52" name="Рисунок 124" descr="11__.png"/>
          <p:cNvPicPr/>
          <p:nvPr/>
        </p:nvPicPr>
        <p:blipFill>
          <a:blip r:embed="rId4"/>
          <a:stretch/>
        </p:blipFill>
        <p:spPr>
          <a:xfrm>
            <a:off x="4481640" y="1108080"/>
            <a:ext cx="2675880" cy="1652400"/>
          </a:xfrm>
          <a:prstGeom prst="rect">
            <a:avLst/>
          </a:prstGeom>
          <a:ln w="38160">
            <a:solidFill>
              <a:srgbClr val="ffffff"/>
            </a:solidFill>
            <a:miter/>
          </a:ln>
        </p:spPr>
      </p:pic>
      <p:pic>
        <p:nvPicPr>
          <p:cNvPr id="53" name="Рисунок 65" descr="2.tif"/>
          <p:cNvPicPr/>
          <p:nvPr/>
        </p:nvPicPr>
        <p:blipFill>
          <a:blip r:embed="rId5"/>
          <a:stretch/>
        </p:blipFill>
        <p:spPr>
          <a:xfrm>
            <a:off x="2241720" y="2367000"/>
            <a:ext cx="2658600" cy="1652040"/>
          </a:xfrm>
          <a:prstGeom prst="rect">
            <a:avLst/>
          </a:prstGeom>
          <a:ln w="38160">
            <a:solidFill>
              <a:srgbClr val="ffffff"/>
            </a:solidFill>
            <a:miter/>
          </a:ln>
        </p:spPr>
      </p:pic>
      <p:sp>
        <p:nvSpPr>
          <p:cNvPr id="54" name="Прямоугольник 114"/>
          <p:cNvSpPr/>
          <p:nvPr/>
        </p:nvSpPr>
        <p:spPr>
          <a:xfrm>
            <a:off x="2039760" y="4027320"/>
            <a:ext cx="193320" cy="191880"/>
          </a:xfrm>
          <a:prstGeom prst="rect">
            <a:avLst/>
          </a:prstGeom>
          <a:solidFill>
            <a:srgbClr val="5c738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2" descr="C:\Users\zalega\Desktop\Красноярск 2015\Рисунки\Top.png"/>
          <p:cNvPicPr/>
          <p:nvPr/>
        </p:nvPicPr>
        <p:blipFill>
          <a:blip r:embed="rId2"/>
          <a:stretch/>
        </p:blipFill>
        <p:spPr>
          <a:xfrm>
            <a:off x="566640" y="6504120"/>
            <a:ext cx="8577000" cy="360000"/>
          </a:xfrm>
          <a:prstGeom prst="rect">
            <a:avLst/>
          </a:prstGeom>
          <a:ln w="0">
            <a:noFill/>
          </a:ln>
        </p:spPr>
      </p:pic>
      <p:pic>
        <p:nvPicPr>
          <p:cNvPr id="94" name="Picture 2" descr=""/>
          <p:cNvPicPr/>
          <p:nvPr/>
        </p:nvPicPr>
        <p:blipFill>
          <a:blip r:embed="rId3"/>
          <a:stretch/>
        </p:blipFill>
        <p:spPr>
          <a:xfrm>
            <a:off x="0" y="0"/>
            <a:ext cx="9143640" cy="1017360"/>
          </a:xfrm>
          <a:prstGeom prst="rect">
            <a:avLst/>
          </a:prstGeom>
          <a:ln w="0">
            <a:noFill/>
          </a:ln>
        </p:spPr>
      </p:pic>
      <p:sp>
        <p:nvSpPr>
          <p:cNvPr id="95" name="Прямоугольник 71"/>
          <p:cNvSpPr/>
          <p:nvPr/>
        </p:nvSpPr>
        <p:spPr>
          <a:xfrm>
            <a:off x="0" y="6504120"/>
            <a:ext cx="533160" cy="353520"/>
          </a:xfrm>
          <a:prstGeom prst="rect">
            <a:avLst/>
          </a:prstGeom>
          <a:solidFill>
            <a:srgbClr val="e95e4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pSp>
        <p:nvGrpSpPr>
          <p:cNvPr id="96" name="Группа 68"/>
          <p:cNvGrpSpPr/>
          <p:nvPr/>
        </p:nvGrpSpPr>
        <p:grpSpPr>
          <a:xfrm>
            <a:off x="162000" y="239760"/>
            <a:ext cx="1623600" cy="623520"/>
            <a:chOff x="162000" y="239760"/>
            <a:chExt cx="1623600" cy="623520"/>
          </a:xfrm>
        </p:grpSpPr>
        <p:grpSp>
          <p:nvGrpSpPr>
            <p:cNvPr id="97" name="Группа 66"/>
            <p:cNvGrpSpPr/>
            <p:nvPr/>
          </p:nvGrpSpPr>
          <p:grpSpPr>
            <a:xfrm>
              <a:off x="838440" y="277920"/>
              <a:ext cx="947160" cy="546840"/>
              <a:chOff x="838440" y="277920"/>
              <a:chExt cx="947160" cy="546840"/>
            </a:xfrm>
          </p:grpSpPr>
          <p:sp>
            <p:nvSpPr>
              <p:cNvPr id="98" name="Freeform 5"/>
              <p:cNvSpPr/>
              <p:nvPr/>
            </p:nvSpPr>
            <p:spPr>
              <a:xfrm>
                <a:off x="1692360" y="423720"/>
                <a:ext cx="93240" cy="12492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2" y="46"/>
                    </a:lnTo>
                    <a:lnTo>
                      <a:pt x="1301" y="77"/>
                    </a:lnTo>
                    <a:lnTo>
                      <a:pt x="1302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7" y="123"/>
                    </a:lnTo>
                    <a:lnTo>
                      <a:pt x="777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1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99" name="Freeform 6"/>
              <p:cNvSpPr/>
              <p:nvPr/>
            </p:nvSpPr>
            <p:spPr>
              <a:xfrm>
                <a:off x="1571760" y="423720"/>
                <a:ext cx="117000" cy="124920"/>
              </a:xfrm>
              <a:custGeom>
                <a:avLst/>
                <a:gdLst>
                  <a:gd name="textAreaLeft" fmla="*/ 0 w 117000"/>
                  <a:gd name="textAreaRight" fmla="*/ 117360 w 11700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620" h="1739">
                    <a:moveTo>
                      <a:pt x="1204" y="803"/>
                    </a:moveTo>
                    <a:lnTo>
                      <a:pt x="883" y="1435"/>
                    </a:lnTo>
                    <a:lnTo>
                      <a:pt x="736" y="1739"/>
                    </a:lnTo>
                    <a:lnTo>
                      <a:pt x="711" y="1736"/>
                    </a:lnTo>
                    <a:lnTo>
                      <a:pt x="690" y="1733"/>
                    </a:lnTo>
                    <a:lnTo>
                      <a:pt x="672" y="1731"/>
                    </a:lnTo>
                    <a:lnTo>
                      <a:pt x="657" y="1731"/>
                    </a:lnTo>
                    <a:lnTo>
                      <a:pt x="628" y="1731"/>
                    </a:lnTo>
                    <a:lnTo>
                      <a:pt x="600" y="1733"/>
                    </a:lnTo>
                    <a:lnTo>
                      <a:pt x="572" y="1736"/>
                    </a:lnTo>
                    <a:lnTo>
                      <a:pt x="543" y="1739"/>
                    </a:lnTo>
                    <a:lnTo>
                      <a:pt x="564" y="1706"/>
                    </a:lnTo>
                    <a:lnTo>
                      <a:pt x="585" y="1672"/>
                    </a:lnTo>
                    <a:lnTo>
                      <a:pt x="607" y="1636"/>
                    </a:lnTo>
                    <a:lnTo>
                      <a:pt x="629" y="1600"/>
                    </a:lnTo>
                    <a:lnTo>
                      <a:pt x="651" y="1562"/>
                    </a:lnTo>
                    <a:lnTo>
                      <a:pt x="673" y="1522"/>
                    </a:lnTo>
                    <a:lnTo>
                      <a:pt x="696" y="1482"/>
                    </a:lnTo>
                    <a:lnTo>
                      <a:pt x="719" y="1441"/>
                    </a:lnTo>
                    <a:lnTo>
                      <a:pt x="844" y="1214"/>
                    </a:lnTo>
                    <a:lnTo>
                      <a:pt x="685" y="981"/>
                    </a:lnTo>
                    <a:lnTo>
                      <a:pt x="459" y="653"/>
                    </a:lnTo>
                    <a:lnTo>
                      <a:pt x="195" y="273"/>
                    </a:lnTo>
                    <a:lnTo>
                      <a:pt x="176" y="246"/>
                    </a:lnTo>
                    <a:lnTo>
                      <a:pt x="160" y="221"/>
                    </a:lnTo>
                    <a:lnTo>
                      <a:pt x="143" y="198"/>
                    </a:lnTo>
                    <a:lnTo>
                      <a:pt x="127" y="175"/>
                    </a:lnTo>
                    <a:lnTo>
                      <a:pt x="112" y="154"/>
                    </a:lnTo>
                    <a:lnTo>
                      <a:pt x="97" y="133"/>
                    </a:lnTo>
                    <a:lnTo>
                      <a:pt x="83" y="115"/>
                    </a:lnTo>
                    <a:lnTo>
                      <a:pt x="69" y="97"/>
                    </a:lnTo>
                    <a:lnTo>
                      <a:pt x="46" y="63"/>
                    </a:lnTo>
                    <a:lnTo>
                      <a:pt x="26" y="35"/>
                    </a:lnTo>
                    <a:lnTo>
                      <a:pt x="11" y="15"/>
                    </a:lnTo>
                    <a:lnTo>
                      <a:pt x="0" y="0"/>
                    </a:lnTo>
                    <a:lnTo>
                      <a:pt x="157" y="8"/>
                    </a:lnTo>
                    <a:lnTo>
                      <a:pt x="210" y="5"/>
                    </a:lnTo>
                    <a:lnTo>
                      <a:pt x="294" y="0"/>
                    </a:lnTo>
                    <a:lnTo>
                      <a:pt x="336" y="69"/>
                    </a:lnTo>
                    <a:lnTo>
                      <a:pt x="377" y="135"/>
                    </a:lnTo>
                    <a:lnTo>
                      <a:pt x="418" y="200"/>
                    </a:lnTo>
                    <a:lnTo>
                      <a:pt x="457" y="263"/>
                    </a:lnTo>
                    <a:lnTo>
                      <a:pt x="496" y="324"/>
                    </a:lnTo>
                    <a:lnTo>
                      <a:pt x="535" y="383"/>
                    </a:lnTo>
                    <a:lnTo>
                      <a:pt x="573" y="441"/>
                    </a:lnTo>
                    <a:lnTo>
                      <a:pt x="610" y="496"/>
                    </a:lnTo>
                    <a:lnTo>
                      <a:pt x="650" y="555"/>
                    </a:lnTo>
                    <a:lnTo>
                      <a:pt x="690" y="615"/>
                    </a:lnTo>
                    <a:lnTo>
                      <a:pt x="733" y="674"/>
                    </a:lnTo>
                    <a:lnTo>
                      <a:pt x="774" y="734"/>
                    </a:lnTo>
                    <a:lnTo>
                      <a:pt x="817" y="792"/>
                    </a:lnTo>
                    <a:lnTo>
                      <a:pt x="861" y="851"/>
                    </a:lnTo>
                    <a:lnTo>
                      <a:pt x="905" y="911"/>
                    </a:lnTo>
                    <a:lnTo>
                      <a:pt x="950" y="969"/>
                    </a:lnTo>
                    <a:lnTo>
                      <a:pt x="978" y="970"/>
                    </a:lnTo>
                    <a:lnTo>
                      <a:pt x="1077" y="768"/>
                    </a:lnTo>
                    <a:lnTo>
                      <a:pt x="1217" y="486"/>
                    </a:lnTo>
                    <a:lnTo>
                      <a:pt x="1352" y="205"/>
                    </a:lnTo>
                    <a:lnTo>
                      <a:pt x="1361" y="187"/>
                    </a:lnTo>
                    <a:lnTo>
                      <a:pt x="1371" y="164"/>
                    </a:lnTo>
                    <a:lnTo>
                      <a:pt x="1386" y="132"/>
                    </a:lnTo>
                    <a:lnTo>
                      <a:pt x="1403" y="92"/>
                    </a:lnTo>
                    <a:lnTo>
                      <a:pt x="1417" y="64"/>
                    </a:lnTo>
                    <a:lnTo>
                      <a:pt x="1428" y="38"/>
                    </a:lnTo>
                    <a:lnTo>
                      <a:pt x="1437" y="17"/>
                    </a:lnTo>
                    <a:lnTo>
                      <a:pt x="1443" y="0"/>
                    </a:lnTo>
                    <a:lnTo>
                      <a:pt x="1465" y="3"/>
                    </a:lnTo>
                    <a:lnTo>
                      <a:pt x="1486" y="5"/>
                    </a:lnTo>
                    <a:lnTo>
                      <a:pt x="1507" y="8"/>
                    </a:lnTo>
                    <a:lnTo>
                      <a:pt x="1529" y="8"/>
                    </a:lnTo>
                    <a:lnTo>
                      <a:pt x="1566" y="5"/>
                    </a:lnTo>
                    <a:lnTo>
                      <a:pt x="1620" y="0"/>
                    </a:lnTo>
                    <a:lnTo>
                      <a:pt x="1496" y="227"/>
                    </a:lnTo>
                    <a:lnTo>
                      <a:pt x="1204" y="80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00" name="Freeform 7"/>
              <p:cNvSpPr/>
              <p:nvPr/>
            </p:nvSpPr>
            <p:spPr>
              <a:xfrm>
                <a:off x="1473480" y="423720"/>
                <a:ext cx="93240" cy="12492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4" y="46"/>
                    </a:lnTo>
                    <a:lnTo>
                      <a:pt x="1300" y="77"/>
                    </a:lnTo>
                    <a:lnTo>
                      <a:pt x="1304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90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1" y="1733"/>
                    </a:lnTo>
                    <a:lnTo>
                      <a:pt x="693" y="1731"/>
                    </a:lnTo>
                    <a:lnTo>
                      <a:pt x="668" y="1731"/>
                    </a:lnTo>
                    <a:lnTo>
                      <a:pt x="639" y="1731"/>
                    </a:lnTo>
                    <a:lnTo>
                      <a:pt x="611" y="1733"/>
                    </a:lnTo>
                    <a:lnTo>
                      <a:pt x="583" y="1736"/>
                    </a:lnTo>
                    <a:lnTo>
                      <a:pt x="556" y="1739"/>
                    </a:lnTo>
                    <a:lnTo>
                      <a:pt x="556" y="123"/>
                    </a:lnTo>
                    <a:lnTo>
                      <a:pt x="489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6" y="131"/>
                    </a:lnTo>
                    <a:lnTo>
                      <a:pt x="216" y="135"/>
                    </a:lnTo>
                    <a:lnTo>
                      <a:pt x="145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01" name="Freeform 8"/>
              <p:cNvSpPr/>
              <p:nvPr/>
            </p:nvSpPr>
            <p:spPr>
              <a:xfrm>
                <a:off x="1344600" y="423720"/>
                <a:ext cx="107280" cy="124920"/>
              </a:xfrm>
              <a:custGeom>
                <a:avLst/>
                <a:gdLst>
                  <a:gd name="textAreaLeft" fmla="*/ 0 w 107280"/>
                  <a:gd name="textAreaRight" fmla="*/ 107640 w 10728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516" h="1739">
                    <a:moveTo>
                      <a:pt x="1267" y="351"/>
                    </a:moveTo>
                    <a:lnTo>
                      <a:pt x="209" y="1583"/>
                    </a:lnTo>
                    <a:lnTo>
                      <a:pt x="169" y="1627"/>
                    </a:lnTo>
                    <a:lnTo>
                      <a:pt x="135" y="1668"/>
                    </a:lnTo>
                    <a:lnTo>
                      <a:pt x="105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2" y="8"/>
                    </a:lnTo>
                    <a:lnTo>
                      <a:pt x="223" y="0"/>
                    </a:lnTo>
                    <a:lnTo>
                      <a:pt x="223" y="1327"/>
                    </a:lnTo>
                    <a:lnTo>
                      <a:pt x="250" y="1327"/>
                    </a:lnTo>
                    <a:lnTo>
                      <a:pt x="1405" y="0"/>
                    </a:lnTo>
                    <a:lnTo>
                      <a:pt x="1516" y="0"/>
                    </a:lnTo>
                    <a:lnTo>
                      <a:pt x="1516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5" y="1731"/>
                    </a:lnTo>
                    <a:lnTo>
                      <a:pt x="1383" y="1731"/>
                    </a:lnTo>
                    <a:lnTo>
                      <a:pt x="1358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7" y="35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02" name="Freeform 9"/>
              <p:cNvSpPr/>
              <p:nvPr/>
            </p:nvSpPr>
            <p:spPr>
              <a:xfrm>
                <a:off x="1230480" y="423720"/>
                <a:ext cx="93240" cy="12492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3" y="46"/>
                    </a:lnTo>
                    <a:lnTo>
                      <a:pt x="1301" y="77"/>
                    </a:lnTo>
                    <a:lnTo>
                      <a:pt x="1303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5" y="130"/>
                    </a:lnTo>
                    <a:lnTo>
                      <a:pt x="959" y="130"/>
                    </a:lnTo>
                    <a:lnTo>
                      <a:pt x="925" y="128"/>
                    </a:lnTo>
                    <a:lnTo>
                      <a:pt x="894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2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6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03" name="Freeform 10"/>
              <p:cNvSpPr/>
              <p:nvPr/>
            </p:nvSpPr>
            <p:spPr>
              <a:xfrm>
                <a:off x="1111320" y="422280"/>
                <a:ext cx="107280" cy="129600"/>
              </a:xfrm>
              <a:custGeom>
                <a:avLst/>
                <a:gdLst>
                  <a:gd name="textAreaLeft" fmla="*/ 0 w 107280"/>
                  <a:gd name="textAreaRight" fmla="*/ 107640 w 107280"/>
                  <a:gd name="textAreaTop" fmla="*/ 0 h 129600"/>
                  <a:gd name="textAreaBottom" fmla="*/ 129960 h 129600"/>
                </a:gdLst>
                <a:ahLst/>
                <a:rect l="textAreaLeft" t="textAreaTop" r="textAreaRight" b="textAreaBottom"/>
                <a:pathLst>
                  <a:path w="1501" h="1807">
                    <a:moveTo>
                      <a:pt x="249" y="906"/>
                    </a:moveTo>
                    <a:lnTo>
                      <a:pt x="249" y="936"/>
                    </a:lnTo>
                    <a:lnTo>
                      <a:pt x="250" y="965"/>
                    </a:lnTo>
                    <a:lnTo>
                      <a:pt x="252" y="995"/>
                    </a:lnTo>
                    <a:lnTo>
                      <a:pt x="254" y="1022"/>
                    </a:lnTo>
                    <a:lnTo>
                      <a:pt x="257" y="1050"/>
                    </a:lnTo>
                    <a:lnTo>
                      <a:pt x="260" y="1077"/>
                    </a:lnTo>
                    <a:lnTo>
                      <a:pt x="265" y="1104"/>
                    </a:lnTo>
                    <a:lnTo>
                      <a:pt x="270" y="1130"/>
                    </a:lnTo>
                    <a:lnTo>
                      <a:pt x="275" y="1157"/>
                    </a:lnTo>
                    <a:lnTo>
                      <a:pt x="282" y="1182"/>
                    </a:lnTo>
                    <a:lnTo>
                      <a:pt x="288" y="1208"/>
                    </a:lnTo>
                    <a:lnTo>
                      <a:pt x="296" y="1232"/>
                    </a:lnTo>
                    <a:lnTo>
                      <a:pt x="305" y="1257"/>
                    </a:lnTo>
                    <a:lnTo>
                      <a:pt x="313" y="1280"/>
                    </a:lnTo>
                    <a:lnTo>
                      <a:pt x="323" y="1303"/>
                    </a:lnTo>
                    <a:lnTo>
                      <a:pt x="333" y="1326"/>
                    </a:lnTo>
                    <a:lnTo>
                      <a:pt x="344" y="1348"/>
                    </a:lnTo>
                    <a:lnTo>
                      <a:pt x="356" y="1370"/>
                    </a:lnTo>
                    <a:lnTo>
                      <a:pt x="368" y="1392"/>
                    </a:lnTo>
                    <a:lnTo>
                      <a:pt x="381" y="1412"/>
                    </a:lnTo>
                    <a:lnTo>
                      <a:pt x="394" y="1432"/>
                    </a:lnTo>
                    <a:lnTo>
                      <a:pt x="408" y="1451"/>
                    </a:lnTo>
                    <a:lnTo>
                      <a:pt x="422" y="1469"/>
                    </a:lnTo>
                    <a:lnTo>
                      <a:pt x="437" y="1487"/>
                    </a:lnTo>
                    <a:lnTo>
                      <a:pt x="452" y="1505"/>
                    </a:lnTo>
                    <a:lnTo>
                      <a:pt x="468" y="1521"/>
                    </a:lnTo>
                    <a:lnTo>
                      <a:pt x="485" y="1537"/>
                    </a:lnTo>
                    <a:lnTo>
                      <a:pt x="502" y="1553"/>
                    </a:lnTo>
                    <a:lnTo>
                      <a:pt x="519" y="1567"/>
                    </a:lnTo>
                    <a:lnTo>
                      <a:pt x="537" y="1580"/>
                    </a:lnTo>
                    <a:lnTo>
                      <a:pt x="556" y="1594"/>
                    </a:lnTo>
                    <a:lnTo>
                      <a:pt x="575" y="1607"/>
                    </a:lnTo>
                    <a:lnTo>
                      <a:pt x="594" y="1619"/>
                    </a:lnTo>
                    <a:lnTo>
                      <a:pt x="614" y="1630"/>
                    </a:lnTo>
                    <a:lnTo>
                      <a:pt x="634" y="1641"/>
                    </a:lnTo>
                    <a:lnTo>
                      <a:pt x="654" y="1651"/>
                    </a:lnTo>
                    <a:lnTo>
                      <a:pt x="676" y="1659"/>
                    </a:lnTo>
                    <a:lnTo>
                      <a:pt x="697" y="1668"/>
                    </a:lnTo>
                    <a:lnTo>
                      <a:pt x="719" y="1675"/>
                    </a:lnTo>
                    <a:lnTo>
                      <a:pt x="740" y="1681"/>
                    </a:lnTo>
                    <a:lnTo>
                      <a:pt x="762" y="1688"/>
                    </a:lnTo>
                    <a:lnTo>
                      <a:pt x="785" y="1693"/>
                    </a:lnTo>
                    <a:lnTo>
                      <a:pt x="808" y="1697"/>
                    </a:lnTo>
                    <a:lnTo>
                      <a:pt x="831" y="1700"/>
                    </a:lnTo>
                    <a:lnTo>
                      <a:pt x="855" y="1703"/>
                    </a:lnTo>
                    <a:lnTo>
                      <a:pt x="879" y="1705"/>
                    </a:lnTo>
                    <a:lnTo>
                      <a:pt x="903" y="1706"/>
                    </a:lnTo>
                    <a:lnTo>
                      <a:pt x="928" y="1707"/>
                    </a:lnTo>
                    <a:lnTo>
                      <a:pt x="960" y="1706"/>
                    </a:lnTo>
                    <a:lnTo>
                      <a:pt x="990" y="1705"/>
                    </a:lnTo>
                    <a:lnTo>
                      <a:pt x="1020" y="1701"/>
                    </a:lnTo>
                    <a:lnTo>
                      <a:pt x="1050" y="1697"/>
                    </a:lnTo>
                    <a:lnTo>
                      <a:pt x="1079" y="1692"/>
                    </a:lnTo>
                    <a:lnTo>
                      <a:pt x="1108" y="1686"/>
                    </a:lnTo>
                    <a:lnTo>
                      <a:pt x="1136" y="1678"/>
                    </a:lnTo>
                    <a:lnTo>
                      <a:pt x="1165" y="1669"/>
                    </a:lnTo>
                    <a:lnTo>
                      <a:pt x="1192" y="1659"/>
                    </a:lnTo>
                    <a:lnTo>
                      <a:pt x="1218" y="1649"/>
                    </a:lnTo>
                    <a:lnTo>
                      <a:pt x="1242" y="1639"/>
                    </a:lnTo>
                    <a:lnTo>
                      <a:pt x="1266" y="1629"/>
                    </a:lnTo>
                    <a:lnTo>
                      <a:pt x="1288" y="1619"/>
                    </a:lnTo>
                    <a:lnTo>
                      <a:pt x="1309" y="1608"/>
                    </a:lnTo>
                    <a:lnTo>
                      <a:pt x="1329" y="1596"/>
                    </a:lnTo>
                    <a:lnTo>
                      <a:pt x="1347" y="1585"/>
                    </a:lnTo>
                    <a:lnTo>
                      <a:pt x="1382" y="1562"/>
                    </a:lnTo>
                    <a:lnTo>
                      <a:pt x="1414" y="1541"/>
                    </a:lnTo>
                    <a:lnTo>
                      <a:pt x="1442" y="1521"/>
                    </a:lnTo>
                    <a:lnTo>
                      <a:pt x="1467" y="1502"/>
                    </a:lnTo>
                    <a:lnTo>
                      <a:pt x="1452" y="1661"/>
                    </a:lnTo>
                    <a:lnTo>
                      <a:pt x="1434" y="1674"/>
                    </a:lnTo>
                    <a:lnTo>
                      <a:pt x="1414" y="1686"/>
                    </a:lnTo>
                    <a:lnTo>
                      <a:pt x="1395" y="1696"/>
                    </a:lnTo>
                    <a:lnTo>
                      <a:pt x="1374" y="1707"/>
                    </a:lnTo>
                    <a:lnTo>
                      <a:pt x="1353" y="1717"/>
                    </a:lnTo>
                    <a:lnTo>
                      <a:pt x="1330" y="1727"/>
                    </a:lnTo>
                    <a:lnTo>
                      <a:pt x="1308" y="1735"/>
                    </a:lnTo>
                    <a:lnTo>
                      <a:pt x="1285" y="1744"/>
                    </a:lnTo>
                    <a:lnTo>
                      <a:pt x="1263" y="1751"/>
                    </a:lnTo>
                    <a:lnTo>
                      <a:pt x="1240" y="1758"/>
                    </a:lnTo>
                    <a:lnTo>
                      <a:pt x="1218" y="1764"/>
                    </a:lnTo>
                    <a:lnTo>
                      <a:pt x="1195" y="1769"/>
                    </a:lnTo>
                    <a:lnTo>
                      <a:pt x="1170" y="1776"/>
                    </a:lnTo>
                    <a:lnTo>
                      <a:pt x="1146" y="1781"/>
                    </a:lnTo>
                    <a:lnTo>
                      <a:pt x="1122" y="1785"/>
                    </a:lnTo>
                    <a:lnTo>
                      <a:pt x="1096" y="1791"/>
                    </a:lnTo>
                    <a:lnTo>
                      <a:pt x="1072" y="1794"/>
                    </a:lnTo>
                    <a:lnTo>
                      <a:pt x="1046" y="1797"/>
                    </a:lnTo>
                    <a:lnTo>
                      <a:pt x="1021" y="1799"/>
                    </a:lnTo>
                    <a:lnTo>
                      <a:pt x="996" y="1802"/>
                    </a:lnTo>
                    <a:lnTo>
                      <a:pt x="970" y="1803"/>
                    </a:lnTo>
                    <a:lnTo>
                      <a:pt x="945" y="1804"/>
                    </a:lnTo>
                    <a:lnTo>
                      <a:pt x="918" y="1806"/>
                    </a:lnTo>
                    <a:lnTo>
                      <a:pt x="893" y="1807"/>
                    </a:lnTo>
                    <a:lnTo>
                      <a:pt x="842" y="1806"/>
                    </a:lnTo>
                    <a:lnTo>
                      <a:pt x="791" y="1802"/>
                    </a:lnTo>
                    <a:lnTo>
                      <a:pt x="742" y="1797"/>
                    </a:lnTo>
                    <a:lnTo>
                      <a:pt x="696" y="1791"/>
                    </a:lnTo>
                    <a:lnTo>
                      <a:pt x="672" y="1786"/>
                    </a:lnTo>
                    <a:lnTo>
                      <a:pt x="649" y="1782"/>
                    </a:lnTo>
                    <a:lnTo>
                      <a:pt x="627" y="1777"/>
                    </a:lnTo>
                    <a:lnTo>
                      <a:pt x="605" y="1770"/>
                    </a:lnTo>
                    <a:lnTo>
                      <a:pt x="582" y="1764"/>
                    </a:lnTo>
                    <a:lnTo>
                      <a:pt x="561" y="1758"/>
                    </a:lnTo>
                    <a:lnTo>
                      <a:pt x="540" y="1750"/>
                    </a:lnTo>
                    <a:lnTo>
                      <a:pt x="519" y="1743"/>
                    </a:lnTo>
                    <a:lnTo>
                      <a:pt x="499" y="1734"/>
                    </a:lnTo>
                    <a:lnTo>
                      <a:pt x="479" y="1727"/>
                    </a:lnTo>
                    <a:lnTo>
                      <a:pt x="458" y="1717"/>
                    </a:lnTo>
                    <a:lnTo>
                      <a:pt x="439" y="1708"/>
                    </a:lnTo>
                    <a:lnTo>
                      <a:pt x="420" y="1698"/>
                    </a:lnTo>
                    <a:lnTo>
                      <a:pt x="402" y="1689"/>
                    </a:lnTo>
                    <a:lnTo>
                      <a:pt x="383" y="1678"/>
                    </a:lnTo>
                    <a:lnTo>
                      <a:pt x="366" y="1666"/>
                    </a:lnTo>
                    <a:lnTo>
                      <a:pt x="348" y="1655"/>
                    </a:lnTo>
                    <a:lnTo>
                      <a:pt x="331" y="1643"/>
                    </a:lnTo>
                    <a:lnTo>
                      <a:pt x="315" y="1630"/>
                    </a:lnTo>
                    <a:lnTo>
                      <a:pt x="300" y="1618"/>
                    </a:lnTo>
                    <a:lnTo>
                      <a:pt x="284" y="1604"/>
                    </a:lnTo>
                    <a:lnTo>
                      <a:pt x="268" y="1590"/>
                    </a:lnTo>
                    <a:lnTo>
                      <a:pt x="253" y="1576"/>
                    </a:lnTo>
                    <a:lnTo>
                      <a:pt x="239" y="1561"/>
                    </a:lnTo>
                    <a:lnTo>
                      <a:pt x="224" y="1547"/>
                    </a:lnTo>
                    <a:lnTo>
                      <a:pt x="211" y="1532"/>
                    </a:lnTo>
                    <a:lnTo>
                      <a:pt x="198" y="1516"/>
                    </a:lnTo>
                    <a:lnTo>
                      <a:pt x="184" y="1499"/>
                    </a:lnTo>
                    <a:lnTo>
                      <a:pt x="172" y="1483"/>
                    </a:lnTo>
                    <a:lnTo>
                      <a:pt x="160" y="1465"/>
                    </a:lnTo>
                    <a:lnTo>
                      <a:pt x="148" y="1448"/>
                    </a:lnTo>
                    <a:lnTo>
                      <a:pt x="136" y="1430"/>
                    </a:lnTo>
                    <a:lnTo>
                      <a:pt x="126" y="1412"/>
                    </a:lnTo>
                    <a:lnTo>
                      <a:pt x="115" y="1393"/>
                    </a:lnTo>
                    <a:lnTo>
                      <a:pt x="106" y="1373"/>
                    </a:lnTo>
                    <a:lnTo>
                      <a:pt x="96" y="1353"/>
                    </a:lnTo>
                    <a:lnTo>
                      <a:pt x="87" y="1334"/>
                    </a:lnTo>
                    <a:lnTo>
                      <a:pt x="78" y="1313"/>
                    </a:lnTo>
                    <a:lnTo>
                      <a:pt x="70" y="1293"/>
                    </a:lnTo>
                    <a:lnTo>
                      <a:pt x="61" y="1272"/>
                    </a:lnTo>
                    <a:lnTo>
                      <a:pt x="47" y="1228"/>
                    </a:lnTo>
                    <a:lnTo>
                      <a:pt x="35" y="1183"/>
                    </a:lnTo>
                    <a:lnTo>
                      <a:pt x="24" y="1138"/>
                    </a:lnTo>
                    <a:lnTo>
                      <a:pt x="15" y="1092"/>
                    </a:lnTo>
                    <a:lnTo>
                      <a:pt x="8" y="1044"/>
                    </a:lnTo>
                    <a:lnTo>
                      <a:pt x="3" y="997"/>
                    </a:lnTo>
                    <a:lnTo>
                      <a:pt x="1" y="947"/>
                    </a:lnTo>
                    <a:lnTo>
                      <a:pt x="0" y="897"/>
                    </a:lnTo>
                    <a:lnTo>
                      <a:pt x="0" y="862"/>
                    </a:lnTo>
                    <a:lnTo>
                      <a:pt x="2" y="828"/>
                    </a:lnTo>
                    <a:lnTo>
                      <a:pt x="4" y="795"/>
                    </a:lnTo>
                    <a:lnTo>
                      <a:pt x="7" y="762"/>
                    </a:lnTo>
                    <a:lnTo>
                      <a:pt x="11" y="730"/>
                    </a:lnTo>
                    <a:lnTo>
                      <a:pt x="17" y="698"/>
                    </a:lnTo>
                    <a:lnTo>
                      <a:pt x="23" y="668"/>
                    </a:lnTo>
                    <a:lnTo>
                      <a:pt x="30" y="637"/>
                    </a:lnTo>
                    <a:lnTo>
                      <a:pt x="39" y="607"/>
                    </a:lnTo>
                    <a:lnTo>
                      <a:pt x="48" y="577"/>
                    </a:lnTo>
                    <a:lnTo>
                      <a:pt x="58" y="550"/>
                    </a:lnTo>
                    <a:lnTo>
                      <a:pt x="70" y="521"/>
                    </a:lnTo>
                    <a:lnTo>
                      <a:pt x="82" y="494"/>
                    </a:lnTo>
                    <a:lnTo>
                      <a:pt x="95" y="467"/>
                    </a:lnTo>
                    <a:lnTo>
                      <a:pt x="109" y="440"/>
                    </a:lnTo>
                    <a:lnTo>
                      <a:pt x="125" y="415"/>
                    </a:lnTo>
                    <a:lnTo>
                      <a:pt x="141" y="391"/>
                    </a:lnTo>
                    <a:lnTo>
                      <a:pt x="158" y="366"/>
                    </a:lnTo>
                    <a:lnTo>
                      <a:pt x="175" y="343"/>
                    </a:lnTo>
                    <a:lnTo>
                      <a:pt x="194" y="319"/>
                    </a:lnTo>
                    <a:lnTo>
                      <a:pt x="212" y="297"/>
                    </a:lnTo>
                    <a:lnTo>
                      <a:pt x="232" y="276"/>
                    </a:lnTo>
                    <a:lnTo>
                      <a:pt x="252" y="256"/>
                    </a:lnTo>
                    <a:lnTo>
                      <a:pt x="273" y="237"/>
                    </a:lnTo>
                    <a:lnTo>
                      <a:pt x="295" y="218"/>
                    </a:lnTo>
                    <a:lnTo>
                      <a:pt x="318" y="200"/>
                    </a:lnTo>
                    <a:lnTo>
                      <a:pt x="341" y="183"/>
                    </a:lnTo>
                    <a:lnTo>
                      <a:pt x="365" y="166"/>
                    </a:lnTo>
                    <a:lnTo>
                      <a:pt x="391" y="150"/>
                    </a:lnTo>
                    <a:lnTo>
                      <a:pt x="416" y="135"/>
                    </a:lnTo>
                    <a:lnTo>
                      <a:pt x="443" y="120"/>
                    </a:lnTo>
                    <a:lnTo>
                      <a:pt x="469" y="106"/>
                    </a:lnTo>
                    <a:lnTo>
                      <a:pt x="497" y="93"/>
                    </a:lnTo>
                    <a:lnTo>
                      <a:pt x="525" y="82"/>
                    </a:lnTo>
                    <a:lnTo>
                      <a:pt x="553" y="70"/>
                    </a:lnTo>
                    <a:lnTo>
                      <a:pt x="581" y="59"/>
                    </a:lnTo>
                    <a:lnTo>
                      <a:pt x="611" y="50"/>
                    </a:lnTo>
                    <a:lnTo>
                      <a:pt x="641" y="41"/>
                    </a:lnTo>
                    <a:lnTo>
                      <a:pt x="670" y="33"/>
                    </a:lnTo>
                    <a:lnTo>
                      <a:pt x="700" y="27"/>
                    </a:lnTo>
                    <a:lnTo>
                      <a:pt x="731" y="20"/>
                    </a:lnTo>
                    <a:lnTo>
                      <a:pt x="761" y="15"/>
                    </a:lnTo>
                    <a:lnTo>
                      <a:pt x="793" y="10"/>
                    </a:lnTo>
                    <a:lnTo>
                      <a:pt x="825" y="6"/>
                    </a:lnTo>
                    <a:lnTo>
                      <a:pt x="857" y="3"/>
                    </a:lnTo>
                    <a:lnTo>
                      <a:pt x="890" y="1"/>
                    </a:lnTo>
                    <a:lnTo>
                      <a:pt x="922" y="0"/>
                    </a:lnTo>
                    <a:lnTo>
                      <a:pt x="955" y="0"/>
                    </a:lnTo>
                    <a:lnTo>
                      <a:pt x="979" y="0"/>
                    </a:lnTo>
                    <a:lnTo>
                      <a:pt x="1002" y="1"/>
                    </a:lnTo>
                    <a:lnTo>
                      <a:pt x="1025" y="2"/>
                    </a:lnTo>
                    <a:lnTo>
                      <a:pt x="1049" y="3"/>
                    </a:lnTo>
                    <a:lnTo>
                      <a:pt x="1072" y="5"/>
                    </a:lnTo>
                    <a:lnTo>
                      <a:pt x="1095" y="7"/>
                    </a:lnTo>
                    <a:lnTo>
                      <a:pt x="1119" y="10"/>
                    </a:lnTo>
                    <a:lnTo>
                      <a:pt x="1143" y="13"/>
                    </a:lnTo>
                    <a:lnTo>
                      <a:pt x="1166" y="16"/>
                    </a:lnTo>
                    <a:lnTo>
                      <a:pt x="1189" y="20"/>
                    </a:lnTo>
                    <a:lnTo>
                      <a:pt x="1213" y="23"/>
                    </a:lnTo>
                    <a:lnTo>
                      <a:pt x="1236" y="29"/>
                    </a:lnTo>
                    <a:lnTo>
                      <a:pt x="1259" y="34"/>
                    </a:lnTo>
                    <a:lnTo>
                      <a:pt x="1283" y="39"/>
                    </a:lnTo>
                    <a:lnTo>
                      <a:pt x="1306" y="46"/>
                    </a:lnTo>
                    <a:lnTo>
                      <a:pt x="1328" y="52"/>
                    </a:lnTo>
                    <a:lnTo>
                      <a:pt x="1350" y="59"/>
                    </a:lnTo>
                    <a:lnTo>
                      <a:pt x="1373" y="66"/>
                    </a:lnTo>
                    <a:lnTo>
                      <a:pt x="1395" y="74"/>
                    </a:lnTo>
                    <a:lnTo>
                      <a:pt x="1417" y="82"/>
                    </a:lnTo>
                    <a:lnTo>
                      <a:pt x="1438" y="90"/>
                    </a:lnTo>
                    <a:lnTo>
                      <a:pt x="1460" y="99"/>
                    </a:lnTo>
                    <a:lnTo>
                      <a:pt x="1480" y="107"/>
                    </a:lnTo>
                    <a:lnTo>
                      <a:pt x="1501" y="117"/>
                    </a:lnTo>
                    <a:lnTo>
                      <a:pt x="1493" y="137"/>
                    </a:lnTo>
                    <a:lnTo>
                      <a:pt x="1486" y="158"/>
                    </a:lnTo>
                    <a:lnTo>
                      <a:pt x="1479" y="182"/>
                    </a:lnTo>
                    <a:lnTo>
                      <a:pt x="1472" y="205"/>
                    </a:lnTo>
                    <a:lnTo>
                      <a:pt x="1466" y="229"/>
                    </a:lnTo>
                    <a:lnTo>
                      <a:pt x="1460" y="256"/>
                    </a:lnTo>
                    <a:lnTo>
                      <a:pt x="1453" y="282"/>
                    </a:lnTo>
                    <a:lnTo>
                      <a:pt x="1447" y="311"/>
                    </a:lnTo>
                    <a:lnTo>
                      <a:pt x="1430" y="314"/>
                    </a:lnTo>
                    <a:lnTo>
                      <a:pt x="1413" y="295"/>
                    </a:lnTo>
                    <a:lnTo>
                      <a:pt x="1392" y="275"/>
                    </a:lnTo>
                    <a:lnTo>
                      <a:pt x="1366" y="253"/>
                    </a:lnTo>
                    <a:lnTo>
                      <a:pt x="1337" y="228"/>
                    </a:lnTo>
                    <a:lnTo>
                      <a:pt x="1321" y="217"/>
                    </a:lnTo>
                    <a:lnTo>
                      <a:pt x="1303" y="205"/>
                    </a:lnTo>
                    <a:lnTo>
                      <a:pt x="1283" y="193"/>
                    </a:lnTo>
                    <a:lnTo>
                      <a:pt x="1263" y="183"/>
                    </a:lnTo>
                    <a:lnTo>
                      <a:pt x="1240" y="171"/>
                    </a:lnTo>
                    <a:lnTo>
                      <a:pt x="1218" y="160"/>
                    </a:lnTo>
                    <a:lnTo>
                      <a:pt x="1194" y="150"/>
                    </a:lnTo>
                    <a:lnTo>
                      <a:pt x="1168" y="138"/>
                    </a:lnTo>
                    <a:lnTo>
                      <a:pt x="1142" y="128"/>
                    </a:lnTo>
                    <a:lnTo>
                      <a:pt x="1115" y="119"/>
                    </a:lnTo>
                    <a:lnTo>
                      <a:pt x="1089" y="111"/>
                    </a:lnTo>
                    <a:lnTo>
                      <a:pt x="1061" y="106"/>
                    </a:lnTo>
                    <a:lnTo>
                      <a:pt x="1034" y="102"/>
                    </a:lnTo>
                    <a:lnTo>
                      <a:pt x="1005" y="98"/>
                    </a:lnTo>
                    <a:lnTo>
                      <a:pt x="975" y="97"/>
                    </a:lnTo>
                    <a:lnTo>
                      <a:pt x="946" y="96"/>
                    </a:lnTo>
                    <a:lnTo>
                      <a:pt x="918" y="96"/>
                    </a:lnTo>
                    <a:lnTo>
                      <a:pt x="891" y="98"/>
                    </a:lnTo>
                    <a:lnTo>
                      <a:pt x="864" y="100"/>
                    </a:lnTo>
                    <a:lnTo>
                      <a:pt x="839" y="103"/>
                    </a:lnTo>
                    <a:lnTo>
                      <a:pt x="813" y="106"/>
                    </a:lnTo>
                    <a:lnTo>
                      <a:pt x="788" y="111"/>
                    </a:lnTo>
                    <a:lnTo>
                      <a:pt x="764" y="117"/>
                    </a:lnTo>
                    <a:lnTo>
                      <a:pt x="739" y="123"/>
                    </a:lnTo>
                    <a:lnTo>
                      <a:pt x="716" y="131"/>
                    </a:lnTo>
                    <a:lnTo>
                      <a:pt x="694" y="138"/>
                    </a:lnTo>
                    <a:lnTo>
                      <a:pt x="670" y="146"/>
                    </a:lnTo>
                    <a:lnTo>
                      <a:pt x="649" y="157"/>
                    </a:lnTo>
                    <a:lnTo>
                      <a:pt x="628" y="168"/>
                    </a:lnTo>
                    <a:lnTo>
                      <a:pt x="607" y="178"/>
                    </a:lnTo>
                    <a:lnTo>
                      <a:pt x="587" y="191"/>
                    </a:lnTo>
                    <a:lnTo>
                      <a:pt x="567" y="204"/>
                    </a:lnTo>
                    <a:lnTo>
                      <a:pt x="547" y="218"/>
                    </a:lnTo>
                    <a:lnTo>
                      <a:pt x="528" y="232"/>
                    </a:lnTo>
                    <a:lnTo>
                      <a:pt x="510" y="247"/>
                    </a:lnTo>
                    <a:lnTo>
                      <a:pt x="493" y="263"/>
                    </a:lnTo>
                    <a:lnTo>
                      <a:pt x="476" y="280"/>
                    </a:lnTo>
                    <a:lnTo>
                      <a:pt x="460" y="297"/>
                    </a:lnTo>
                    <a:lnTo>
                      <a:pt x="444" y="315"/>
                    </a:lnTo>
                    <a:lnTo>
                      <a:pt x="429" y="333"/>
                    </a:lnTo>
                    <a:lnTo>
                      <a:pt x="414" y="352"/>
                    </a:lnTo>
                    <a:lnTo>
                      <a:pt x="400" y="371"/>
                    </a:lnTo>
                    <a:lnTo>
                      <a:pt x="386" y="392"/>
                    </a:lnTo>
                    <a:lnTo>
                      <a:pt x="374" y="413"/>
                    </a:lnTo>
                    <a:lnTo>
                      <a:pt x="362" y="434"/>
                    </a:lnTo>
                    <a:lnTo>
                      <a:pt x="350" y="455"/>
                    </a:lnTo>
                    <a:lnTo>
                      <a:pt x="339" y="479"/>
                    </a:lnTo>
                    <a:lnTo>
                      <a:pt x="328" y="502"/>
                    </a:lnTo>
                    <a:lnTo>
                      <a:pt x="319" y="525"/>
                    </a:lnTo>
                    <a:lnTo>
                      <a:pt x="310" y="550"/>
                    </a:lnTo>
                    <a:lnTo>
                      <a:pt x="302" y="573"/>
                    </a:lnTo>
                    <a:lnTo>
                      <a:pt x="293" y="598"/>
                    </a:lnTo>
                    <a:lnTo>
                      <a:pt x="286" y="622"/>
                    </a:lnTo>
                    <a:lnTo>
                      <a:pt x="279" y="647"/>
                    </a:lnTo>
                    <a:lnTo>
                      <a:pt x="274" y="672"/>
                    </a:lnTo>
                    <a:lnTo>
                      <a:pt x="269" y="697"/>
                    </a:lnTo>
                    <a:lnTo>
                      <a:pt x="264" y="723"/>
                    </a:lnTo>
                    <a:lnTo>
                      <a:pt x="259" y="748"/>
                    </a:lnTo>
                    <a:lnTo>
                      <a:pt x="256" y="774"/>
                    </a:lnTo>
                    <a:lnTo>
                      <a:pt x="254" y="800"/>
                    </a:lnTo>
                    <a:lnTo>
                      <a:pt x="251" y="826"/>
                    </a:lnTo>
                    <a:lnTo>
                      <a:pt x="250" y="852"/>
                    </a:lnTo>
                    <a:lnTo>
                      <a:pt x="249" y="880"/>
                    </a:lnTo>
                    <a:lnTo>
                      <a:pt x="249" y="90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04" name="Freeform 11"/>
              <p:cNvSpPr/>
              <p:nvPr/>
            </p:nvSpPr>
            <p:spPr>
              <a:xfrm>
                <a:off x="979560" y="423720"/>
                <a:ext cx="109080" cy="124920"/>
              </a:xfrm>
              <a:custGeom>
                <a:avLst/>
                <a:gdLst>
                  <a:gd name="textAreaLeft" fmla="*/ 0 w 109080"/>
                  <a:gd name="textAreaRight" fmla="*/ 109440 w 10908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514" h="1739">
                    <a:moveTo>
                      <a:pt x="222" y="729"/>
                    </a:moveTo>
                    <a:lnTo>
                      <a:pt x="758" y="742"/>
                    </a:lnTo>
                    <a:lnTo>
                      <a:pt x="788" y="741"/>
                    </a:lnTo>
                    <a:lnTo>
                      <a:pt x="818" y="740"/>
                    </a:lnTo>
                    <a:lnTo>
                      <a:pt x="850" y="739"/>
                    </a:lnTo>
                    <a:lnTo>
                      <a:pt x="883" y="738"/>
                    </a:lnTo>
                    <a:lnTo>
                      <a:pt x="917" y="737"/>
                    </a:lnTo>
                    <a:lnTo>
                      <a:pt x="952" y="736"/>
                    </a:lnTo>
                    <a:lnTo>
                      <a:pt x="989" y="735"/>
                    </a:lnTo>
                    <a:lnTo>
                      <a:pt x="1026" y="734"/>
                    </a:lnTo>
                    <a:lnTo>
                      <a:pt x="1064" y="733"/>
                    </a:lnTo>
                    <a:lnTo>
                      <a:pt x="1101" y="731"/>
                    </a:lnTo>
                    <a:lnTo>
                      <a:pt x="1136" y="731"/>
                    </a:lnTo>
                    <a:lnTo>
                      <a:pt x="1170" y="730"/>
                    </a:lnTo>
                    <a:lnTo>
                      <a:pt x="1203" y="730"/>
                    </a:lnTo>
                    <a:lnTo>
                      <a:pt x="1234" y="730"/>
                    </a:lnTo>
                    <a:lnTo>
                      <a:pt x="1263" y="729"/>
                    </a:lnTo>
                    <a:lnTo>
                      <a:pt x="1292" y="729"/>
                    </a:lnTo>
                    <a:lnTo>
                      <a:pt x="1292" y="0"/>
                    </a:lnTo>
                    <a:lnTo>
                      <a:pt x="1357" y="5"/>
                    </a:lnTo>
                    <a:lnTo>
                      <a:pt x="1404" y="8"/>
                    </a:lnTo>
                    <a:lnTo>
                      <a:pt x="1448" y="5"/>
                    </a:lnTo>
                    <a:lnTo>
                      <a:pt x="1514" y="0"/>
                    </a:lnTo>
                    <a:lnTo>
                      <a:pt x="1514" y="1739"/>
                    </a:lnTo>
                    <a:lnTo>
                      <a:pt x="1469" y="1735"/>
                    </a:lnTo>
                    <a:lnTo>
                      <a:pt x="1459" y="1735"/>
                    </a:lnTo>
                    <a:lnTo>
                      <a:pt x="1451" y="1735"/>
                    </a:lnTo>
                    <a:lnTo>
                      <a:pt x="1445" y="1733"/>
                    </a:lnTo>
                    <a:lnTo>
                      <a:pt x="1439" y="1732"/>
                    </a:lnTo>
                    <a:lnTo>
                      <a:pt x="1404" y="1731"/>
                    </a:lnTo>
                    <a:lnTo>
                      <a:pt x="1364" y="1732"/>
                    </a:lnTo>
                    <a:lnTo>
                      <a:pt x="1332" y="1735"/>
                    </a:lnTo>
                    <a:lnTo>
                      <a:pt x="1292" y="1739"/>
                    </a:lnTo>
                    <a:lnTo>
                      <a:pt x="1292" y="866"/>
                    </a:lnTo>
                    <a:lnTo>
                      <a:pt x="1114" y="860"/>
                    </a:lnTo>
                    <a:lnTo>
                      <a:pt x="906" y="851"/>
                    </a:lnTo>
                    <a:lnTo>
                      <a:pt x="610" y="851"/>
                    </a:lnTo>
                    <a:lnTo>
                      <a:pt x="589" y="851"/>
                    </a:lnTo>
                    <a:lnTo>
                      <a:pt x="563" y="852"/>
                    </a:lnTo>
                    <a:lnTo>
                      <a:pt x="532" y="854"/>
                    </a:lnTo>
                    <a:lnTo>
                      <a:pt x="497" y="857"/>
                    </a:lnTo>
                    <a:lnTo>
                      <a:pt x="464" y="858"/>
                    </a:lnTo>
                    <a:lnTo>
                      <a:pt x="437" y="859"/>
                    </a:lnTo>
                    <a:lnTo>
                      <a:pt x="416" y="860"/>
                    </a:lnTo>
                    <a:lnTo>
                      <a:pt x="402" y="860"/>
                    </a:lnTo>
                    <a:lnTo>
                      <a:pt x="222" y="866"/>
                    </a:lnTo>
                    <a:lnTo>
                      <a:pt x="222" y="1739"/>
                    </a:lnTo>
                    <a:lnTo>
                      <a:pt x="178" y="1735"/>
                    </a:lnTo>
                    <a:lnTo>
                      <a:pt x="167" y="1735"/>
                    </a:lnTo>
                    <a:lnTo>
                      <a:pt x="158" y="1735"/>
                    </a:lnTo>
                    <a:lnTo>
                      <a:pt x="151" y="1733"/>
                    </a:lnTo>
                    <a:lnTo>
                      <a:pt x="146" y="1732"/>
                    </a:lnTo>
                    <a:lnTo>
                      <a:pt x="111" y="1731"/>
                    </a:lnTo>
                    <a:lnTo>
                      <a:pt x="60" y="1733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63" y="5"/>
                    </a:lnTo>
                    <a:lnTo>
                      <a:pt x="111" y="8"/>
                    </a:lnTo>
                    <a:lnTo>
                      <a:pt x="154" y="5"/>
                    </a:lnTo>
                    <a:lnTo>
                      <a:pt x="222" y="0"/>
                    </a:lnTo>
                    <a:lnTo>
                      <a:pt x="222" y="72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05" name="Freeform 12"/>
              <p:cNvSpPr/>
              <p:nvPr/>
            </p:nvSpPr>
            <p:spPr>
              <a:xfrm>
                <a:off x="838440" y="423720"/>
                <a:ext cx="107280" cy="124920"/>
              </a:xfrm>
              <a:custGeom>
                <a:avLst/>
                <a:gdLst>
                  <a:gd name="textAreaLeft" fmla="*/ 0 w 107280"/>
                  <a:gd name="textAreaRight" fmla="*/ 107640 w 10728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515" h="1739">
                    <a:moveTo>
                      <a:pt x="209" y="1583"/>
                    </a:moveTo>
                    <a:lnTo>
                      <a:pt x="169" y="1627"/>
                    </a:lnTo>
                    <a:lnTo>
                      <a:pt x="135" y="1668"/>
                    </a:lnTo>
                    <a:lnTo>
                      <a:pt x="104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1" y="8"/>
                    </a:lnTo>
                    <a:lnTo>
                      <a:pt x="224" y="0"/>
                    </a:lnTo>
                    <a:lnTo>
                      <a:pt x="224" y="1327"/>
                    </a:lnTo>
                    <a:lnTo>
                      <a:pt x="249" y="1327"/>
                    </a:lnTo>
                    <a:lnTo>
                      <a:pt x="1404" y="0"/>
                    </a:lnTo>
                    <a:lnTo>
                      <a:pt x="1515" y="0"/>
                    </a:lnTo>
                    <a:lnTo>
                      <a:pt x="1515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4" y="1731"/>
                    </a:lnTo>
                    <a:lnTo>
                      <a:pt x="1384" y="1731"/>
                    </a:lnTo>
                    <a:lnTo>
                      <a:pt x="1357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6" y="351"/>
                    </a:lnTo>
                    <a:lnTo>
                      <a:pt x="209" y="158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06" name="Freeform 13"/>
              <p:cNvSpPr/>
              <p:nvPr/>
            </p:nvSpPr>
            <p:spPr>
              <a:xfrm>
                <a:off x="1716120" y="74268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2" h="1081">
                    <a:moveTo>
                      <a:pt x="786" y="218"/>
                    </a:moveTo>
                    <a:lnTo>
                      <a:pt x="129" y="985"/>
                    </a:lnTo>
                    <a:lnTo>
                      <a:pt x="105" y="1011"/>
                    </a:lnTo>
                    <a:lnTo>
                      <a:pt x="84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1" y="2"/>
                    </a:lnTo>
                    <a:lnTo>
                      <a:pt x="26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6" y="826"/>
                    </a:lnTo>
                    <a:lnTo>
                      <a:pt x="872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4" y="1077"/>
                    </a:lnTo>
                    <a:lnTo>
                      <a:pt x="887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07" name="Freeform 14"/>
              <p:cNvSpPr/>
              <p:nvPr/>
            </p:nvSpPr>
            <p:spPr>
              <a:xfrm>
                <a:off x="1629000" y="74268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0" h="1081">
                    <a:moveTo>
                      <a:pt x="129" y="985"/>
                    </a:moveTo>
                    <a:lnTo>
                      <a:pt x="104" y="1011"/>
                    </a:lnTo>
                    <a:lnTo>
                      <a:pt x="82" y="1037"/>
                    </a:lnTo>
                    <a:lnTo>
                      <a:pt x="63" y="1060"/>
                    </a:lnTo>
                    <a:lnTo>
                      <a:pt x="47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4" y="5"/>
                    </a:lnTo>
                    <a:lnTo>
                      <a:pt x="67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2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20" y="1078"/>
                    </a:lnTo>
                    <a:lnTo>
                      <a:pt x="903" y="1077"/>
                    </a:lnTo>
                    <a:lnTo>
                      <a:pt x="886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1" y="1081"/>
                    </a:lnTo>
                    <a:lnTo>
                      <a:pt x="801" y="218"/>
                    </a:lnTo>
                    <a:lnTo>
                      <a:pt x="786" y="218"/>
                    </a:lnTo>
                    <a:lnTo>
                      <a:pt x="129" y="98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08" name="Freeform 15"/>
              <p:cNvSpPr/>
              <p:nvPr/>
            </p:nvSpPr>
            <p:spPr>
              <a:xfrm>
                <a:off x="1541520" y="742680"/>
                <a:ext cx="72360" cy="82080"/>
              </a:xfrm>
              <a:custGeom>
                <a:avLst/>
                <a:gdLst>
                  <a:gd name="textAreaLeft" fmla="*/ 0 w 72360"/>
                  <a:gd name="textAreaRight" fmla="*/ 72720 w 72360"/>
                  <a:gd name="textAreaTop" fmla="*/ 0 h 82080"/>
                  <a:gd name="textAreaBottom" fmla="*/ 82440 h 82080"/>
                </a:gdLst>
                <a:ahLst/>
                <a:rect l="textAreaLeft" t="textAreaTop" r="textAreaRight" b="textAreaBottom"/>
                <a:pathLst>
                  <a:path w="1022" h="1146">
                    <a:moveTo>
                      <a:pt x="139" y="1003"/>
                    </a:moveTo>
                    <a:lnTo>
                      <a:pt x="794" y="1003"/>
                    </a:lnTo>
                    <a:lnTo>
                      <a:pt x="794" y="0"/>
                    </a:lnTo>
                    <a:lnTo>
                      <a:pt x="809" y="1"/>
                    </a:lnTo>
                    <a:lnTo>
                      <a:pt x="826" y="2"/>
                    </a:lnTo>
                    <a:lnTo>
                      <a:pt x="844" y="3"/>
                    </a:lnTo>
                    <a:lnTo>
                      <a:pt x="864" y="3"/>
                    </a:lnTo>
                    <a:lnTo>
                      <a:pt x="880" y="3"/>
                    </a:lnTo>
                    <a:lnTo>
                      <a:pt x="897" y="2"/>
                    </a:lnTo>
                    <a:lnTo>
                      <a:pt x="915" y="1"/>
                    </a:lnTo>
                    <a:lnTo>
                      <a:pt x="933" y="0"/>
                    </a:lnTo>
                    <a:lnTo>
                      <a:pt x="933" y="1003"/>
                    </a:lnTo>
                    <a:lnTo>
                      <a:pt x="1022" y="1003"/>
                    </a:lnTo>
                    <a:lnTo>
                      <a:pt x="1018" y="1037"/>
                    </a:lnTo>
                    <a:lnTo>
                      <a:pt x="1017" y="1065"/>
                    </a:lnTo>
                    <a:lnTo>
                      <a:pt x="1018" y="1082"/>
                    </a:lnTo>
                    <a:lnTo>
                      <a:pt x="1019" y="1116"/>
                    </a:lnTo>
                    <a:lnTo>
                      <a:pt x="1022" y="1146"/>
                    </a:lnTo>
                    <a:lnTo>
                      <a:pt x="1007" y="1146"/>
                    </a:lnTo>
                    <a:lnTo>
                      <a:pt x="1002" y="1138"/>
                    </a:lnTo>
                    <a:lnTo>
                      <a:pt x="996" y="1131"/>
                    </a:lnTo>
                    <a:lnTo>
                      <a:pt x="989" y="1124"/>
                    </a:lnTo>
                    <a:lnTo>
                      <a:pt x="982" y="1117"/>
                    </a:lnTo>
                    <a:lnTo>
                      <a:pt x="974" y="1112"/>
                    </a:lnTo>
                    <a:lnTo>
                      <a:pt x="966" y="1108"/>
                    </a:lnTo>
                    <a:lnTo>
                      <a:pt x="956" y="1104"/>
                    </a:lnTo>
                    <a:lnTo>
                      <a:pt x="947" y="1099"/>
                    </a:lnTo>
                    <a:lnTo>
                      <a:pt x="936" y="1096"/>
                    </a:lnTo>
                    <a:lnTo>
                      <a:pt x="926" y="1093"/>
                    </a:lnTo>
                    <a:lnTo>
                      <a:pt x="914" y="1091"/>
                    </a:lnTo>
                    <a:lnTo>
                      <a:pt x="901" y="1088"/>
                    </a:lnTo>
                    <a:lnTo>
                      <a:pt x="890" y="1085"/>
                    </a:lnTo>
                    <a:lnTo>
                      <a:pt x="877" y="1083"/>
                    </a:lnTo>
                    <a:lnTo>
                      <a:pt x="865" y="1083"/>
                    </a:lnTo>
                    <a:lnTo>
                      <a:pt x="854" y="1082"/>
                    </a:lnTo>
                    <a:lnTo>
                      <a:pt x="692" y="1079"/>
                    </a:lnTo>
                    <a:lnTo>
                      <a:pt x="465" y="1079"/>
                    </a:lnTo>
                    <a:lnTo>
                      <a:pt x="428" y="1079"/>
                    </a:lnTo>
                    <a:lnTo>
                      <a:pt x="392" y="1079"/>
                    </a:lnTo>
                    <a:lnTo>
                      <a:pt x="358" y="1079"/>
                    </a:lnTo>
                    <a:lnTo>
                      <a:pt x="326" y="1079"/>
                    </a:lnTo>
                    <a:lnTo>
                      <a:pt x="296" y="1080"/>
                    </a:lnTo>
                    <a:lnTo>
                      <a:pt x="268" y="1080"/>
                    </a:lnTo>
                    <a:lnTo>
                      <a:pt x="241" y="1080"/>
                    </a:lnTo>
                    <a:lnTo>
                      <a:pt x="217" y="1080"/>
                    </a:lnTo>
                    <a:lnTo>
                      <a:pt x="193" y="1080"/>
                    </a:lnTo>
                    <a:lnTo>
                      <a:pt x="168" y="1081"/>
                    </a:lnTo>
                    <a:lnTo>
                      <a:pt x="143" y="1081"/>
                    </a:lnTo>
                    <a:lnTo>
                      <a:pt x="116" y="1082"/>
                    </a:lnTo>
                    <a:lnTo>
                      <a:pt x="89" y="1082"/>
                    </a:lnTo>
                    <a:lnTo>
                      <a:pt x="60" y="1083"/>
                    </a:lnTo>
                    <a:lnTo>
                      <a:pt x="31" y="1083"/>
                    </a:lnTo>
                    <a:lnTo>
                      <a:pt x="0" y="1084"/>
                    </a:lnTo>
                    <a:lnTo>
                      <a:pt x="0" y="0"/>
                    </a:lnTo>
                    <a:lnTo>
                      <a:pt x="16" y="1"/>
                    </a:lnTo>
                    <a:lnTo>
                      <a:pt x="33" y="2"/>
                    </a:lnTo>
                    <a:lnTo>
                      <a:pt x="51" y="3"/>
                    </a:lnTo>
                    <a:lnTo>
                      <a:pt x="69" y="3"/>
                    </a:lnTo>
                    <a:lnTo>
                      <a:pt x="87" y="3"/>
                    </a:lnTo>
                    <a:lnTo>
                      <a:pt x="104" y="2"/>
                    </a:lnTo>
                    <a:lnTo>
                      <a:pt x="121" y="1"/>
                    </a:lnTo>
                    <a:lnTo>
                      <a:pt x="139" y="0"/>
                    </a:lnTo>
                    <a:lnTo>
                      <a:pt x="139" y="100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5640" bIns="356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09" name="Freeform 16"/>
              <p:cNvSpPr/>
              <p:nvPr/>
            </p:nvSpPr>
            <p:spPr>
              <a:xfrm>
                <a:off x="1457640" y="741240"/>
                <a:ext cx="72360" cy="78840"/>
              </a:xfrm>
              <a:custGeom>
                <a:avLst/>
                <a:gdLst>
                  <a:gd name="textAreaLeft" fmla="*/ 0 w 72360"/>
                  <a:gd name="textAreaRight" fmla="*/ 72720 w 7236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1001" h="1103">
                    <a:moveTo>
                      <a:pt x="0" y="1103"/>
                    </a:moveTo>
                    <a:lnTo>
                      <a:pt x="493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8" y="1100"/>
                    </a:lnTo>
                    <a:lnTo>
                      <a:pt x="959" y="1100"/>
                    </a:lnTo>
                    <a:lnTo>
                      <a:pt x="954" y="1100"/>
                    </a:lnTo>
                    <a:lnTo>
                      <a:pt x="945" y="1099"/>
                    </a:lnTo>
                    <a:lnTo>
                      <a:pt x="920" y="1098"/>
                    </a:lnTo>
                    <a:lnTo>
                      <a:pt x="894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20" y="1057"/>
                    </a:lnTo>
                    <a:lnTo>
                      <a:pt x="805" y="1016"/>
                    </a:lnTo>
                    <a:lnTo>
                      <a:pt x="794" y="983"/>
                    </a:lnTo>
                    <a:lnTo>
                      <a:pt x="784" y="957"/>
                    </a:lnTo>
                    <a:lnTo>
                      <a:pt x="778" y="940"/>
                    </a:lnTo>
                    <a:lnTo>
                      <a:pt x="771" y="922"/>
                    </a:lnTo>
                    <a:lnTo>
                      <a:pt x="763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5" y="754"/>
                    </a:lnTo>
                    <a:lnTo>
                      <a:pt x="693" y="729"/>
                    </a:lnTo>
                    <a:lnTo>
                      <a:pt x="682" y="702"/>
                    </a:lnTo>
                    <a:lnTo>
                      <a:pt x="671" y="676"/>
                    </a:lnTo>
                    <a:lnTo>
                      <a:pt x="270" y="676"/>
                    </a:lnTo>
                    <a:lnTo>
                      <a:pt x="231" y="775"/>
                    </a:lnTo>
                    <a:lnTo>
                      <a:pt x="183" y="900"/>
                    </a:lnTo>
                    <a:lnTo>
                      <a:pt x="148" y="998"/>
                    </a:lnTo>
                    <a:lnTo>
                      <a:pt x="115" y="1103"/>
                    </a:lnTo>
                    <a:lnTo>
                      <a:pt x="90" y="1100"/>
                    </a:lnTo>
                    <a:lnTo>
                      <a:pt x="81" y="1100"/>
                    </a:lnTo>
                    <a:lnTo>
                      <a:pt x="75" y="1099"/>
                    </a:lnTo>
                    <a:lnTo>
                      <a:pt x="56" y="1098"/>
                    </a:lnTo>
                    <a:lnTo>
                      <a:pt x="39" y="1098"/>
                    </a:lnTo>
                    <a:lnTo>
                      <a:pt x="23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3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10" name="Freeform 17"/>
              <p:cNvSpPr/>
              <p:nvPr/>
            </p:nvSpPr>
            <p:spPr>
              <a:xfrm>
                <a:off x="1398600" y="742680"/>
                <a:ext cx="56520" cy="7740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91" h="1081">
                    <a:moveTo>
                      <a:pt x="509" y="937"/>
                    </a:moveTo>
                    <a:lnTo>
                      <a:pt x="164" y="535"/>
                    </a:lnTo>
                    <a:lnTo>
                      <a:pt x="160" y="531"/>
                    </a:lnTo>
                    <a:lnTo>
                      <a:pt x="154" y="528"/>
                    </a:lnTo>
                    <a:lnTo>
                      <a:pt x="149" y="527"/>
                    </a:lnTo>
                    <a:lnTo>
                      <a:pt x="143" y="526"/>
                    </a:lnTo>
                    <a:lnTo>
                      <a:pt x="142" y="527"/>
                    </a:lnTo>
                    <a:lnTo>
                      <a:pt x="141" y="527"/>
                    </a:lnTo>
                    <a:lnTo>
                      <a:pt x="138" y="528"/>
                    </a:lnTo>
                    <a:lnTo>
                      <a:pt x="137" y="531"/>
                    </a:lnTo>
                    <a:lnTo>
                      <a:pt x="137" y="1081"/>
                    </a:lnTo>
                    <a:lnTo>
                      <a:pt x="110" y="1078"/>
                    </a:lnTo>
                    <a:lnTo>
                      <a:pt x="98" y="1078"/>
                    </a:lnTo>
                    <a:lnTo>
                      <a:pt x="90" y="1077"/>
                    </a:lnTo>
                    <a:lnTo>
                      <a:pt x="69" y="1076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39" y="4"/>
                    </a:lnTo>
                    <a:lnTo>
                      <a:pt x="69" y="5"/>
                    </a:lnTo>
                    <a:lnTo>
                      <a:pt x="95" y="4"/>
                    </a:lnTo>
                    <a:lnTo>
                      <a:pt x="137" y="0"/>
                    </a:lnTo>
                    <a:lnTo>
                      <a:pt x="137" y="489"/>
                    </a:lnTo>
                    <a:lnTo>
                      <a:pt x="142" y="491"/>
                    </a:lnTo>
                    <a:lnTo>
                      <a:pt x="145" y="492"/>
                    </a:lnTo>
                    <a:lnTo>
                      <a:pt x="151" y="491"/>
                    </a:lnTo>
                    <a:lnTo>
                      <a:pt x="160" y="489"/>
                    </a:lnTo>
                    <a:lnTo>
                      <a:pt x="168" y="485"/>
                    </a:lnTo>
                    <a:lnTo>
                      <a:pt x="178" y="480"/>
                    </a:lnTo>
                    <a:lnTo>
                      <a:pt x="184" y="473"/>
                    </a:lnTo>
                    <a:lnTo>
                      <a:pt x="192" y="467"/>
                    </a:lnTo>
                    <a:lnTo>
                      <a:pt x="201" y="459"/>
                    </a:lnTo>
                    <a:lnTo>
                      <a:pt x="210" y="451"/>
                    </a:lnTo>
                    <a:lnTo>
                      <a:pt x="221" y="440"/>
                    </a:lnTo>
                    <a:lnTo>
                      <a:pt x="234" y="430"/>
                    </a:lnTo>
                    <a:lnTo>
                      <a:pt x="247" y="417"/>
                    </a:lnTo>
                    <a:lnTo>
                      <a:pt x="261" y="402"/>
                    </a:lnTo>
                    <a:lnTo>
                      <a:pt x="650" y="0"/>
                    </a:lnTo>
                    <a:lnTo>
                      <a:pt x="685" y="4"/>
                    </a:lnTo>
                    <a:lnTo>
                      <a:pt x="712" y="5"/>
                    </a:lnTo>
                    <a:lnTo>
                      <a:pt x="736" y="4"/>
                    </a:lnTo>
                    <a:lnTo>
                      <a:pt x="773" y="0"/>
                    </a:lnTo>
                    <a:lnTo>
                      <a:pt x="416" y="346"/>
                    </a:lnTo>
                    <a:lnTo>
                      <a:pt x="283" y="481"/>
                    </a:lnTo>
                    <a:lnTo>
                      <a:pt x="414" y="632"/>
                    </a:lnTo>
                    <a:lnTo>
                      <a:pt x="569" y="803"/>
                    </a:lnTo>
                    <a:lnTo>
                      <a:pt x="665" y="916"/>
                    </a:lnTo>
                    <a:lnTo>
                      <a:pt x="791" y="1074"/>
                    </a:lnTo>
                    <a:lnTo>
                      <a:pt x="791" y="1081"/>
                    </a:lnTo>
                    <a:lnTo>
                      <a:pt x="758" y="1078"/>
                    </a:lnTo>
                    <a:lnTo>
                      <a:pt x="748" y="1078"/>
                    </a:lnTo>
                    <a:lnTo>
                      <a:pt x="741" y="1078"/>
                    </a:lnTo>
                    <a:lnTo>
                      <a:pt x="733" y="1077"/>
                    </a:lnTo>
                    <a:lnTo>
                      <a:pt x="706" y="1076"/>
                    </a:lnTo>
                    <a:lnTo>
                      <a:pt x="665" y="1077"/>
                    </a:lnTo>
                    <a:lnTo>
                      <a:pt x="618" y="1081"/>
                    </a:lnTo>
                    <a:lnTo>
                      <a:pt x="588" y="1039"/>
                    </a:lnTo>
                    <a:lnTo>
                      <a:pt x="560" y="1002"/>
                    </a:lnTo>
                    <a:lnTo>
                      <a:pt x="534" y="968"/>
                    </a:lnTo>
                    <a:lnTo>
                      <a:pt x="509" y="93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11" name="Freeform 18"/>
              <p:cNvSpPr/>
              <p:nvPr/>
            </p:nvSpPr>
            <p:spPr>
              <a:xfrm>
                <a:off x="1309680" y="74268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2" h="1081">
                    <a:moveTo>
                      <a:pt x="786" y="218"/>
                    </a:moveTo>
                    <a:lnTo>
                      <a:pt x="128" y="985"/>
                    </a:lnTo>
                    <a:lnTo>
                      <a:pt x="105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4" y="4"/>
                    </a:lnTo>
                    <a:lnTo>
                      <a:pt x="45" y="5"/>
                    </a:lnTo>
                    <a:lnTo>
                      <a:pt x="68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1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3" y="1077"/>
                    </a:lnTo>
                    <a:lnTo>
                      <a:pt x="887" y="1076"/>
                    </a:lnTo>
                    <a:lnTo>
                      <a:pt x="871" y="1076"/>
                    </a:lnTo>
                    <a:lnTo>
                      <a:pt x="858" y="1076"/>
                    </a:lnTo>
                    <a:lnTo>
                      <a:pt x="842" y="1077"/>
                    </a:lnTo>
                    <a:lnTo>
                      <a:pt x="823" y="1078"/>
                    </a:lnTo>
                    <a:lnTo>
                      <a:pt x="802" y="1081"/>
                    </a:lnTo>
                    <a:lnTo>
                      <a:pt x="802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12" name="Freeform 19"/>
              <p:cNvSpPr/>
              <p:nvPr/>
            </p:nvSpPr>
            <p:spPr>
              <a:xfrm>
                <a:off x="1204920" y="742680"/>
                <a:ext cx="90000" cy="77400"/>
              </a:xfrm>
              <a:custGeom>
                <a:avLst/>
                <a:gdLst>
                  <a:gd name="textAreaLeft" fmla="*/ 0 w 90000"/>
                  <a:gd name="textAreaRight" fmla="*/ 90360 w 900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1268" h="1081">
                    <a:moveTo>
                      <a:pt x="565" y="930"/>
                    </a:moveTo>
                    <a:lnTo>
                      <a:pt x="565" y="136"/>
                    </a:lnTo>
                    <a:lnTo>
                      <a:pt x="541" y="136"/>
                    </a:lnTo>
                    <a:lnTo>
                      <a:pt x="517" y="137"/>
                    </a:lnTo>
                    <a:lnTo>
                      <a:pt x="494" y="139"/>
                    </a:lnTo>
                    <a:lnTo>
                      <a:pt x="472" y="143"/>
                    </a:lnTo>
                    <a:lnTo>
                      <a:pt x="451" y="146"/>
                    </a:lnTo>
                    <a:lnTo>
                      <a:pt x="429" y="152"/>
                    </a:lnTo>
                    <a:lnTo>
                      <a:pt x="409" y="158"/>
                    </a:lnTo>
                    <a:lnTo>
                      <a:pt x="390" y="165"/>
                    </a:lnTo>
                    <a:lnTo>
                      <a:pt x="371" y="174"/>
                    </a:lnTo>
                    <a:lnTo>
                      <a:pt x="352" y="182"/>
                    </a:lnTo>
                    <a:lnTo>
                      <a:pt x="335" y="192"/>
                    </a:lnTo>
                    <a:lnTo>
                      <a:pt x="319" y="202"/>
                    </a:lnTo>
                    <a:lnTo>
                      <a:pt x="303" y="213"/>
                    </a:lnTo>
                    <a:lnTo>
                      <a:pt x="288" y="224"/>
                    </a:lnTo>
                    <a:lnTo>
                      <a:pt x="275" y="237"/>
                    </a:lnTo>
                    <a:lnTo>
                      <a:pt x="262" y="249"/>
                    </a:lnTo>
                    <a:lnTo>
                      <a:pt x="250" y="263"/>
                    </a:lnTo>
                    <a:lnTo>
                      <a:pt x="239" y="277"/>
                    </a:lnTo>
                    <a:lnTo>
                      <a:pt x="227" y="292"/>
                    </a:lnTo>
                    <a:lnTo>
                      <a:pt x="217" y="308"/>
                    </a:lnTo>
                    <a:lnTo>
                      <a:pt x="208" y="324"/>
                    </a:lnTo>
                    <a:lnTo>
                      <a:pt x="198" y="341"/>
                    </a:lnTo>
                    <a:lnTo>
                      <a:pt x="191" y="358"/>
                    </a:lnTo>
                    <a:lnTo>
                      <a:pt x="184" y="376"/>
                    </a:lnTo>
                    <a:lnTo>
                      <a:pt x="176" y="395"/>
                    </a:lnTo>
                    <a:lnTo>
                      <a:pt x="171" y="413"/>
                    </a:lnTo>
                    <a:lnTo>
                      <a:pt x="166" y="432"/>
                    </a:lnTo>
                    <a:lnTo>
                      <a:pt x="161" y="452"/>
                    </a:lnTo>
                    <a:lnTo>
                      <a:pt x="158" y="472"/>
                    </a:lnTo>
                    <a:lnTo>
                      <a:pt x="156" y="492"/>
                    </a:lnTo>
                    <a:lnTo>
                      <a:pt x="155" y="513"/>
                    </a:lnTo>
                    <a:lnTo>
                      <a:pt x="155" y="533"/>
                    </a:lnTo>
                    <a:lnTo>
                      <a:pt x="155" y="560"/>
                    </a:lnTo>
                    <a:lnTo>
                      <a:pt x="158" y="587"/>
                    </a:lnTo>
                    <a:lnTo>
                      <a:pt x="161" y="613"/>
                    </a:lnTo>
                    <a:lnTo>
                      <a:pt x="168" y="639"/>
                    </a:lnTo>
                    <a:lnTo>
                      <a:pt x="174" y="663"/>
                    </a:lnTo>
                    <a:lnTo>
                      <a:pt x="184" y="688"/>
                    </a:lnTo>
                    <a:lnTo>
                      <a:pt x="193" y="711"/>
                    </a:lnTo>
                    <a:lnTo>
                      <a:pt x="206" y="734"/>
                    </a:lnTo>
                    <a:lnTo>
                      <a:pt x="219" y="757"/>
                    </a:lnTo>
                    <a:lnTo>
                      <a:pt x="233" y="777"/>
                    </a:lnTo>
                    <a:lnTo>
                      <a:pt x="249" y="797"/>
                    </a:lnTo>
                    <a:lnTo>
                      <a:pt x="266" y="815"/>
                    </a:lnTo>
                    <a:lnTo>
                      <a:pt x="285" y="833"/>
                    </a:lnTo>
                    <a:lnTo>
                      <a:pt x="305" y="849"/>
                    </a:lnTo>
                    <a:lnTo>
                      <a:pt x="327" y="864"/>
                    </a:lnTo>
                    <a:lnTo>
                      <a:pt x="350" y="878"/>
                    </a:lnTo>
                    <a:lnTo>
                      <a:pt x="374" y="890"/>
                    </a:lnTo>
                    <a:lnTo>
                      <a:pt x="399" y="901"/>
                    </a:lnTo>
                    <a:lnTo>
                      <a:pt x="424" y="909"/>
                    </a:lnTo>
                    <a:lnTo>
                      <a:pt x="451" y="917"/>
                    </a:lnTo>
                    <a:lnTo>
                      <a:pt x="478" y="922"/>
                    </a:lnTo>
                    <a:lnTo>
                      <a:pt x="507" y="926"/>
                    </a:lnTo>
                    <a:lnTo>
                      <a:pt x="535" y="930"/>
                    </a:lnTo>
                    <a:lnTo>
                      <a:pt x="565" y="930"/>
                    </a:lnTo>
                    <a:close/>
                    <a:moveTo>
                      <a:pt x="565" y="83"/>
                    </a:moveTo>
                    <a:lnTo>
                      <a:pt x="565" y="0"/>
                    </a:lnTo>
                    <a:lnTo>
                      <a:pt x="577" y="2"/>
                    </a:lnTo>
                    <a:lnTo>
                      <a:pt x="591" y="4"/>
                    </a:lnTo>
                    <a:lnTo>
                      <a:pt x="610" y="5"/>
                    </a:lnTo>
                    <a:lnTo>
                      <a:pt x="633" y="5"/>
                    </a:lnTo>
                    <a:lnTo>
                      <a:pt x="654" y="5"/>
                    </a:lnTo>
                    <a:lnTo>
                      <a:pt x="673" y="4"/>
                    </a:lnTo>
                    <a:lnTo>
                      <a:pt x="690" y="2"/>
                    </a:lnTo>
                    <a:lnTo>
                      <a:pt x="703" y="0"/>
                    </a:lnTo>
                    <a:lnTo>
                      <a:pt x="703" y="83"/>
                    </a:lnTo>
                    <a:lnTo>
                      <a:pt x="746" y="84"/>
                    </a:lnTo>
                    <a:lnTo>
                      <a:pt x="787" y="87"/>
                    </a:lnTo>
                    <a:lnTo>
                      <a:pt x="828" y="91"/>
                    </a:lnTo>
                    <a:lnTo>
                      <a:pt x="866" y="97"/>
                    </a:lnTo>
                    <a:lnTo>
                      <a:pt x="903" y="106"/>
                    </a:lnTo>
                    <a:lnTo>
                      <a:pt x="938" y="116"/>
                    </a:lnTo>
                    <a:lnTo>
                      <a:pt x="956" y="121"/>
                    </a:lnTo>
                    <a:lnTo>
                      <a:pt x="973" y="127"/>
                    </a:lnTo>
                    <a:lnTo>
                      <a:pt x="989" y="135"/>
                    </a:lnTo>
                    <a:lnTo>
                      <a:pt x="1005" y="141"/>
                    </a:lnTo>
                    <a:lnTo>
                      <a:pt x="1035" y="156"/>
                    </a:lnTo>
                    <a:lnTo>
                      <a:pt x="1065" y="173"/>
                    </a:lnTo>
                    <a:lnTo>
                      <a:pt x="1079" y="181"/>
                    </a:lnTo>
                    <a:lnTo>
                      <a:pt x="1092" y="190"/>
                    </a:lnTo>
                    <a:lnTo>
                      <a:pt x="1105" y="199"/>
                    </a:lnTo>
                    <a:lnTo>
                      <a:pt x="1118" y="209"/>
                    </a:lnTo>
                    <a:lnTo>
                      <a:pt x="1130" y="220"/>
                    </a:lnTo>
                    <a:lnTo>
                      <a:pt x="1141" y="230"/>
                    </a:lnTo>
                    <a:lnTo>
                      <a:pt x="1152" y="241"/>
                    </a:lnTo>
                    <a:lnTo>
                      <a:pt x="1162" y="251"/>
                    </a:lnTo>
                    <a:lnTo>
                      <a:pt x="1173" y="263"/>
                    </a:lnTo>
                    <a:lnTo>
                      <a:pt x="1183" y="275"/>
                    </a:lnTo>
                    <a:lnTo>
                      <a:pt x="1191" y="286"/>
                    </a:lnTo>
                    <a:lnTo>
                      <a:pt x="1201" y="299"/>
                    </a:lnTo>
                    <a:lnTo>
                      <a:pt x="1215" y="326"/>
                    </a:lnTo>
                    <a:lnTo>
                      <a:pt x="1229" y="352"/>
                    </a:lnTo>
                    <a:lnTo>
                      <a:pt x="1235" y="366"/>
                    </a:lnTo>
                    <a:lnTo>
                      <a:pt x="1241" y="380"/>
                    </a:lnTo>
                    <a:lnTo>
                      <a:pt x="1246" y="395"/>
                    </a:lnTo>
                    <a:lnTo>
                      <a:pt x="1250" y="408"/>
                    </a:lnTo>
                    <a:lnTo>
                      <a:pt x="1255" y="423"/>
                    </a:lnTo>
                    <a:lnTo>
                      <a:pt x="1258" y="438"/>
                    </a:lnTo>
                    <a:lnTo>
                      <a:pt x="1261" y="453"/>
                    </a:lnTo>
                    <a:lnTo>
                      <a:pt x="1264" y="469"/>
                    </a:lnTo>
                    <a:lnTo>
                      <a:pt x="1265" y="485"/>
                    </a:lnTo>
                    <a:lnTo>
                      <a:pt x="1267" y="501"/>
                    </a:lnTo>
                    <a:lnTo>
                      <a:pt x="1268" y="517"/>
                    </a:lnTo>
                    <a:lnTo>
                      <a:pt x="1268" y="533"/>
                    </a:lnTo>
                    <a:lnTo>
                      <a:pt x="1267" y="556"/>
                    </a:lnTo>
                    <a:lnTo>
                      <a:pt x="1265" y="578"/>
                    </a:lnTo>
                    <a:lnTo>
                      <a:pt x="1263" y="602"/>
                    </a:lnTo>
                    <a:lnTo>
                      <a:pt x="1259" y="624"/>
                    </a:lnTo>
                    <a:lnTo>
                      <a:pt x="1253" y="645"/>
                    </a:lnTo>
                    <a:lnTo>
                      <a:pt x="1246" y="667"/>
                    </a:lnTo>
                    <a:lnTo>
                      <a:pt x="1239" y="689"/>
                    </a:lnTo>
                    <a:lnTo>
                      <a:pt x="1230" y="710"/>
                    </a:lnTo>
                    <a:lnTo>
                      <a:pt x="1221" y="730"/>
                    </a:lnTo>
                    <a:lnTo>
                      <a:pt x="1209" y="750"/>
                    </a:lnTo>
                    <a:lnTo>
                      <a:pt x="1196" y="769"/>
                    </a:lnTo>
                    <a:lnTo>
                      <a:pt x="1184" y="787"/>
                    </a:lnTo>
                    <a:lnTo>
                      <a:pt x="1169" y="805"/>
                    </a:lnTo>
                    <a:lnTo>
                      <a:pt x="1153" y="822"/>
                    </a:lnTo>
                    <a:lnTo>
                      <a:pt x="1137" y="839"/>
                    </a:lnTo>
                    <a:lnTo>
                      <a:pt x="1119" y="856"/>
                    </a:lnTo>
                    <a:lnTo>
                      <a:pt x="1100" y="871"/>
                    </a:lnTo>
                    <a:lnTo>
                      <a:pt x="1081" y="886"/>
                    </a:lnTo>
                    <a:lnTo>
                      <a:pt x="1060" y="899"/>
                    </a:lnTo>
                    <a:lnTo>
                      <a:pt x="1037" y="912"/>
                    </a:lnTo>
                    <a:lnTo>
                      <a:pt x="1015" y="923"/>
                    </a:lnTo>
                    <a:lnTo>
                      <a:pt x="991" y="934"/>
                    </a:lnTo>
                    <a:lnTo>
                      <a:pt x="965" y="945"/>
                    </a:lnTo>
                    <a:lnTo>
                      <a:pt x="940" y="953"/>
                    </a:lnTo>
                    <a:lnTo>
                      <a:pt x="912" y="961"/>
                    </a:lnTo>
                    <a:lnTo>
                      <a:pt x="885" y="968"/>
                    </a:lnTo>
                    <a:lnTo>
                      <a:pt x="856" y="974"/>
                    </a:lnTo>
                    <a:lnTo>
                      <a:pt x="828" y="978"/>
                    </a:lnTo>
                    <a:lnTo>
                      <a:pt x="798" y="983"/>
                    </a:lnTo>
                    <a:lnTo>
                      <a:pt x="767" y="985"/>
                    </a:lnTo>
                    <a:lnTo>
                      <a:pt x="735" y="987"/>
                    </a:lnTo>
                    <a:lnTo>
                      <a:pt x="703" y="987"/>
                    </a:lnTo>
                    <a:lnTo>
                      <a:pt x="703" y="1081"/>
                    </a:lnTo>
                    <a:lnTo>
                      <a:pt x="690" y="1078"/>
                    </a:lnTo>
                    <a:lnTo>
                      <a:pt x="674" y="1077"/>
                    </a:lnTo>
                    <a:lnTo>
                      <a:pt x="655" y="1076"/>
                    </a:lnTo>
                    <a:lnTo>
                      <a:pt x="633" y="1076"/>
                    </a:lnTo>
                    <a:lnTo>
                      <a:pt x="612" y="1076"/>
                    </a:lnTo>
                    <a:lnTo>
                      <a:pt x="592" y="1077"/>
                    </a:lnTo>
                    <a:lnTo>
                      <a:pt x="577" y="1078"/>
                    </a:lnTo>
                    <a:lnTo>
                      <a:pt x="565" y="1081"/>
                    </a:lnTo>
                    <a:lnTo>
                      <a:pt x="565" y="987"/>
                    </a:lnTo>
                    <a:lnTo>
                      <a:pt x="521" y="986"/>
                    </a:lnTo>
                    <a:lnTo>
                      <a:pt x="480" y="984"/>
                    </a:lnTo>
                    <a:lnTo>
                      <a:pt x="440" y="978"/>
                    </a:lnTo>
                    <a:lnTo>
                      <a:pt x="402" y="972"/>
                    </a:lnTo>
                    <a:lnTo>
                      <a:pt x="383" y="969"/>
                    </a:lnTo>
                    <a:lnTo>
                      <a:pt x="365" y="965"/>
                    </a:lnTo>
                    <a:lnTo>
                      <a:pt x="347" y="959"/>
                    </a:lnTo>
                    <a:lnTo>
                      <a:pt x="329" y="954"/>
                    </a:lnTo>
                    <a:lnTo>
                      <a:pt x="312" y="948"/>
                    </a:lnTo>
                    <a:lnTo>
                      <a:pt x="295" y="941"/>
                    </a:lnTo>
                    <a:lnTo>
                      <a:pt x="279" y="935"/>
                    </a:lnTo>
                    <a:lnTo>
                      <a:pt x="262" y="928"/>
                    </a:lnTo>
                    <a:lnTo>
                      <a:pt x="231" y="912"/>
                    </a:lnTo>
                    <a:lnTo>
                      <a:pt x="203" y="895"/>
                    </a:lnTo>
                    <a:lnTo>
                      <a:pt x="189" y="886"/>
                    </a:lnTo>
                    <a:lnTo>
                      <a:pt x="175" y="877"/>
                    </a:lnTo>
                    <a:lnTo>
                      <a:pt x="162" y="867"/>
                    </a:lnTo>
                    <a:lnTo>
                      <a:pt x="150" y="856"/>
                    </a:lnTo>
                    <a:lnTo>
                      <a:pt x="138" y="846"/>
                    </a:lnTo>
                    <a:lnTo>
                      <a:pt x="126" y="835"/>
                    </a:lnTo>
                    <a:lnTo>
                      <a:pt x="116" y="825"/>
                    </a:lnTo>
                    <a:lnTo>
                      <a:pt x="105" y="813"/>
                    </a:lnTo>
                    <a:lnTo>
                      <a:pt x="95" y="801"/>
                    </a:lnTo>
                    <a:lnTo>
                      <a:pt x="85" y="788"/>
                    </a:lnTo>
                    <a:lnTo>
                      <a:pt x="76" y="777"/>
                    </a:lnTo>
                    <a:lnTo>
                      <a:pt x="67" y="764"/>
                    </a:lnTo>
                    <a:lnTo>
                      <a:pt x="59" y="750"/>
                    </a:lnTo>
                    <a:lnTo>
                      <a:pt x="51" y="738"/>
                    </a:lnTo>
                    <a:lnTo>
                      <a:pt x="44" y="724"/>
                    </a:lnTo>
                    <a:lnTo>
                      <a:pt x="37" y="710"/>
                    </a:lnTo>
                    <a:lnTo>
                      <a:pt x="32" y="696"/>
                    </a:lnTo>
                    <a:lnTo>
                      <a:pt x="26" y="682"/>
                    </a:lnTo>
                    <a:lnTo>
                      <a:pt x="21" y="669"/>
                    </a:lnTo>
                    <a:lnTo>
                      <a:pt x="17" y="654"/>
                    </a:lnTo>
                    <a:lnTo>
                      <a:pt x="13" y="640"/>
                    </a:lnTo>
                    <a:lnTo>
                      <a:pt x="10" y="625"/>
                    </a:lnTo>
                    <a:lnTo>
                      <a:pt x="7" y="610"/>
                    </a:lnTo>
                    <a:lnTo>
                      <a:pt x="5" y="595"/>
                    </a:lnTo>
                    <a:lnTo>
                      <a:pt x="1" y="565"/>
                    </a:lnTo>
                    <a:lnTo>
                      <a:pt x="0" y="533"/>
                    </a:lnTo>
                    <a:lnTo>
                      <a:pt x="1" y="501"/>
                    </a:lnTo>
                    <a:lnTo>
                      <a:pt x="5" y="469"/>
                    </a:lnTo>
                    <a:lnTo>
                      <a:pt x="7" y="454"/>
                    </a:lnTo>
                    <a:lnTo>
                      <a:pt x="10" y="439"/>
                    </a:lnTo>
                    <a:lnTo>
                      <a:pt x="13" y="424"/>
                    </a:lnTo>
                    <a:lnTo>
                      <a:pt x="16" y="410"/>
                    </a:lnTo>
                    <a:lnTo>
                      <a:pt x="21" y="395"/>
                    </a:lnTo>
                    <a:lnTo>
                      <a:pt x="26" y="381"/>
                    </a:lnTo>
                    <a:lnTo>
                      <a:pt x="31" y="367"/>
                    </a:lnTo>
                    <a:lnTo>
                      <a:pt x="37" y="353"/>
                    </a:lnTo>
                    <a:lnTo>
                      <a:pt x="44" y="339"/>
                    </a:lnTo>
                    <a:lnTo>
                      <a:pt x="50" y="327"/>
                    </a:lnTo>
                    <a:lnTo>
                      <a:pt x="57" y="313"/>
                    </a:lnTo>
                    <a:lnTo>
                      <a:pt x="66" y="300"/>
                    </a:lnTo>
                    <a:lnTo>
                      <a:pt x="74" y="287"/>
                    </a:lnTo>
                    <a:lnTo>
                      <a:pt x="84" y="276"/>
                    </a:lnTo>
                    <a:lnTo>
                      <a:pt x="94" y="264"/>
                    </a:lnTo>
                    <a:lnTo>
                      <a:pt x="103" y="252"/>
                    </a:lnTo>
                    <a:lnTo>
                      <a:pt x="114" y="241"/>
                    </a:lnTo>
                    <a:lnTo>
                      <a:pt x="124" y="230"/>
                    </a:lnTo>
                    <a:lnTo>
                      <a:pt x="136" y="220"/>
                    </a:lnTo>
                    <a:lnTo>
                      <a:pt x="148" y="210"/>
                    </a:lnTo>
                    <a:lnTo>
                      <a:pt x="160" y="200"/>
                    </a:lnTo>
                    <a:lnTo>
                      <a:pt x="173" y="191"/>
                    </a:lnTo>
                    <a:lnTo>
                      <a:pt x="187" y="181"/>
                    </a:lnTo>
                    <a:lnTo>
                      <a:pt x="201" y="173"/>
                    </a:lnTo>
                    <a:lnTo>
                      <a:pt x="229" y="157"/>
                    </a:lnTo>
                    <a:lnTo>
                      <a:pt x="260" y="141"/>
                    </a:lnTo>
                    <a:lnTo>
                      <a:pt x="276" y="135"/>
                    </a:lnTo>
                    <a:lnTo>
                      <a:pt x="293" y="127"/>
                    </a:lnTo>
                    <a:lnTo>
                      <a:pt x="310" y="121"/>
                    </a:lnTo>
                    <a:lnTo>
                      <a:pt x="327" y="116"/>
                    </a:lnTo>
                    <a:lnTo>
                      <a:pt x="363" y="106"/>
                    </a:lnTo>
                    <a:lnTo>
                      <a:pt x="400" y="97"/>
                    </a:lnTo>
                    <a:lnTo>
                      <a:pt x="439" y="91"/>
                    </a:lnTo>
                    <a:lnTo>
                      <a:pt x="479" y="87"/>
                    </a:lnTo>
                    <a:lnTo>
                      <a:pt x="521" y="84"/>
                    </a:lnTo>
                    <a:lnTo>
                      <a:pt x="565" y="83"/>
                    </a:lnTo>
                    <a:close/>
                    <a:moveTo>
                      <a:pt x="1113" y="533"/>
                    </a:moveTo>
                    <a:lnTo>
                      <a:pt x="1113" y="513"/>
                    </a:lnTo>
                    <a:lnTo>
                      <a:pt x="1112" y="493"/>
                    </a:lnTo>
                    <a:lnTo>
                      <a:pt x="1109" y="473"/>
                    </a:lnTo>
                    <a:lnTo>
                      <a:pt x="1106" y="454"/>
                    </a:lnTo>
                    <a:lnTo>
                      <a:pt x="1102" y="435"/>
                    </a:lnTo>
                    <a:lnTo>
                      <a:pt x="1098" y="417"/>
                    </a:lnTo>
                    <a:lnTo>
                      <a:pt x="1092" y="399"/>
                    </a:lnTo>
                    <a:lnTo>
                      <a:pt x="1086" y="381"/>
                    </a:lnTo>
                    <a:lnTo>
                      <a:pt x="1079" y="363"/>
                    </a:lnTo>
                    <a:lnTo>
                      <a:pt x="1070" y="346"/>
                    </a:lnTo>
                    <a:lnTo>
                      <a:pt x="1062" y="329"/>
                    </a:lnTo>
                    <a:lnTo>
                      <a:pt x="1052" y="313"/>
                    </a:lnTo>
                    <a:lnTo>
                      <a:pt x="1042" y="298"/>
                    </a:lnTo>
                    <a:lnTo>
                      <a:pt x="1031" y="282"/>
                    </a:lnTo>
                    <a:lnTo>
                      <a:pt x="1018" y="268"/>
                    </a:lnTo>
                    <a:lnTo>
                      <a:pt x="1006" y="255"/>
                    </a:lnTo>
                    <a:lnTo>
                      <a:pt x="993" y="241"/>
                    </a:lnTo>
                    <a:lnTo>
                      <a:pt x="979" y="228"/>
                    </a:lnTo>
                    <a:lnTo>
                      <a:pt x="964" y="216"/>
                    </a:lnTo>
                    <a:lnTo>
                      <a:pt x="948" y="205"/>
                    </a:lnTo>
                    <a:lnTo>
                      <a:pt x="931" y="194"/>
                    </a:lnTo>
                    <a:lnTo>
                      <a:pt x="913" y="185"/>
                    </a:lnTo>
                    <a:lnTo>
                      <a:pt x="895" y="175"/>
                    </a:lnTo>
                    <a:lnTo>
                      <a:pt x="876" y="166"/>
                    </a:lnTo>
                    <a:lnTo>
                      <a:pt x="856" y="159"/>
                    </a:lnTo>
                    <a:lnTo>
                      <a:pt x="837" y="153"/>
                    </a:lnTo>
                    <a:lnTo>
                      <a:pt x="816" y="147"/>
                    </a:lnTo>
                    <a:lnTo>
                      <a:pt x="795" y="143"/>
                    </a:lnTo>
                    <a:lnTo>
                      <a:pt x="773" y="140"/>
                    </a:lnTo>
                    <a:lnTo>
                      <a:pt x="750" y="137"/>
                    </a:lnTo>
                    <a:lnTo>
                      <a:pt x="727" y="136"/>
                    </a:lnTo>
                    <a:lnTo>
                      <a:pt x="703" y="136"/>
                    </a:lnTo>
                    <a:lnTo>
                      <a:pt x="703" y="930"/>
                    </a:lnTo>
                    <a:lnTo>
                      <a:pt x="732" y="930"/>
                    </a:lnTo>
                    <a:lnTo>
                      <a:pt x="761" y="926"/>
                    </a:lnTo>
                    <a:lnTo>
                      <a:pt x="790" y="923"/>
                    </a:lnTo>
                    <a:lnTo>
                      <a:pt x="817" y="917"/>
                    </a:lnTo>
                    <a:lnTo>
                      <a:pt x="844" y="909"/>
                    </a:lnTo>
                    <a:lnTo>
                      <a:pt x="869" y="901"/>
                    </a:lnTo>
                    <a:lnTo>
                      <a:pt x="893" y="890"/>
                    </a:lnTo>
                    <a:lnTo>
                      <a:pt x="918" y="878"/>
                    </a:lnTo>
                    <a:lnTo>
                      <a:pt x="940" y="864"/>
                    </a:lnTo>
                    <a:lnTo>
                      <a:pt x="961" y="849"/>
                    </a:lnTo>
                    <a:lnTo>
                      <a:pt x="980" y="833"/>
                    </a:lnTo>
                    <a:lnTo>
                      <a:pt x="999" y="816"/>
                    </a:lnTo>
                    <a:lnTo>
                      <a:pt x="1016" y="797"/>
                    </a:lnTo>
                    <a:lnTo>
                      <a:pt x="1033" y="778"/>
                    </a:lnTo>
                    <a:lnTo>
                      <a:pt x="1048" y="757"/>
                    </a:lnTo>
                    <a:lnTo>
                      <a:pt x="1062" y="734"/>
                    </a:lnTo>
                    <a:lnTo>
                      <a:pt x="1073" y="712"/>
                    </a:lnTo>
                    <a:lnTo>
                      <a:pt x="1084" y="688"/>
                    </a:lnTo>
                    <a:lnTo>
                      <a:pt x="1092" y="664"/>
                    </a:lnTo>
                    <a:lnTo>
                      <a:pt x="1100" y="639"/>
                    </a:lnTo>
                    <a:lnTo>
                      <a:pt x="1106" y="613"/>
                    </a:lnTo>
                    <a:lnTo>
                      <a:pt x="1109" y="587"/>
                    </a:lnTo>
                    <a:lnTo>
                      <a:pt x="1112" y="560"/>
                    </a:lnTo>
                    <a:lnTo>
                      <a:pt x="1113" y="53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13" name="Freeform 20"/>
              <p:cNvSpPr/>
              <p:nvPr/>
            </p:nvSpPr>
            <p:spPr>
              <a:xfrm>
                <a:off x="1122480" y="742680"/>
                <a:ext cx="66240" cy="7740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2" h="1081">
                    <a:moveTo>
                      <a:pt x="139" y="826"/>
                    </a:moveTo>
                    <a:lnTo>
                      <a:pt x="156" y="826"/>
                    </a:lnTo>
                    <a:lnTo>
                      <a:pt x="873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1" y="1078"/>
                    </a:lnTo>
                    <a:lnTo>
                      <a:pt x="903" y="1077"/>
                    </a:lnTo>
                    <a:lnTo>
                      <a:pt x="888" y="1076"/>
                    </a:lnTo>
                    <a:lnTo>
                      <a:pt x="873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lnTo>
                      <a:pt x="130" y="985"/>
                    </a:lnTo>
                    <a:lnTo>
                      <a:pt x="106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9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9" y="0"/>
                    </a:lnTo>
                    <a:lnTo>
                      <a:pt x="139" y="82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14" name="Freeform 21"/>
              <p:cNvSpPr/>
              <p:nvPr/>
            </p:nvSpPr>
            <p:spPr>
              <a:xfrm>
                <a:off x="1040040" y="742680"/>
                <a:ext cx="70920" cy="77400"/>
              </a:xfrm>
              <a:custGeom>
                <a:avLst/>
                <a:gdLst>
                  <a:gd name="textAreaLeft" fmla="*/ 0 w 70920"/>
                  <a:gd name="textAreaRight" fmla="*/ 71280 w 7092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1000" h="1081">
                    <a:moveTo>
                      <a:pt x="240" y="551"/>
                    </a:moveTo>
                    <a:lnTo>
                      <a:pt x="251" y="523"/>
                    </a:lnTo>
                    <a:lnTo>
                      <a:pt x="264" y="496"/>
                    </a:lnTo>
                    <a:lnTo>
                      <a:pt x="277" y="466"/>
                    </a:lnTo>
                    <a:lnTo>
                      <a:pt x="289" y="437"/>
                    </a:lnTo>
                    <a:lnTo>
                      <a:pt x="302" y="407"/>
                    </a:lnTo>
                    <a:lnTo>
                      <a:pt x="316" y="377"/>
                    </a:lnTo>
                    <a:lnTo>
                      <a:pt x="329" y="346"/>
                    </a:lnTo>
                    <a:lnTo>
                      <a:pt x="342" y="314"/>
                    </a:lnTo>
                    <a:lnTo>
                      <a:pt x="366" y="260"/>
                    </a:lnTo>
                    <a:lnTo>
                      <a:pt x="386" y="210"/>
                    </a:lnTo>
                    <a:lnTo>
                      <a:pt x="405" y="164"/>
                    </a:lnTo>
                    <a:lnTo>
                      <a:pt x="422" y="123"/>
                    </a:lnTo>
                    <a:lnTo>
                      <a:pt x="437" y="86"/>
                    </a:lnTo>
                    <a:lnTo>
                      <a:pt x="449" y="53"/>
                    </a:lnTo>
                    <a:lnTo>
                      <a:pt x="460" y="24"/>
                    </a:lnTo>
                    <a:lnTo>
                      <a:pt x="468" y="0"/>
                    </a:lnTo>
                    <a:lnTo>
                      <a:pt x="543" y="0"/>
                    </a:lnTo>
                    <a:lnTo>
                      <a:pt x="669" y="310"/>
                    </a:lnTo>
                    <a:lnTo>
                      <a:pt x="863" y="773"/>
                    </a:lnTo>
                    <a:lnTo>
                      <a:pt x="889" y="833"/>
                    </a:lnTo>
                    <a:lnTo>
                      <a:pt x="912" y="888"/>
                    </a:lnTo>
                    <a:lnTo>
                      <a:pt x="933" y="936"/>
                    </a:lnTo>
                    <a:lnTo>
                      <a:pt x="952" y="977"/>
                    </a:lnTo>
                    <a:lnTo>
                      <a:pt x="967" y="1012"/>
                    </a:lnTo>
                    <a:lnTo>
                      <a:pt x="980" y="1042"/>
                    </a:lnTo>
                    <a:lnTo>
                      <a:pt x="992" y="1064"/>
                    </a:lnTo>
                    <a:lnTo>
                      <a:pt x="1000" y="1081"/>
                    </a:lnTo>
                    <a:lnTo>
                      <a:pt x="967" y="1077"/>
                    </a:lnTo>
                    <a:lnTo>
                      <a:pt x="950" y="1077"/>
                    </a:lnTo>
                    <a:lnTo>
                      <a:pt x="947" y="1076"/>
                    </a:lnTo>
                    <a:lnTo>
                      <a:pt x="944" y="1076"/>
                    </a:lnTo>
                    <a:lnTo>
                      <a:pt x="924" y="1076"/>
                    </a:lnTo>
                    <a:lnTo>
                      <a:pt x="897" y="1077"/>
                    </a:lnTo>
                    <a:lnTo>
                      <a:pt x="876" y="1078"/>
                    </a:lnTo>
                    <a:lnTo>
                      <a:pt x="846" y="1081"/>
                    </a:lnTo>
                    <a:lnTo>
                      <a:pt x="785" y="928"/>
                    </a:lnTo>
                    <a:lnTo>
                      <a:pt x="667" y="624"/>
                    </a:lnTo>
                    <a:lnTo>
                      <a:pt x="556" y="344"/>
                    </a:lnTo>
                    <a:lnTo>
                      <a:pt x="490" y="173"/>
                    </a:lnTo>
                    <a:lnTo>
                      <a:pt x="475" y="174"/>
                    </a:lnTo>
                    <a:lnTo>
                      <a:pt x="472" y="182"/>
                    </a:lnTo>
                    <a:lnTo>
                      <a:pt x="461" y="206"/>
                    </a:lnTo>
                    <a:lnTo>
                      <a:pt x="444" y="244"/>
                    </a:lnTo>
                    <a:lnTo>
                      <a:pt x="421" y="298"/>
                    </a:lnTo>
                    <a:lnTo>
                      <a:pt x="409" y="327"/>
                    </a:lnTo>
                    <a:lnTo>
                      <a:pt x="396" y="355"/>
                    </a:lnTo>
                    <a:lnTo>
                      <a:pt x="385" y="383"/>
                    </a:lnTo>
                    <a:lnTo>
                      <a:pt x="373" y="411"/>
                    </a:lnTo>
                    <a:lnTo>
                      <a:pt x="361" y="439"/>
                    </a:lnTo>
                    <a:lnTo>
                      <a:pt x="349" y="466"/>
                    </a:lnTo>
                    <a:lnTo>
                      <a:pt x="338" y="492"/>
                    </a:lnTo>
                    <a:lnTo>
                      <a:pt x="326" y="519"/>
                    </a:lnTo>
                    <a:lnTo>
                      <a:pt x="312" y="554"/>
                    </a:lnTo>
                    <a:lnTo>
                      <a:pt x="298" y="590"/>
                    </a:lnTo>
                    <a:lnTo>
                      <a:pt x="283" y="625"/>
                    </a:lnTo>
                    <a:lnTo>
                      <a:pt x="268" y="661"/>
                    </a:lnTo>
                    <a:lnTo>
                      <a:pt x="254" y="697"/>
                    </a:lnTo>
                    <a:lnTo>
                      <a:pt x="241" y="733"/>
                    </a:lnTo>
                    <a:lnTo>
                      <a:pt x="226" y="769"/>
                    </a:lnTo>
                    <a:lnTo>
                      <a:pt x="212" y="807"/>
                    </a:lnTo>
                    <a:lnTo>
                      <a:pt x="199" y="842"/>
                    </a:lnTo>
                    <a:lnTo>
                      <a:pt x="187" y="877"/>
                    </a:lnTo>
                    <a:lnTo>
                      <a:pt x="174" y="912"/>
                    </a:lnTo>
                    <a:lnTo>
                      <a:pt x="161" y="946"/>
                    </a:lnTo>
                    <a:lnTo>
                      <a:pt x="150" y="980"/>
                    </a:lnTo>
                    <a:lnTo>
                      <a:pt x="138" y="1014"/>
                    </a:lnTo>
                    <a:lnTo>
                      <a:pt x="126" y="1047"/>
                    </a:lnTo>
                    <a:lnTo>
                      <a:pt x="116" y="1081"/>
                    </a:lnTo>
                    <a:lnTo>
                      <a:pt x="84" y="1077"/>
                    </a:lnTo>
                    <a:lnTo>
                      <a:pt x="56" y="1076"/>
                    </a:lnTo>
                    <a:lnTo>
                      <a:pt x="39" y="1077"/>
                    </a:lnTo>
                    <a:lnTo>
                      <a:pt x="22" y="1078"/>
                    </a:lnTo>
                    <a:lnTo>
                      <a:pt x="0" y="1081"/>
                    </a:lnTo>
                    <a:lnTo>
                      <a:pt x="133" y="792"/>
                    </a:lnTo>
                    <a:lnTo>
                      <a:pt x="145" y="763"/>
                    </a:lnTo>
                    <a:lnTo>
                      <a:pt x="159" y="734"/>
                    </a:lnTo>
                    <a:lnTo>
                      <a:pt x="172" y="705"/>
                    </a:lnTo>
                    <a:lnTo>
                      <a:pt x="185" y="675"/>
                    </a:lnTo>
                    <a:lnTo>
                      <a:pt x="198" y="644"/>
                    </a:lnTo>
                    <a:lnTo>
                      <a:pt x="212" y="613"/>
                    </a:lnTo>
                    <a:lnTo>
                      <a:pt x="226" y="583"/>
                    </a:lnTo>
                    <a:lnTo>
                      <a:pt x="240" y="55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15" name="Freeform 22"/>
              <p:cNvSpPr/>
              <p:nvPr/>
            </p:nvSpPr>
            <p:spPr>
              <a:xfrm>
                <a:off x="966960" y="741240"/>
                <a:ext cx="70920" cy="78840"/>
              </a:xfrm>
              <a:custGeom>
                <a:avLst/>
                <a:gdLst>
                  <a:gd name="textAreaLeft" fmla="*/ 0 w 70920"/>
                  <a:gd name="textAreaRight" fmla="*/ 71280 w 709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1001" h="1103">
                    <a:moveTo>
                      <a:pt x="0" y="1103"/>
                    </a:moveTo>
                    <a:lnTo>
                      <a:pt x="492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6" y="1100"/>
                    </a:lnTo>
                    <a:lnTo>
                      <a:pt x="957" y="1100"/>
                    </a:lnTo>
                    <a:lnTo>
                      <a:pt x="952" y="1100"/>
                    </a:lnTo>
                    <a:lnTo>
                      <a:pt x="945" y="1099"/>
                    </a:lnTo>
                    <a:lnTo>
                      <a:pt x="918" y="1098"/>
                    </a:lnTo>
                    <a:lnTo>
                      <a:pt x="893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19" y="1057"/>
                    </a:lnTo>
                    <a:lnTo>
                      <a:pt x="805" y="1016"/>
                    </a:lnTo>
                    <a:lnTo>
                      <a:pt x="793" y="983"/>
                    </a:lnTo>
                    <a:lnTo>
                      <a:pt x="784" y="957"/>
                    </a:lnTo>
                    <a:lnTo>
                      <a:pt x="777" y="940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3" y="754"/>
                    </a:lnTo>
                    <a:lnTo>
                      <a:pt x="693" y="729"/>
                    </a:lnTo>
                    <a:lnTo>
                      <a:pt x="681" y="702"/>
                    </a:lnTo>
                    <a:lnTo>
                      <a:pt x="670" y="676"/>
                    </a:lnTo>
                    <a:lnTo>
                      <a:pt x="269" y="676"/>
                    </a:lnTo>
                    <a:lnTo>
                      <a:pt x="230" y="775"/>
                    </a:lnTo>
                    <a:lnTo>
                      <a:pt x="183" y="900"/>
                    </a:lnTo>
                    <a:lnTo>
                      <a:pt x="147" y="998"/>
                    </a:lnTo>
                    <a:lnTo>
                      <a:pt x="113" y="1103"/>
                    </a:lnTo>
                    <a:lnTo>
                      <a:pt x="89" y="1100"/>
                    </a:lnTo>
                    <a:lnTo>
                      <a:pt x="79" y="1100"/>
                    </a:lnTo>
                    <a:lnTo>
                      <a:pt x="73" y="1099"/>
                    </a:lnTo>
                    <a:lnTo>
                      <a:pt x="54" y="1098"/>
                    </a:lnTo>
                    <a:lnTo>
                      <a:pt x="37" y="1098"/>
                    </a:lnTo>
                    <a:lnTo>
                      <a:pt x="22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1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16" name="Freeform 23"/>
              <p:cNvSpPr/>
              <p:nvPr/>
            </p:nvSpPr>
            <p:spPr>
              <a:xfrm>
                <a:off x="909720" y="742680"/>
                <a:ext cx="48600" cy="774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08" h="1076">
                    <a:moveTo>
                      <a:pt x="195" y="475"/>
                    </a:moveTo>
                    <a:lnTo>
                      <a:pt x="229" y="475"/>
                    </a:lnTo>
                    <a:lnTo>
                      <a:pt x="260" y="474"/>
                    </a:lnTo>
                    <a:lnTo>
                      <a:pt x="288" y="472"/>
                    </a:lnTo>
                    <a:lnTo>
                      <a:pt x="315" y="470"/>
                    </a:lnTo>
                    <a:lnTo>
                      <a:pt x="339" y="466"/>
                    </a:lnTo>
                    <a:lnTo>
                      <a:pt x="362" y="459"/>
                    </a:lnTo>
                    <a:lnTo>
                      <a:pt x="386" y="452"/>
                    </a:lnTo>
                    <a:lnTo>
                      <a:pt x="410" y="442"/>
                    </a:lnTo>
                    <a:lnTo>
                      <a:pt x="424" y="436"/>
                    </a:lnTo>
                    <a:lnTo>
                      <a:pt x="437" y="429"/>
                    </a:lnTo>
                    <a:lnTo>
                      <a:pt x="448" y="421"/>
                    </a:lnTo>
                    <a:lnTo>
                      <a:pt x="460" y="412"/>
                    </a:lnTo>
                    <a:lnTo>
                      <a:pt x="470" y="402"/>
                    </a:lnTo>
                    <a:lnTo>
                      <a:pt x="481" y="392"/>
                    </a:lnTo>
                    <a:lnTo>
                      <a:pt x="489" y="380"/>
                    </a:lnTo>
                    <a:lnTo>
                      <a:pt x="498" y="367"/>
                    </a:lnTo>
                    <a:lnTo>
                      <a:pt x="505" y="354"/>
                    </a:lnTo>
                    <a:lnTo>
                      <a:pt x="512" y="341"/>
                    </a:lnTo>
                    <a:lnTo>
                      <a:pt x="517" y="327"/>
                    </a:lnTo>
                    <a:lnTo>
                      <a:pt x="521" y="313"/>
                    </a:lnTo>
                    <a:lnTo>
                      <a:pt x="526" y="298"/>
                    </a:lnTo>
                    <a:lnTo>
                      <a:pt x="528" y="283"/>
                    </a:lnTo>
                    <a:lnTo>
                      <a:pt x="530" y="267"/>
                    </a:lnTo>
                    <a:lnTo>
                      <a:pt x="530" y="251"/>
                    </a:lnTo>
                    <a:lnTo>
                      <a:pt x="530" y="234"/>
                    </a:lnTo>
                    <a:lnTo>
                      <a:pt x="528" y="218"/>
                    </a:lnTo>
                    <a:lnTo>
                      <a:pt x="526" y="203"/>
                    </a:lnTo>
                    <a:lnTo>
                      <a:pt x="521" y="188"/>
                    </a:lnTo>
                    <a:lnTo>
                      <a:pt x="517" y="174"/>
                    </a:lnTo>
                    <a:lnTo>
                      <a:pt x="512" y="161"/>
                    </a:lnTo>
                    <a:lnTo>
                      <a:pt x="505" y="148"/>
                    </a:lnTo>
                    <a:lnTo>
                      <a:pt x="498" y="138"/>
                    </a:lnTo>
                    <a:lnTo>
                      <a:pt x="491" y="127"/>
                    </a:lnTo>
                    <a:lnTo>
                      <a:pt x="481" y="118"/>
                    </a:lnTo>
                    <a:lnTo>
                      <a:pt x="471" y="108"/>
                    </a:lnTo>
                    <a:lnTo>
                      <a:pt x="461" y="101"/>
                    </a:lnTo>
                    <a:lnTo>
                      <a:pt x="449" y="93"/>
                    </a:lnTo>
                    <a:lnTo>
                      <a:pt x="437" y="87"/>
                    </a:lnTo>
                    <a:lnTo>
                      <a:pt x="423" y="82"/>
                    </a:lnTo>
                    <a:lnTo>
                      <a:pt x="409" y="76"/>
                    </a:lnTo>
                    <a:lnTo>
                      <a:pt x="393" y="72"/>
                    </a:lnTo>
                    <a:lnTo>
                      <a:pt x="377" y="69"/>
                    </a:lnTo>
                    <a:lnTo>
                      <a:pt x="359" y="66"/>
                    </a:lnTo>
                    <a:lnTo>
                      <a:pt x="342" y="64"/>
                    </a:lnTo>
                    <a:lnTo>
                      <a:pt x="323" y="62"/>
                    </a:lnTo>
                    <a:lnTo>
                      <a:pt x="303" y="60"/>
                    </a:lnTo>
                    <a:lnTo>
                      <a:pt x="283" y="60"/>
                    </a:lnTo>
                    <a:lnTo>
                      <a:pt x="262" y="60"/>
                    </a:lnTo>
                    <a:lnTo>
                      <a:pt x="138" y="60"/>
                    </a:lnTo>
                    <a:lnTo>
                      <a:pt x="138" y="475"/>
                    </a:lnTo>
                    <a:lnTo>
                      <a:pt x="195" y="475"/>
                    </a:lnTo>
                    <a:close/>
                    <a:moveTo>
                      <a:pt x="360" y="1074"/>
                    </a:moveTo>
                    <a:lnTo>
                      <a:pt x="232" y="1076"/>
                    </a:lnTo>
                    <a:lnTo>
                      <a:pt x="0" y="1076"/>
                    </a:lnTo>
                    <a:lnTo>
                      <a:pt x="0" y="0"/>
                    </a:lnTo>
                    <a:lnTo>
                      <a:pt x="318" y="0"/>
                    </a:lnTo>
                    <a:lnTo>
                      <a:pt x="345" y="1"/>
                    </a:lnTo>
                    <a:lnTo>
                      <a:pt x="373" y="2"/>
                    </a:lnTo>
                    <a:lnTo>
                      <a:pt x="398" y="3"/>
                    </a:lnTo>
                    <a:lnTo>
                      <a:pt x="424" y="5"/>
                    </a:lnTo>
                    <a:lnTo>
                      <a:pt x="447" y="8"/>
                    </a:lnTo>
                    <a:lnTo>
                      <a:pt x="469" y="13"/>
                    </a:lnTo>
                    <a:lnTo>
                      <a:pt x="491" y="17"/>
                    </a:lnTo>
                    <a:lnTo>
                      <a:pt x="511" y="22"/>
                    </a:lnTo>
                    <a:lnTo>
                      <a:pt x="530" y="27"/>
                    </a:lnTo>
                    <a:lnTo>
                      <a:pt x="547" y="34"/>
                    </a:lnTo>
                    <a:lnTo>
                      <a:pt x="564" y="41"/>
                    </a:lnTo>
                    <a:lnTo>
                      <a:pt x="578" y="50"/>
                    </a:lnTo>
                    <a:lnTo>
                      <a:pt x="593" y="58"/>
                    </a:lnTo>
                    <a:lnTo>
                      <a:pt x="606" y="68"/>
                    </a:lnTo>
                    <a:lnTo>
                      <a:pt x="618" y="78"/>
                    </a:lnTo>
                    <a:lnTo>
                      <a:pt x="628" y="90"/>
                    </a:lnTo>
                    <a:lnTo>
                      <a:pt x="638" y="103"/>
                    </a:lnTo>
                    <a:lnTo>
                      <a:pt x="645" y="117"/>
                    </a:lnTo>
                    <a:lnTo>
                      <a:pt x="653" y="131"/>
                    </a:lnTo>
                    <a:lnTo>
                      <a:pt x="658" y="147"/>
                    </a:lnTo>
                    <a:lnTo>
                      <a:pt x="662" y="163"/>
                    </a:lnTo>
                    <a:lnTo>
                      <a:pt x="665" y="181"/>
                    </a:lnTo>
                    <a:lnTo>
                      <a:pt x="667" y="199"/>
                    </a:lnTo>
                    <a:lnTo>
                      <a:pt x="669" y="218"/>
                    </a:lnTo>
                    <a:lnTo>
                      <a:pt x="669" y="232"/>
                    </a:lnTo>
                    <a:lnTo>
                      <a:pt x="667" y="245"/>
                    </a:lnTo>
                    <a:lnTo>
                      <a:pt x="665" y="258"/>
                    </a:lnTo>
                    <a:lnTo>
                      <a:pt x="663" y="270"/>
                    </a:lnTo>
                    <a:lnTo>
                      <a:pt x="661" y="282"/>
                    </a:lnTo>
                    <a:lnTo>
                      <a:pt x="658" y="294"/>
                    </a:lnTo>
                    <a:lnTo>
                      <a:pt x="654" y="306"/>
                    </a:lnTo>
                    <a:lnTo>
                      <a:pt x="649" y="317"/>
                    </a:lnTo>
                    <a:lnTo>
                      <a:pt x="640" y="338"/>
                    </a:lnTo>
                    <a:lnTo>
                      <a:pt x="628" y="360"/>
                    </a:lnTo>
                    <a:lnTo>
                      <a:pt x="621" y="370"/>
                    </a:lnTo>
                    <a:lnTo>
                      <a:pt x="614" y="380"/>
                    </a:lnTo>
                    <a:lnTo>
                      <a:pt x="606" y="389"/>
                    </a:lnTo>
                    <a:lnTo>
                      <a:pt x="598" y="399"/>
                    </a:lnTo>
                    <a:lnTo>
                      <a:pt x="581" y="416"/>
                    </a:lnTo>
                    <a:lnTo>
                      <a:pt x="562" y="432"/>
                    </a:lnTo>
                    <a:lnTo>
                      <a:pt x="540" y="447"/>
                    </a:lnTo>
                    <a:lnTo>
                      <a:pt x="519" y="459"/>
                    </a:lnTo>
                    <a:lnTo>
                      <a:pt x="497" y="470"/>
                    </a:lnTo>
                    <a:lnTo>
                      <a:pt x="473" y="480"/>
                    </a:lnTo>
                    <a:lnTo>
                      <a:pt x="446" y="489"/>
                    </a:lnTo>
                    <a:lnTo>
                      <a:pt x="419" y="499"/>
                    </a:lnTo>
                    <a:lnTo>
                      <a:pt x="430" y="499"/>
                    </a:lnTo>
                    <a:lnTo>
                      <a:pt x="442" y="500"/>
                    </a:lnTo>
                    <a:lnTo>
                      <a:pt x="453" y="501"/>
                    </a:lnTo>
                    <a:lnTo>
                      <a:pt x="465" y="502"/>
                    </a:lnTo>
                    <a:lnTo>
                      <a:pt x="478" y="504"/>
                    </a:lnTo>
                    <a:lnTo>
                      <a:pt x="492" y="507"/>
                    </a:lnTo>
                    <a:lnTo>
                      <a:pt x="504" y="511"/>
                    </a:lnTo>
                    <a:lnTo>
                      <a:pt x="519" y="516"/>
                    </a:lnTo>
                    <a:lnTo>
                      <a:pt x="532" y="519"/>
                    </a:lnTo>
                    <a:lnTo>
                      <a:pt x="544" y="523"/>
                    </a:lnTo>
                    <a:lnTo>
                      <a:pt x="556" y="527"/>
                    </a:lnTo>
                    <a:lnTo>
                      <a:pt x="568" y="533"/>
                    </a:lnTo>
                    <a:lnTo>
                      <a:pt x="580" y="538"/>
                    </a:lnTo>
                    <a:lnTo>
                      <a:pt x="591" y="544"/>
                    </a:lnTo>
                    <a:lnTo>
                      <a:pt x="602" y="551"/>
                    </a:lnTo>
                    <a:lnTo>
                      <a:pt x="612" y="558"/>
                    </a:lnTo>
                    <a:lnTo>
                      <a:pt x="622" y="566"/>
                    </a:lnTo>
                    <a:lnTo>
                      <a:pt x="631" y="573"/>
                    </a:lnTo>
                    <a:lnTo>
                      <a:pt x="641" y="581"/>
                    </a:lnTo>
                    <a:lnTo>
                      <a:pt x="649" y="590"/>
                    </a:lnTo>
                    <a:lnTo>
                      <a:pt x="658" y="600"/>
                    </a:lnTo>
                    <a:lnTo>
                      <a:pt x="665" y="610"/>
                    </a:lnTo>
                    <a:lnTo>
                      <a:pt x="673" y="621"/>
                    </a:lnTo>
                    <a:lnTo>
                      <a:pt x="680" y="632"/>
                    </a:lnTo>
                    <a:lnTo>
                      <a:pt x="687" y="644"/>
                    </a:lnTo>
                    <a:lnTo>
                      <a:pt x="692" y="657"/>
                    </a:lnTo>
                    <a:lnTo>
                      <a:pt x="697" y="671"/>
                    </a:lnTo>
                    <a:lnTo>
                      <a:pt x="701" y="684"/>
                    </a:lnTo>
                    <a:lnTo>
                      <a:pt x="705" y="699"/>
                    </a:lnTo>
                    <a:lnTo>
                      <a:pt x="707" y="714"/>
                    </a:lnTo>
                    <a:lnTo>
                      <a:pt x="708" y="730"/>
                    </a:lnTo>
                    <a:lnTo>
                      <a:pt x="708" y="747"/>
                    </a:lnTo>
                    <a:lnTo>
                      <a:pt x="708" y="767"/>
                    </a:lnTo>
                    <a:lnTo>
                      <a:pt x="706" y="787"/>
                    </a:lnTo>
                    <a:lnTo>
                      <a:pt x="703" y="808"/>
                    </a:lnTo>
                    <a:lnTo>
                      <a:pt x="699" y="827"/>
                    </a:lnTo>
                    <a:lnTo>
                      <a:pt x="694" y="845"/>
                    </a:lnTo>
                    <a:lnTo>
                      <a:pt x="688" y="863"/>
                    </a:lnTo>
                    <a:lnTo>
                      <a:pt x="681" y="880"/>
                    </a:lnTo>
                    <a:lnTo>
                      <a:pt x="673" y="897"/>
                    </a:lnTo>
                    <a:lnTo>
                      <a:pt x="663" y="914"/>
                    </a:lnTo>
                    <a:lnTo>
                      <a:pt x="653" y="930"/>
                    </a:lnTo>
                    <a:lnTo>
                      <a:pt x="641" y="945"/>
                    </a:lnTo>
                    <a:lnTo>
                      <a:pt x="628" y="959"/>
                    </a:lnTo>
                    <a:lnTo>
                      <a:pt x="613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5" y="1012"/>
                    </a:lnTo>
                    <a:lnTo>
                      <a:pt x="555" y="1020"/>
                    </a:lnTo>
                    <a:lnTo>
                      <a:pt x="545" y="1026"/>
                    </a:lnTo>
                    <a:lnTo>
                      <a:pt x="533" y="1032"/>
                    </a:lnTo>
                    <a:lnTo>
                      <a:pt x="521" y="1037"/>
                    </a:lnTo>
                    <a:lnTo>
                      <a:pt x="510" y="1042"/>
                    </a:lnTo>
                    <a:lnTo>
                      <a:pt x="496" y="1047"/>
                    </a:lnTo>
                    <a:lnTo>
                      <a:pt x="483" y="1052"/>
                    </a:lnTo>
                    <a:lnTo>
                      <a:pt x="469" y="1056"/>
                    </a:lnTo>
                    <a:lnTo>
                      <a:pt x="443" y="1061"/>
                    </a:lnTo>
                    <a:lnTo>
                      <a:pt x="416" y="1067"/>
                    </a:lnTo>
                    <a:lnTo>
                      <a:pt x="389" y="1071"/>
                    </a:lnTo>
                    <a:lnTo>
                      <a:pt x="360" y="1074"/>
                    </a:lnTo>
                    <a:close/>
                    <a:moveTo>
                      <a:pt x="234" y="536"/>
                    </a:moveTo>
                    <a:lnTo>
                      <a:pt x="138" y="536"/>
                    </a:lnTo>
                    <a:lnTo>
                      <a:pt x="138" y="1018"/>
                    </a:lnTo>
                    <a:lnTo>
                      <a:pt x="296" y="1018"/>
                    </a:lnTo>
                    <a:lnTo>
                      <a:pt x="315" y="1018"/>
                    </a:lnTo>
                    <a:lnTo>
                      <a:pt x="333" y="1016"/>
                    </a:lnTo>
                    <a:lnTo>
                      <a:pt x="351" y="1014"/>
                    </a:lnTo>
                    <a:lnTo>
                      <a:pt x="369" y="1010"/>
                    </a:lnTo>
                    <a:lnTo>
                      <a:pt x="386" y="1006"/>
                    </a:lnTo>
                    <a:lnTo>
                      <a:pt x="402" y="1001"/>
                    </a:lnTo>
                    <a:lnTo>
                      <a:pt x="417" y="994"/>
                    </a:lnTo>
                    <a:lnTo>
                      <a:pt x="433" y="987"/>
                    </a:lnTo>
                    <a:lnTo>
                      <a:pt x="447" y="980"/>
                    </a:lnTo>
                    <a:lnTo>
                      <a:pt x="461" y="970"/>
                    </a:lnTo>
                    <a:lnTo>
                      <a:pt x="475" y="960"/>
                    </a:lnTo>
                    <a:lnTo>
                      <a:pt x="486" y="950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4" y="884"/>
                    </a:lnTo>
                    <a:lnTo>
                      <a:pt x="541" y="869"/>
                    </a:lnTo>
                    <a:lnTo>
                      <a:pt x="547" y="854"/>
                    </a:lnTo>
                    <a:lnTo>
                      <a:pt x="552" y="839"/>
                    </a:lnTo>
                    <a:lnTo>
                      <a:pt x="555" y="824"/>
                    </a:lnTo>
                    <a:lnTo>
                      <a:pt x="558" y="808"/>
                    </a:lnTo>
                    <a:lnTo>
                      <a:pt x="559" y="791"/>
                    </a:lnTo>
                    <a:lnTo>
                      <a:pt x="560" y="774"/>
                    </a:lnTo>
                    <a:lnTo>
                      <a:pt x="559" y="751"/>
                    </a:lnTo>
                    <a:lnTo>
                      <a:pt x="557" y="731"/>
                    </a:lnTo>
                    <a:lnTo>
                      <a:pt x="554" y="711"/>
                    </a:lnTo>
                    <a:lnTo>
                      <a:pt x="550" y="693"/>
                    </a:lnTo>
                    <a:lnTo>
                      <a:pt x="545" y="676"/>
                    </a:lnTo>
                    <a:lnTo>
                      <a:pt x="537" y="660"/>
                    </a:lnTo>
                    <a:lnTo>
                      <a:pt x="530" y="646"/>
                    </a:lnTo>
                    <a:lnTo>
                      <a:pt x="520" y="632"/>
                    </a:lnTo>
                    <a:lnTo>
                      <a:pt x="510" y="620"/>
                    </a:lnTo>
                    <a:lnTo>
                      <a:pt x="499" y="608"/>
                    </a:lnTo>
                    <a:lnTo>
                      <a:pt x="486" y="597"/>
                    </a:lnTo>
                    <a:lnTo>
                      <a:pt x="473" y="588"/>
                    </a:lnTo>
                    <a:lnTo>
                      <a:pt x="458" y="578"/>
                    </a:lnTo>
                    <a:lnTo>
                      <a:pt x="442" y="571"/>
                    </a:lnTo>
                    <a:lnTo>
                      <a:pt x="425" y="565"/>
                    </a:lnTo>
                    <a:lnTo>
                      <a:pt x="407" y="558"/>
                    </a:lnTo>
                    <a:lnTo>
                      <a:pt x="389" y="553"/>
                    </a:lnTo>
                    <a:lnTo>
                      <a:pt x="370" y="549"/>
                    </a:lnTo>
                    <a:lnTo>
                      <a:pt x="350" y="544"/>
                    </a:lnTo>
                    <a:lnTo>
                      <a:pt x="328" y="542"/>
                    </a:lnTo>
                    <a:lnTo>
                      <a:pt x="306" y="539"/>
                    </a:lnTo>
                    <a:lnTo>
                      <a:pt x="283" y="538"/>
                    </a:lnTo>
                    <a:lnTo>
                      <a:pt x="259" y="537"/>
                    </a:lnTo>
                    <a:lnTo>
                      <a:pt x="234" y="53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17" name="Freeform 24"/>
              <p:cNvSpPr/>
              <p:nvPr/>
            </p:nvSpPr>
            <p:spPr>
              <a:xfrm>
                <a:off x="839880" y="742680"/>
                <a:ext cx="56520" cy="7740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94" h="1081">
                    <a:moveTo>
                      <a:pt x="0" y="1081"/>
                    </a:moveTo>
                    <a:lnTo>
                      <a:pt x="0" y="0"/>
                    </a:lnTo>
                    <a:lnTo>
                      <a:pt x="40" y="4"/>
                    </a:lnTo>
                    <a:lnTo>
                      <a:pt x="70" y="5"/>
                    </a:lnTo>
                    <a:lnTo>
                      <a:pt x="98" y="4"/>
                    </a:lnTo>
                    <a:lnTo>
                      <a:pt x="140" y="0"/>
                    </a:lnTo>
                    <a:lnTo>
                      <a:pt x="140" y="489"/>
                    </a:lnTo>
                    <a:lnTo>
                      <a:pt x="144" y="491"/>
                    </a:lnTo>
                    <a:lnTo>
                      <a:pt x="147" y="492"/>
                    </a:lnTo>
                    <a:lnTo>
                      <a:pt x="154" y="491"/>
                    </a:lnTo>
                    <a:lnTo>
                      <a:pt x="161" y="489"/>
                    </a:lnTo>
                    <a:lnTo>
                      <a:pt x="170" y="485"/>
                    </a:lnTo>
                    <a:lnTo>
                      <a:pt x="179" y="480"/>
                    </a:lnTo>
                    <a:lnTo>
                      <a:pt x="187" y="473"/>
                    </a:lnTo>
                    <a:lnTo>
                      <a:pt x="194" y="467"/>
                    </a:lnTo>
                    <a:lnTo>
                      <a:pt x="203" y="459"/>
                    </a:lnTo>
                    <a:lnTo>
                      <a:pt x="213" y="451"/>
                    </a:lnTo>
                    <a:lnTo>
                      <a:pt x="224" y="440"/>
                    </a:lnTo>
                    <a:lnTo>
                      <a:pt x="235" y="430"/>
                    </a:lnTo>
                    <a:lnTo>
                      <a:pt x="248" y="417"/>
                    </a:lnTo>
                    <a:lnTo>
                      <a:pt x="263" y="402"/>
                    </a:lnTo>
                    <a:lnTo>
                      <a:pt x="651" y="0"/>
                    </a:lnTo>
                    <a:lnTo>
                      <a:pt x="685" y="4"/>
                    </a:lnTo>
                    <a:lnTo>
                      <a:pt x="714" y="5"/>
                    </a:lnTo>
                    <a:lnTo>
                      <a:pt x="738" y="4"/>
                    </a:lnTo>
                    <a:lnTo>
                      <a:pt x="774" y="0"/>
                    </a:lnTo>
                    <a:lnTo>
                      <a:pt x="417" y="346"/>
                    </a:lnTo>
                    <a:lnTo>
                      <a:pt x="283" y="481"/>
                    </a:lnTo>
                    <a:lnTo>
                      <a:pt x="416" y="632"/>
                    </a:lnTo>
                    <a:lnTo>
                      <a:pt x="569" y="803"/>
                    </a:lnTo>
                    <a:lnTo>
                      <a:pt x="666" y="916"/>
                    </a:lnTo>
                    <a:lnTo>
                      <a:pt x="794" y="1074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3" y="1078"/>
                    </a:lnTo>
                    <a:lnTo>
                      <a:pt x="734" y="1077"/>
                    </a:lnTo>
                    <a:lnTo>
                      <a:pt x="708" y="1076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2" y="1002"/>
                    </a:lnTo>
                    <a:lnTo>
                      <a:pt x="535" y="968"/>
                    </a:lnTo>
                    <a:lnTo>
                      <a:pt x="511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6" y="528"/>
                    </a:lnTo>
                    <a:lnTo>
                      <a:pt x="150" y="527"/>
                    </a:lnTo>
                    <a:lnTo>
                      <a:pt x="144" y="526"/>
                    </a:lnTo>
                    <a:lnTo>
                      <a:pt x="143" y="527"/>
                    </a:lnTo>
                    <a:lnTo>
                      <a:pt x="141" y="527"/>
                    </a:lnTo>
                    <a:lnTo>
                      <a:pt x="141" y="528"/>
                    </a:lnTo>
                    <a:lnTo>
                      <a:pt x="140" y="531"/>
                    </a:lnTo>
                    <a:lnTo>
                      <a:pt x="140" y="1081"/>
                    </a:lnTo>
                    <a:lnTo>
                      <a:pt x="112" y="1078"/>
                    </a:lnTo>
                    <a:lnTo>
                      <a:pt x="100" y="1078"/>
                    </a:lnTo>
                    <a:lnTo>
                      <a:pt x="91" y="1077"/>
                    </a:lnTo>
                    <a:lnTo>
                      <a:pt x="70" y="1076"/>
                    </a:lnTo>
                    <a:lnTo>
                      <a:pt x="38" y="1077"/>
                    </a:lnTo>
                    <a:lnTo>
                      <a:pt x="0" y="108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18" name="Freeform 25"/>
              <p:cNvSpPr/>
              <p:nvPr/>
            </p:nvSpPr>
            <p:spPr>
              <a:xfrm>
                <a:off x="1705320" y="277920"/>
                <a:ext cx="45360" cy="10440"/>
              </a:xfrm>
              <a:custGeom>
                <a:avLst/>
                <a:gdLst>
                  <a:gd name="textAreaLeft" fmla="*/ 0 w 45360"/>
                  <a:gd name="textAreaRight" fmla="*/ 45720 w 45360"/>
                  <a:gd name="textAreaTop" fmla="*/ 0 h 10440"/>
                  <a:gd name="textAreaBottom" fmla="*/ 10800 h 10440"/>
                </a:gdLst>
                <a:ahLst/>
                <a:rect l="textAreaLeft" t="textAreaTop" r="textAreaRight" b="textAreaBottom"/>
                <a:pathLst>
                  <a:path w="649" h="154">
                    <a:moveTo>
                      <a:pt x="325" y="78"/>
                    </a:moveTo>
                    <a:lnTo>
                      <a:pt x="345" y="78"/>
                    </a:lnTo>
                    <a:lnTo>
                      <a:pt x="365" y="77"/>
                    </a:lnTo>
                    <a:lnTo>
                      <a:pt x="384" y="75"/>
                    </a:lnTo>
                    <a:lnTo>
                      <a:pt x="404" y="73"/>
                    </a:lnTo>
                    <a:lnTo>
                      <a:pt x="423" y="71"/>
                    </a:lnTo>
                    <a:lnTo>
                      <a:pt x="443" y="67"/>
                    </a:lnTo>
                    <a:lnTo>
                      <a:pt x="461" y="63"/>
                    </a:lnTo>
                    <a:lnTo>
                      <a:pt x="479" y="58"/>
                    </a:lnTo>
                    <a:lnTo>
                      <a:pt x="497" y="53"/>
                    </a:lnTo>
                    <a:lnTo>
                      <a:pt x="515" y="48"/>
                    </a:lnTo>
                    <a:lnTo>
                      <a:pt x="532" y="41"/>
                    </a:lnTo>
                    <a:lnTo>
                      <a:pt x="548" y="34"/>
                    </a:lnTo>
                    <a:lnTo>
                      <a:pt x="564" y="26"/>
                    </a:lnTo>
                    <a:lnTo>
                      <a:pt x="581" y="18"/>
                    </a:lnTo>
                    <a:lnTo>
                      <a:pt x="597" y="9"/>
                    </a:lnTo>
                    <a:lnTo>
                      <a:pt x="612" y="0"/>
                    </a:lnTo>
                    <a:lnTo>
                      <a:pt x="649" y="62"/>
                    </a:lnTo>
                    <a:lnTo>
                      <a:pt x="632" y="73"/>
                    </a:lnTo>
                    <a:lnTo>
                      <a:pt x="613" y="84"/>
                    </a:lnTo>
                    <a:lnTo>
                      <a:pt x="595" y="93"/>
                    </a:lnTo>
                    <a:lnTo>
                      <a:pt x="576" y="102"/>
                    </a:lnTo>
                    <a:lnTo>
                      <a:pt x="556" y="109"/>
                    </a:lnTo>
                    <a:lnTo>
                      <a:pt x="537" y="117"/>
                    </a:lnTo>
                    <a:lnTo>
                      <a:pt x="517" y="124"/>
                    </a:lnTo>
                    <a:lnTo>
                      <a:pt x="496" y="129"/>
                    </a:lnTo>
                    <a:lnTo>
                      <a:pt x="474" y="135"/>
                    </a:lnTo>
                    <a:lnTo>
                      <a:pt x="453" y="140"/>
                    </a:lnTo>
                    <a:lnTo>
                      <a:pt x="432" y="144"/>
                    </a:lnTo>
                    <a:lnTo>
                      <a:pt x="411" y="147"/>
                    </a:lnTo>
                    <a:lnTo>
                      <a:pt x="390" y="150"/>
                    </a:lnTo>
                    <a:lnTo>
                      <a:pt x="368" y="153"/>
                    </a:lnTo>
                    <a:lnTo>
                      <a:pt x="346" y="154"/>
                    </a:lnTo>
                    <a:lnTo>
                      <a:pt x="325" y="154"/>
                    </a:lnTo>
                    <a:lnTo>
                      <a:pt x="304" y="154"/>
                    </a:lnTo>
                    <a:lnTo>
                      <a:pt x="282" y="153"/>
                    </a:lnTo>
                    <a:lnTo>
                      <a:pt x="261" y="150"/>
                    </a:lnTo>
                    <a:lnTo>
                      <a:pt x="240" y="148"/>
                    </a:lnTo>
                    <a:lnTo>
                      <a:pt x="219" y="145"/>
                    </a:lnTo>
                    <a:lnTo>
                      <a:pt x="199" y="141"/>
                    </a:lnTo>
                    <a:lnTo>
                      <a:pt x="178" y="137"/>
                    </a:lnTo>
                    <a:lnTo>
                      <a:pt x="158" y="131"/>
                    </a:lnTo>
                    <a:lnTo>
                      <a:pt x="137" y="125"/>
                    </a:lnTo>
                    <a:lnTo>
                      <a:pt x="117" y="119"/>
                    </a:lnTo>
                    <a:lnTo>
                      <a:pt x="97" y="111"/>
                    </a:lnTo>
                    <a:lnTo>
                      <a:pt x="77" y="104"/>
                    </a:lnTo>
                    <a:lnTo>
                      <a:pt x="58" y="95"/>
                    </a:lnTo>
                    <a:lnTo>
                      <a:pt x="38" y="86"/>
                    </a:lnTo>
                    <a:lnTo>
                      <a:pt x="19" y="75"/>
                    </a:lnTo>
                    <a:lnTo>
                      <a:pt x="0" y="65"/>
                    </a:lnTo>
                    <a:lnTo>
                      <a:pt x="41" y="0"/>
                    </a:lnTo>
                    <a:lnTo>
                      <a:pt x="56" y="9"/>
                    </a:lnTo>
                    <a:lnTo>
                      <a:pt x="72" y="18"/>
                    </a:lnTo>
                    <a:lnTo>
                      <a:pt x="88" y="26"/>
                    </a:lnTo>
                    <a:lnTo>
                      <a:pt x="104" y="34"/>
                    </a:lnTo>
                    <a:lnTo>
                      <a:pt x="119" y="41"/>
                    </a:lnTo>
                    <a:lnTo>
                      <a:pt x="136" y="48"/>
                    </a:lnTo>
                    <a:lnTo>
                      <a:pt x="154" y="53"/>
                    </a:lnTo>
                    <a:lnTo>
                      <a:pt x="171" y="58"/>
                    </a:lnTo>
                    <a:lnTo>
                      <a:pt x="189" y="63"/>
                    </a:lnTo>
                    <a:lnTo>
                      <a:pt x="207" y="67"/>
                    </a:lnTo>
                    <a:lnTo>
                      <a:pt x="226" y="71"/>
                    </a:lnTo>
                    <a:lnTo>
                      <a:pt x="246" y="73"/>
                    </a:lnTo>
                    <a:lnTo>
                      <a:pt x="265" y="75"/>
                    </a:lnTo>
                    <a:lnTo>
                      <a:pt x="285" y="77"/>
                    </a:lnTo>
                    <a:lnTo>
                      <a:pt x="305" y="78"/>
                    </a:lnTo>
                    <a:lnTo>
                      <a:pt x="325" y="7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36000" bIns="-36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19" name="Freeform 26"/>
              <p:cNvSpPr/>
              <p:nvPr/>
            </p:nvSpPr>
            <p:spPr>
              <a:xfrm>
                <a:off x="1694160" y="290520"/>
                <a:ext cx="67680" cy="7884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941" h="1080">
                    <a:moveTo>
                      <a:pt x="941" y="0"/>
                    </a:moveTo>
                    <a:lnTo>
                      <a:pt x="941" y="1080"/>
                    </a:lnTo>
                    <a:lnTo>
                      <a:pt x="922" y="1077"/>
                    </a:lnTo>
                    <a:lnTo>
                      <a:pt x="904" y="1075"/>
                    </a:lnTo>
                    <a:lnTo>
                      <a:pt x="888" y="1075"/>
                    </a:lnTo>
                    <a:lnTo>
                      <a:pt x="873" y="1074"/>
                    </a:lnTo>
                    <a:lnTo>
                      <a:pt x="860" y="1075"/>
                    </a:lnTo>
                    <a:lnTo>
                      <a:pt x="843" y="1075"/>
                    </a:lnTo>
                    <a:lnTo>
                      <a:pt x="824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7" y="218"/>
                    </a:lnTo>
                    <a:lnTo>
                      <a:pt x="549" y="495"/>
                    </a:lnTo>
                    <a:lnTo>
                      <a:pt x="219" y="880"/>
                    </a:lnTo>
                    <a:lnTo>
                      <a:pt x="48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30" y="3"/>
                    </a:lnTo>
                    <a:lnTo>
                      <a:pt x="48" y="3"/>
                    </a:lnTo>
                    <a:lnTo>
                      <a:pt x="70" y="3"/>
                    </a:lnTo>
                    <a:lnTo>
                      <a:pt x="91" y="3"/>
                    </a:lnTo>
                    <a:lnTo>
                      <a:pt x="110" y="3"/>
                    </a:lnTo>
                    <a:lnTo>
                      <a:pt x="126" y="1"/>
                    </a:lnTo>
                    <a:lnTo>
                      <a:pt x="139" y="0"/>
                    </a:lnTo>
                    <a:lnTo>
                      <a:pt x="139" y="824"/>
                    </a:lnTo>
                    <a:lnTo>
                      <a:pt x="155" y="823"/>
                    </a:lnTo>
                    <a:lnTo>
                      <a:pt x="873" y="0"/>
                    </a:lnTo>
                    <a:lnTo>
                      <a:pt x="94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20" name="Freeform 27"/>
              <p:cNvSpPr/>
              <p:nvPr/>
            </p:nvSpPr>
            <p:spPr>
              <a:xfrm>
                <a:off x="1606680" y="290520"/>
                <a:ext cx="66240" cy="7884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939" h="1080">
                    <a:moveTo>
                      <a:pt x="153" y="824"/>
                    </a:moveTo>
                    <a:lnTo>
                      <a:pt x="870" y="0"/>
                    </a:lnTo>
                    <a:lnTo>
                      <a:pt x="939" y="0"/>
                    </a:lnTo>
                    <a:lnTo>
                      <a:pt x="939" y="1080"/>
                    </a:lnTo>
                    <a:lnTo>
                      <a:pt x="920" y="1077"/>
                    </a:lnTo>
                    <a:lnTo>
                      <a:pt x="901" y="1075"/>
                    </a:lnTo>
                    <a:lnTo>
                      <a:pt x="885" y="1075"/>
                    </a:lnTo>
                    <a:lnTo>
                      <a:pt x="870" y="1074"/>
                    </a:lnTo>
                    <a:lnTo>
                      <a:pt x="858" y="1075"/>
                    </a:lnTo>
                    <a:lnTo>
                      <a:pt x="842" y="1075"/>
                    </a:lnTo>
                    <a:lnTo>
                      <a:pt x="823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6" y="218"/>
                    </a:lnTo>
                    <a:lnTo>
                      <a:pt x="128" y="984"/>
                    </a:lnTo>
                    <a:lnTo>
                      <a:pt x="103" y="1011"/>
                    </a:lnTo>
                    <a:lnTo>
                      <a:pt x="82" y="1035"/>
                    </a:lnTo>
                    <a:lnTo>
                      <a:pt x="63" y="1058"/>
                    </a:lnTo>
                    <a:lnTo>
                      <a:pt x="47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0" y="1"/>
                    </a:lnTo>
                    <a:lnTo>
                      <a:pt x="24" y="3"/>
                    </a:lnTo>
                    <a:lnTo>
                      <a:pt x="43" y="3"/>
                    </a:lnTo>
                    <a:lnTo>
                      <a:pt x="67" y="3"/>
                    </a:lnTo>
                    <a:lnTo>
                      <a:pt x="137" y="0"/>
                    </a:lnTo>
                    <a:lnTo>
                      <a:pt x="137" y="824"/>
                    </a:lnTo>
                    <a:lnTo>
                      <a:pt x="153" y="82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21" name="Freeform 28"/>
              <p:cNvSpPr/>
              <p:nvPr/>
            </p:nvSpPr>
            <p:spPr>
              <a:xfrm>
                <a:off x="1536840" y="290520"/>
                <a:ext cx="56520" cy="7884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792" h="1081">
                    <a:moveTo>
                      <a:pt x="138" y="530"/>
                    </a:moveTo>
                    <a:lnTo>
                      <a:pt x="138" y="1081"/>
                    </a:lnTo>
                    <a:lnTo>
                      <a:pt x="111" y="1078"/>
                    </a:lnTo>
                    <a:lnTo>
                      <a:pt x="98" y="1077"/>
                    </a:lnTo>
                    <a:lnTo>
                      <a:pt x="91" y="1077"/>
                    </a:lnTo>
                    <a:lnTo>
                      <a:pt x="69" y="1075"/>
                    </a:lnTo>
                    <a:lnTo>
                      <a:pt x="38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40" y="3"/>
                    </a:lnTo>
                    <a:lnTo>
                      <a:pt x="69" y="4"/>
                    </a:lnTo>
                    <a:lnTo>
                      <a:pt x="96" y="3"/>
                    </a:lnTo>
                    <a:lnTo>
                      <a:pt x="138" y="1"/>
                    </a:lnTo>
                    <a:lnTo>
                      <a:pt x="138" y="488"/>
                    </a:lnTo>
                    <a:lnTo>
                      <a:pt x="143" y="490"/>
                    </a:lnTo>
                    <a:lnTo>
                      <a:pt x="146" y="491"/>
                    </a:lnTo>
                    <a:lnTo>
                      <a:pt x="153" y="490"/>
                    </a:lnTo>
                    <a:lnTo>
                      <a:pt x="161" y="488"/>
                    </a:lnTo>
                    <a:lnTo>
                      <a:pt x="169" y="484"/>
                    </a:lnTo>
                    <a:lnTo>
                      <a:pt x="179" y="479"/>
                    </a:lnTo>
                    <a:lnTo>
                      <a:pt x="185" y="473"/>
                    </a:lnTo>
                    <a:lnTo>
                      <a:pt x="193" y="466"/>
                    </a:lnTo>
                    <a:lnTo>
                      <a:pt x="203" y="459"/>
                    </a:lnTo>
                    <a:lnTo>
                      <a:pt x="213" y="450"/>
                    </a:lnTo>
                    <a:lnTo>
                      <a:pt x="223" y="440"/>
                    </a:lnTo>
                    <a:lnTo>
                      <a:pt x="235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0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8" y="3"/>
                    </a:lnTo>
                    <a:lnTo>
                      <a:pt x="774" y="0"/>
                    </a:lnTo>
                    <a:lnTo>
                      <a:pt x="416" y="345"/>
                    </a:lnTo>
                    <a:lnTo>
                      <a:pt x="281" y="480"/>
                    </a:lnTo>
                    <a:lnTo>
                      <a:pt x="415" y="630"/>
                    </a:lnTo>
                    <a:lnTo>
                      <a:pt x="568" y="804"/>
                    </a:lnTo>
                    <a:lnTo>
                      <a:pt x="666" y="915"/>
                    </a:lnTo>
                    <a:lnTo>
                      <a:pt x="792" y="1073"/>
                    </a:lnTo>
                    <a:lnTo>
                      <a:pt x="792" y="1081"/>
                    </a:lnTo>
                    <a:lnTo>
                      <a:pt x="758" y="1078"/>
                    </a:lnTo>
                    <a:lnTo>
                      <a:pt x="747" y="1078"/>
                    </a:lnTo>
                    <a:lnTo>
                      <a:pt x="742" y="1077"/>
                    </a:lnTo>
                    <a:lnTo>
                      <a:pt x="733" y="1077"/>
                    </a:lnTo>
                    <a:lnTo>
                      <a:pt x="706" y="1075"/>
                    </a:lnTo>
                    <a:lnTo>
                      <a:pt x="666" y="1077"/>
                    </a:lnTo>
                    <a:lnTo>
                      <a:pt x="617" y="1081"/>
                    </a:lnTo>
                    <a:lnTo>
                      <a:pt x="589" y="1039"/>
                    </a:lnTo>
                    <a:lnTo>
                      <a:pt x="560" y="1001"/>
                    </a:lnTo>
                    <a:lnTo>
                      <a:pt x="535" y="967"/>
                    </a:lnTo>
                    <a:lnTo>
                      <a:pt x="509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39" y="528"/>
                    </a:lnTo>
                    <a:lnTo>
                      <a:pt x="139" y="529"/>
                    </a:lnTo>
                    <a:lnTo>
                      <a:pt x="138" y="53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22" name="Freeform 29"/>
              <p:cNvSpPr/>
              <p:nvPr/>
            </p:nvSpPr>
            <p:spPr>
              <a:xfrm>
                <a:off x="1455840" y="290520"/>
                <a:ext cx="66240" cy="8028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80280"/>
                  <a:gd name="textAreaBottom" fmla="*/ 80640 h 80280"/>
                </a:gdLst>
                <a:ahLst/>
                <a:rect l="textAreaLeft" t="textAreaTop" r="textAreaRight" b="textAreaBottom"/>
                <a:pathLst>
                  <a:path w="931" h="1122">
                    <a:moveTo>
                      <a:pt x="37" y="789"/>
                    </a:moveTo>
                    <a:lnTo>
                      <a:pt x="29" y="763"/>
                    </a:lnTo>
                    <a:lnTo>
                      <a:pt x="21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5" y="649"/>
                    </a:lnTo>
                    <a:lnTo>
                      <a:pt x="2" y="620"/>
                    </a:lnTo>
                    <a:lnTo>
                      <a:pt x="0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2" y="494"/>
                    </a:lnTo>
                    <a:lnTo>
                      <a:pt x="4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4" y="415"/>
                    </a:lnTo>
                    <a:lnTo>
                      <a:pt x="18" y="396"/>
                    </a:lnTo>
                    <a:lnTo>
                      <a:pt x="24" y="378"/>
                    </a:lnTo>
                    <a:lnTo>
                      <a:pt x="30" y="359"/>
                    </a:lnTo>
                    <a:lnTo>
                      <a:pt x="35" y="341"/>
                    </a:lnTo>
                    <a:lnTo>
                      <a:pt x="43" y="323"/>
                    </a:lnTo>
                    <a:lnTo>
                      <a:pt x="50" y="306"/>
                    </a:lnTo>
                    <a:lnTo>
                      <a:pt x="58" y="290"/>
                    </a:lnTo>
                    <a:lnTo>
                      <a:pt x="67" y="273"/>
                    </a:lnTo>
                    <a:lnTo>
                      <a:pt x="76" y="258"/>
                    </a:lnTo>
                    <a:lnTo>
                      <a:pt x="86" y="242"/>
                    </a:lnTo>
                    <a:lnTo>
                      <a:pt x="97" y="227"/>
                    </a:lnTo>
                    <a:lnTo>
                      <a:pt x="108" y="212"/>
                    </a:lnTo>
                    <a:lnTo>
                      <a:pt x="119" y="198"/>
                    </a:lnTo>
                    <a:lnTo>
                      <a:pt x="132" y="184"/>
                    </a:lnTo>
                    <a:lnTo>
                      <a:pt x="143" y="172"/>
                    </a:lnTo>
                    <a:lnTo>
                      <a:pt x="156" y="159"/>
                    </a:lnTo>
                    <a:lnTo>
                      <a:pt x="170" y="147"/>
                    </a:lnTo>
                    <a:lnTo>
                      <a:pt x="183" y="136"/>
                    </a:lnTo>
                    <a:lnTo>
                      <a:pt x="197" y="124"/>
                    </a:lnTo>
                    <a:lnTo>
                      <a:pt x="212" y="113"/>
                    </a:lnTo>
                    <a:lnTo>
                      <a:pt x="227" y="103"/>
                    </a:lnTo>
                    <a:lnTo>
                      <a:pt x="242" y="93"/>
                    </a:lnTo>
                    <a:lnTo>
                      <a:pt x="258" y="84"/>
                    </a:lnTo>
                    <a:lnTo>
                      <a:pt x="275" y="75"/>
                    </a:lnTo>
                    <a:lnTo>
                      <a:pt x="292" y="67"/>
                    </a:lnTo>
                    <a:lnTo>
                      <a:pt x="308" y="59"/>
                    </a:lnTo>
                    <a:lnTo>
                      <a:pt x="325" y="51"/>
                    </a:lnTo>
                    <a:lnTo>
                      <a:pt x="343" y="44"/>
                    </a:lnTo>
                    <a:lnTo>
                      <a:pt x="361" y="38"/>
                    </a:lnTo>
                    <a:lnTo>
                      <a:pt x="379" y="31"/>
                    </a:lnTo>
                    <a:lnTo>
                      <a:pt x="397" y="26"/>
                    </a:lnTo>
                    <a:lnTo>
                      <a:pt x="417" y="21"/>
                    </a:lnTo>
                    <a:lnTo>
                      <a:pt x="435" y="17"/>
                    </a:lnTo>
                    <a:lnTo>
                      <a:pt x="454" y="12"/>
                    </a:lnTo>
                    <a:lnTo>
                      <a:pt x="473" y="9"/>
                    </a:lnTo>
                    <a:lnTo>
                      <a:pt x="493" y="6"/>
                    </a:lnTo>
                    <a:lnTo>
                      <a:pt x="512" y="4"/>
                    </a:lnTo>
                    <a:lnTo>
                      <a:pt x="532" y="2"/>
                    </a:lnTo>
                    <a:lnTo>
                      <a:pt x="552" y="1"/>
                    </a:lnTo>
                    <a:lnTo>
                      <a:pt x="572" y="0"/>
                    </a:lnTo>
                    <a:lnTo>
                      <a:pt x="593" y="0"/>
                    </a:lnTo>
                    <a:lnTo>
                      <a:pt x="622" y="1"/>
                    </a:lnTo>
                    <a:lnTo>
                      <a:pt x="652" y="2"/>
                    </a:lnTo>
                    <a:lnTo>
                      <a:pt x="680" y="4"/>
                    </a:lnTo>
                    <a:lnTo>
                      <a:pt x="710" y="7"/>
                    </a:lnTo>
                    <a:lnTo>
                      <a:pt x="739" y="12"/>
                    </a:lnTo>
                    <a:lnTo>
                      <a:pt x="767" y="18"/>
                    </a:lnTo>
                    <a:lnTo>
                      <a:pt x="796" y="25"/>
                    </a:lnTo>
                    <a:lnTo>
                      <a:pt x="824" y="33"/>
                    </a:lnTo>
                    <a:lnTo>
                      <a:pt x="852" y="41"/>
                    </a:lnTo>
                    <a:lnTo>
                      <a:pt x="879" y="51"/>
                    </a:lnTo>
                    <a:lnTo>
                      <a:pt x="906" y="61"/>
                    </a:lnTo>
                    <a:lnTo>
                      <a:pt x="931" y="73"/>
                    </a:lnTo>
                    <a:lnTo>
                      <a:pt x="923" y="98"/>
                    </a:lnTo>
                    <a:lnTo>
                      <a:pt x="914" y="127"/>
                    </a:lnTo>
                    <a:lnTo>
                      <a:pt x="906" y="159"/>
                    </a:lnTo>
                    <a:lnTo>
                      <a:pt x="899" y="194"/>
                    </a:lnTo>
                    <a:lnTo>
                      <a:pt x="888" y="195"/>
                    </a:lnTo>
                    <a:lnTo>
                      <a:pt x="877" y="183"/>
                    </a:lnTo>
                    <a:lnTo>
                      <a:pt x="865" y="171"/>
                    </a:lnTo>
                    <a:lnTo>
                      <a:pt x="849" y="157"/>
                    </a:lnTo>
                    <a:lnTo>
                      <a:pt x="830" y="142"/>
                    </a:lnTo>
                    <a:lnTo>
                      <a:pt x="808" y="127"/>
                    </a:lnTo>
                    <a:lnTo>
                      <a:pt x="784" y="113"/>
                    </a:lnTo>
                    <a:lnTo>
                      <a:pt x="757" y="99"/>
                    </a:lnTo>
                    <a:lnTo>
                      <a:pt x="726" y="86"/>
                    </a:lnTo>
                    <a:lnTo>
                      <a:pt x="709" y="80"/>
                    </a:lnTo>
                    <a:lnTo>
                      <a:pt x="692" y="75"/>
                    </a:lnTo>
                    <a:lnTo>
                      <a:pt x="676" y="70"/>
                    </a:lnTo>
                    <a:lnTo>
                      <a:pt x="658" y="67"/>
                    </a:lnTo>
                    <a:lnTo>
                      <a:pt x="641" y="63"/>
                    </a:lnTo>
                    <a:lnTo>
                      <a:pt x="623" y="61"/>
                    </a:lnTo>
                    <a:lnTo>
                      <a:pt x="605" y="60"/>
                    </a:lnTo>
                    <a:lnTo>
                      <a:pt x="587" y="59"/>
                    </a:lnTo>
                    <a:lnTo>
                      <a:pt x="570" y="59"/>
                    </a:lnTo>
                    <a:lnTo>
                      <a:pt x="553" y="60"/>
                    </a:lnTo>
                    <a:lnTo>
                      <a:pt x="537" y="61"/>
                    </a:lnTo>
                    <a:lnTo>
                      <a:pt x="520" y="63"/>
                    </a:lnTo>
                    <a:lnTo>
                      <a:pt x="504" y="65"/>
                    </a:lnTo>
                    <a:lnTo>
                      <a:pt x="490" y="69"/>
                    </a:lnTo>
                    <a:lnTo>
                      <a:pt x="474" y="72"/>
                    </a:lnTo>
                    <a:lnTo>
                      <a:pt x="459" y="76"/>
                    </a:lnTo>
                    <a:lnTo>
                      <a:pt x="444" y="80"/>
                    </a:lnTo>
                    <a:lnTo>
                      <a:pt x="430" y="86"/>
                    </a:lnTo>
                    <a:lnTo>
                      <a:pt x="417" y="91"/>
                    </a:lnTo>
                    <a:lnTo>
                      <a:pt x="403" y="97"/>
                    </a:lnTo>
                    <a:lnTo>
                      <a:pt x="389" y="104"/>
                    </a:lnTo>
                    <a:lnTo>
                      <a:pt x="376" y="111"/>
                    </a:lnTo>
                    <a:lnTo>
                      <a:pt x="364" y="119"/>
                    </a:lnTo>
                    <a:lnTo>
                      <a:pt x="352" y="126"/>
                    </a:lnTo>
                    <a:lnTo>
                      <a:pt x="339" y="134"/>
                    </a:lnTo>
                    <a:lnTo>
                      <a:pt x="328" y="144"/>
                    </a:lnTo>
                    <a:lnTo>
                      <a:pt x="317" y="154"/>
                    </a:lnTo>
                    <a:lnTo>
                      <a:pt x="306" y="163"/>
                    </a:lnTo>
                    <a:lnTo>
                      <a:pt x="296" y="174"/>
                    </a:lnTo>
                    <a:lnTo>
                      <a:pt x="285" y="184"/>
                    </a:lnTo>
                    <a:lnTo>
                      <a:pt x="276" y="195"/>
                    </a:lnTo>
                    <a:lnTo>
                      <a:pt x="266" y="207"/>
                    </a:lnTo>
                    <a:lnTo>
                      <a:pt x="248" y="231"/>
                    </a:lnTo>
                    <a:lnTo>
                      <a:pt x="232" y="257"/>
                    </a:lnTo>
                    <a:lnTo>
                      <a:pt x="217" y="283"/>
                    </a:lnTo>
                    <a:lnTo>
                      <a:pt x="204" y="313"/>
                    </a:lnTo>
                    <a:lnTo>
                      <a:pt x="192" y="341"/>
                    </a:lnTo>
                    <a:lnTo>
                      <a:pt x="182" y="372"/>
                    </a:lnTo>
                    <a:lnTo>
                      <a:pt x="174" y="402"/>
                    </a:lnTo>
                    <a:lnTo>
                      <a:pt x="167" y="434"/>
                    </a:lnTo>
                    <a:lnTo>
                      <a:pt x="161" y="466"/>
                    </a:lnTo>
                    <a:lnTo>
                      <a:pt x="157" y="497"/>
                    </a:lnTo>
                    <a:lnTo>
                      <a:pt x="155" y="530"/>
                    </a:lnTo>
                    <a:lnTo>
                      <a:pt x="154" y="564"/>
                    </a:lnTo>
                    <a:lnTo>
                      <a:pt x="155" y="600"/>
                    </a:lnTo>
                    <a:lnTo>
                      <a:pt x="158" y="635"/>
                    </a:lnTo>
                    <a:lnTo>
                      <a:pt x="162" y="669"/>
                    </a:lnTo>
                    <a:lnTo>
                      <a:pt x="168" y="702"/>
                    </a:lnTo>
                    <a:lnTo>
                      <a:pt x="175" y="734"/>
                    </a:lnTo>
                    <a:lnTo>
                      <a:pt x="183" y="765"/>
                    </a:lnTo>
                    <a:lnTo>
                      <a:pt x="194" y="795"/>
                    </a:lnTo>
                    <a:lnTo>
                      <a:pt x="206" y="824"/>
                    </a:lnTo>
                    <a:lnTo>
                      <a:pt x="221" y="851"/>
                    </a:lnTo>
                    <a:lnTo>
                      <a:pt x="236" y="877"/>
                    </a:lnTo>
                    <a:lnTo>
                      <a:pt x="253" y="902"/>
                    </a:lnTo>
                    <a:lnTo>
                      <a:pt x="271" y="924"/>
                    </a:lnTo>
                    <a:lnTo>
                      <a:pt x="290" y="945"/>
                    </a:lnTo>
                    <a:lnTo>
                      <a:pt x="312" y="964"/>
                    </a:lnTo>
                    <a:lnTo>
                      <a:pt x="333" y="983"/>
                    </a:lnTo>
                    <a:lnTo>
                      <a:pt x="357" y="998"/>
                    </a:lnTo>
                    <a:lnTo>
                      <a:pt x="369" y="1006"/>
                    </a:lnTo>
                    <a:lnTo>
                      <a:pt x="382" y="1013"/>
                    </a:lnTo>
                    <a:lnTo>
                      <a:pt x="393" y="1020"/>
                    </a:lnTo>
                    <a:lnTo>
                      <a:pt x="407" y="1026"/>
                    </a:lnTo>
                    <a:lnTo>
                      <a:pt x="432" y="1037"/>
                    </a:lnTo>
                    <a:lnTo>
                      <a:pt x="460" y="1045"/>
                    </a:lnTo>
                    <a:lnTo>
                      <a:pt x="487" y="1052"/>
                    </a:lnTo>
                    <a:lnTo>
                      <a:pt x="516" y="1056"/>
                    </a:lnTo>
                    <a:lnTo>
                      <a:pt x="546" y="1059"/>
                    </a:lnTo>
                    <a:lnTo>
                      <a:pt x="576" y="1060"/>
                    </a:lnTo>
                    <a:lnTo>
                      <a:pt x="596" y="1060"/>
                    </a:lnTo>
                    <a:lnTo>
                      <a:pt x="615" y="1059"/>
                    </a:lnTo>
                    <a:lnTo>
                      <a:pt x="633" y="1057"/>
                    </a:lnTo>
                    <a:lnTo>
                      <a:pt x="652" y="1055"/>
                    </a:lnTo>
                    <a:lnTo>
                      <a:pt x="670" y="1050"/>
                    </a:lnTo>
                    <a:lnTo>
                      <a:pt x="688" y="1047"/>
                    </a:lnTo>
                    <a:lnTo>
                      <a:pt x="706" y="1042"/>
                    </a:lnTo>
                    <a:lnTo>
                      <a:pt x="723" y="1037"/>
                    </a:lnTo>
                    <a:lnTo>
                      <a:pt x="756" y="1025"/>
                    </a:lnTo>
                    <a:lnTo>
                      <a:pt x="786" y="1012"/>
                    </a:lnTo>
                    <a:lnTo>
                      <a:pt x="813" y="998"/>
                    </a:lnTo>
                    <a:lnTo>
                      <a:pt x="837" y="985"/>
                    </a:lnTo>
                    <a:lnTo>
                      <a:pt x="858" y="971"/>
                    </a:lnTo>
                    <a:lnTo>
                      <a:pt x="877" y="957"/>
                    </a:lnTo>
                    <a:lnTo>
                      <a:pt x="895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78" y="1046"/>
                    </a:lnTo>
                    <a:lnTo>
                      <a:pt x="853" y="1060"/>
                    </a:lnTo>
                    <a:lnTo>
                      <a:pt x="825" y="1073"/>
                    </a:lnTo>
                    <a:lnTo>
                      <a:pt x="797" y="1084"/>
                    </a:lnTo>
                    <a:lnTo>
                      <a:pt x="770" y="1093"/>
                    </a:lnTo>
                    <a:lnTo>
                      <a:pt x="742" y="1100"/>
                    </a:lnTo>
                    <a:lnTo>
                      <a:pt x="712" y="1107"/>
                    </a:lnTo>
                    <a:lnTo>
                      <a:pt x="681" y="1112"/>
                    </a:lnTo>
                    <a:lnTo>
                      <a:pt x="650" y="1116"/>
                    </a:lnTo>
                    <a:lnTo>
                      <a:pt x="618" y="1119"/>
                    </a:lnTo>
                    <a:lnTo>
                      <a:pt x="586" y="1122"/>
                    </a:lnTo>
                    <a:lnTo>
                      <a:pt x="554" y="1122"/>
                    </a:lnTo>
                    <a:lnTo>
                      <a:pt x="522" y="1122"/>
                    </a:lnTo>
                    <a:lnTo>
                      <a:pt x="492" y="1119"/>
                    </a:lnTo>
                    <a:lnTo>
                      <a:pt x="461" y="1116"/>
                    </a:lnTo>
                    <a:lnTo>
                      <a:pt x="431" y="1112"/>
                    </a:lnTo>
                    <a:lnTo>
                      <a:pt x="403" y="1107"/>
                    </a:lnTo>
                    <a:lnTo>
                      <a:pt x="375" y="1099"/>
                    </a:lnTo>
                    <a:lnTo>
                      <a:pt x="349" y="1092"/>
                    </a:lnTo>
                    <a:lnTo>
                      <a:pt x="323" y="1082"/>
                    </a:lnTo>
                    <a:lnTo>
                      <a:pt x="298" y="1073"/>
                    </a:lnTo>
                    <a:lnTo>
                      <a:pt x="274" y="1061"/>
                    </a:lnTo>
                    <a:lnTo>
                      <a:pt x="249" y="1049"/>
                    </a:lnTo>
                    <a:lnTo>
                      <a:pt x="227" y="1036"/>
                    </a:lnTo>
                    <a:lnTo>
                      <a:pt x="206" y="1021"/>
                    </a:lnTo>
                    <a:lnTo>
                      <a:pt x="186" y="1005"/>
                    </a:lnTo>
                    <a:lnTo>
                      <a:pt x="167" y="988"/>
                    </a:lnTo>
                    <a:lnTo>
                      <a:pt x="147" y="970"/>
                    </a:lnTo>
                    <a:lnTo>
                      <a:pt x="130" y="951"/>
                    </a:lnTo>
                    <a:lnTo>
                      <a:pt x="115" y="932"/>
                    </a:lnTo>
                    <a:lnTo>
                      <a:pt x="99" y="910"/>
                    </a:lnTo>
                    <a:lnTo>
                      <a:pt x="85" y="888"/>
                    </a:lnTo>
                    <a:lnTo>
                      <a:pt x="71" y="865"/>
                    </a:lnTo>
                    <a:lnTo>
                      <a:pt x="58" y="841"/>
                    </a:lnTo>
                    <a:lnTo>
                      <a:pt x="48" y="816"/>
                    </a:lnTo>
                    <a:lnTo>
                      <a:pt x="37" y="78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3840" bIns="338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23" name="Freeform 30"/>
              <p:cNvSpPr/>
              <p:nvPr/>
            </p:nvSpPr>
            <p:spPr>
              <a:xfrm>
                <a:off x="1397160" y="290520"/>
                <a:ext cx="48600" cy="7884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688" h="1080">
                    <a:moveTo>
                      <a:pt x="319" y="61"/>
                    </a:moveTo>
                    <a:lnTo>
                      <a:pt x="299" y="61"/>
                    </a:lnTo>
                    <a:lnTo>
                      <a:pt x="280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lnTo>
                      <a:pt x="216" y="525"/>
                    </a:lnTo>
                    <a:lnTo>
                      <a:pt x="222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2" y="502"/>
                    </a:lnTo>
                    <a:lnTo>
                      <a:pt x="398" y="496"/>
                    </a:lnTo>
                    <a:lnTo>
                      <a:pt x="413" y="488"/>
                    </a:lnTo>
                    <a:lnTo>
                      <a:pt x="427" y="480"/>
                    </a:lnTo>
                    <a:lnTo>
                      <a:pt x="441" y="471"/>
                    </a:lnTo>
                    <a:lnTo>
                      <a:pt x="453" y="462"/>
                    </a:lnTo>
                    <a:lnTo>
                      <a:pt x="466" y="452"/>
                    </a:lnTo>
                    <a:lnTo>
                      <a:pt x="477" y="442"/>
                    </a:lnTo>
                    <a:lnTo>
                      <a:pt x="487" y="430"/>
                    </a:lnTo>
                    <a:lnTo>
                      <a:pt x="497" y="418"/>
                    </a:lnTo>
                    <a:lnTo>
                      <a:pt x="505" y="406"/>
                    </a:lnTo>
                    <a:lnTo>
                      <a:pt x="514" y="392"/>
                    </a:lnTo>
                    <a:lnTo>
                      <a:pt x="520" y="378"/>
                    </a:lnTo>
                    <a:lnTo>
                      <a:pt x="527" y="363"/>
                    </a:lnTo>
                    <a:lnTo>
                      <a:pt x="532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3" y="283"/>
                    </a:lnTo>
                    <a:lnTo>
                      <a:pt x="543" y="266"/>
                    </a:lnTo>
                    <a:lnTo>
                      <a:pt x="543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7" y="89"/>
                    </a:lnTo>
                    <a:lnTo>
                      <a:pt x="445" y="84"/>
                    </a:lnTo>
                    <a:lnTo>
                      <a:pt x="434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5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close/>
                    <a:moveTo>
                      <a:pt x="310" y="586"/>
                    </a:moveTo>
                    <a:lnTo>
                      <a:pt x="298" y="587"/>
                    </a:lnTo>
                    <a:lnTo>
                      <a:pt x="285" y="588"/>
                    </a:lnTo>
                    <a:lnTo>
                      <a:pt x="272" y="588"/>
                    </a:lnTo>
                    <a:lnTo>
                      <a:pt x="260" y="588"/>
                    </a:lnTo>
                    <a:lnTo>
                      <a:pt x="246" y="588"/>
                    </a:lnTo>
                    <a:lnTo>
                      <a:pt x="240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20" y="586"/>
                    </a:lnTo>
                    <a:lnTo>
                      <a:pt x="195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1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70" y="1074"/>
                    </a:lnTo>
                    <a:lnTo>
                      <a:pt x="38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2" y="0"/>
                    </a:lnTo>
                    <a:lnTo>
                      <a:pt x="319" y="0"/>
                    </a:lnTo>
                    <a:lnTo>
                      <a:pt x="354" y="1"/>
                    </a:lnTo>
                    <a:lnTo>
                      <a:pt x="387" y="3"/>
                    </a:lnTo>
                    <a:lnTo>
                      <a:pt x="417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500" y="18"/>
                    </a:lnTo>
                    <a:lnTo>
                      <a:pt x="523" y="24"/>
                    </a:lnTo>
                    <a:lnTo>
                      <a:pt x="545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5" y="212"/>
                    </a:lnTo>
                    <a:lnTo>
                      <a:pt x="688" y="235"/>
                    </a:lnTo>
                    <a:lnTo>
                      <a:pt x="688" y="258"/>
                    </a:lnTo>
                    <a:lnTo>
                      <a:pt x="688" y="281"/>
                    </a:lnTo>
                    <a:lnTo>
                      <a:pt x="685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0" y="485"/>
                    </a:lnTo>
                    <a:lnTo>
                      <a:pt x="575" y="497"/>
                    </a:lnTo>
                    <a:lnTo>
                      <a:pt x="558" y="507"/>
                    </a:lnTo>
                    <a:lnTo>
                      <a:pt x="540" y="518"/>
                    </a:lnTo>
                    <a:lnTo>
                      <a:pt x="521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24" name="Freeform 31"/>
              <p:cNvSpPr/>
              <p:nvPr/>
            </p:nvSpPr>
            <p:spPr>
              <a:xfrm>
                <a:off x="1319400" y="290520"/>
                <a:ext cx="56520" cy="7884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791" h="1081">
                    <a:moveTo>
                      <a:pt x="192" y="58"/>
                    </a:moveTo>
                    <a:lnTo>
                      <a:pt x="203" y="51"/>
                    </a:lnTo>
                    <a:lnTo>
                      <a:pt x="215" y="45"/>
                    </a:lnTo>
                    <a:lnTo>
                      <a:pt x="228" y="38"/>
                    </a:lnTo>
                    <a:lnTo>
                      <a:pt x="240" y="33"/>
                    </a:lnTo>
                    <a:lnTo>
                      <a:pt x="255" y="28"/>
                    </a:lnTo>
                    <a:lnTo>
                      <a:pt x="269" y="22"/>
                    </a:lnTo>
                    <a:lnTo>
                      <a:pt x="285" y="18"/>
                    </a:lnTo>
                    <a:lnTo>
                      <a:pt x="301" y="15"/>
                    </a:lnTo>
                    <a:lnTo>
                      <a:pt x="318" y="11"/>
                    </a:lnTo>
                    <a:lnTo>
                      <a:pt x="336" y="9"/>
                    </a:lnTo>
                    <a:lnTo>
                      <a:pt x="355" y="5"/>
                    </a:lnTo>
                    <a:lnTo>
                      <a:pt x="374" y="3"/>
                    </a:lnTo>
                    <a:lnTo>
                      <a:pt x="414" y="1"/>
                    </a:lnTo>
                    <a:lnTo>
                      <a:pt x="457" y="0"/>
                    </a:lnTo>
                    <a:lnTo>
                      <a:pt x="791" y="0"/>
                    </a:lnTo>
                    <a:lnTo>
                      <a:pt x="791" y="1080"/>
                    </a:lnTo>
                    <a:lnTo>
                      <a:pt x="765" y="1077"/>
                    </a:lnTo>
                    <a:lnTo>
                      <a:pt x="753" y="1076"/>
                    </a:lnTo>
                    <a:lnTo>
                      <a:pt x="746" y="1076"/>
                    </a:lnTo>
                    <a:lnTo>
                      <a:pt x="722" y="1074"/>
                    </a:lnTo>
                    <a:lnTo>
                      <a:pt x="700" y="1076"/>
                    </a:lnTo>
                    <a:lnTo>
                      <a:pt x="681" y="1077"/>
                    </a:lnTo>
                    <a:lnTo>
                      <a:pt x="653" y="1080"/>
                    </a:lnTo>
                    <a:lnTo>
                      <a:pt x="653" y="552"/>
                    </a:lnTo>
                    <a:lnTo>
                      <a:pt x="592" y="552"/>
                    </a:lnTo>
                    <a:lnTo>
                      <a:pt x="466" y="701"/>
                    </a:lnTo>
                    <a:lnTo>
                      <a:pt x="282" y="944"/>
                    </a:lnTo>
                    <a:lnTo>
                      <a:pt x="182" y="1081"/>
                    </a:lnTo>
                    <a:lnTo>
                      <a:pt x="144" y="1076"/>
                    </a:lnTo>
                    <a:lnTo>
                      <a:pt x="131" y="1076"/>
                    </a:lnTo>
                    <a:lnTo>
                      <a:pt x="125" y="1076"/>
                    </a:lnTo>
                    <a:lnTo>
                      <a:pt x="119" y="1074"/>
                    </a:lnTo>
                    <a:lnTo>
                      <a:pt x="92" y="1074"/>
                    </a:lnTo>
                    <a:lnTo>
                      <a:pt x="62" y="1076"/>
                    </a:lnTo>
                    <a:lnTo>
                      <a:pt x="38" y="1077"/>
                    </a:lnTo>
                    <a:lnTo>
                      <a:pt x="0" y="1080"/>
                    </a:lnTo>
                    <a:lnTo>
                      <a:pt x="31" y="1040"/>
                    </a:lnTo>
                    <a:lnTo>
                      <a:pt x="107" y="951"/>
                    </a:lnTo>
                    <a:lnTo>
                      <a:pt x="431" y="540"/>
                    </a:lnTo>
                    <a:lnTo>
                      <a:pt x="398" y="533"/>
                    </a:lnTo>
                    <a:lnTo>
                      <a:pt x="366" y="524"/>
                    </a:lnTo>
                    <a:lnTo>
                      <a:pt x="336" y="514"/>
                    </a:lnTo>
                    <a:lnTo>
                      <a:pt x="306" y="502"/>
                    </a:lnTo>
                    <a:lnTo>
                      <a:pt x="277" y="489"/>
                    </a:lnTo>
                    <a:lnTo>
                      <a:pt x="251" y="475"/>
                    </a:lnTo>
                    <a:lnTo>
                      <a:pt x="225" y="458"/>
                    </a:lnTo>
                    <a:lnTo>
                      <a:pt x="202" y="441"/>
                    </a:lnTo>
                    <a:lnTo>
                      <a:pt x="190" y="431"/>
                    </a:lnTo>
                    <a:lnTo>
                      <a:pt x="180" y="420"/>
                    </a:lnTo>
                    <a:lnTo>
                      <a:pt x="169" y="410"/>
                    </a:lnTo>
                    <a:lnTo>
                      <a:pt x="160" y="399"/>
                    </a:lnTo>
                    <a:lnTo>
                      <a:pt x="151" y="389"/>
                    </a:lnTo>
                    <a:lnTo>
                      <a:pt x="144" y="377"/>
                    </a:lnTo>
                    <a:lnTo>
                      <a:pt x="138" y="365"/>
                    </a:lnTo>
                    <a:lnTo>
                      <a:pt x="131" y="352"/>
                    </a:lnTo>
                    <a:lnTo>
                      <a:pt x="125" y="340"/>
                    </a:lnTo>
                    <a:lnTo>
                      <a:pt x="121" y="327"/>
                    </a:lnTo>
                    <a:lnTo>
                      <a:pt x="116" y="313"/>
                    </a:lnTo>
                    <a:lnTo>
                      <a:pt x="113" y="299"/>
                    </a:lnTo>
                    <a:lnTo>
                      <a:pt x="111" y="285"/>
                    </a:lnTo>
                    <a:lnTo>
                      <a:pt x="109" y="270"/>
                    </a:lnTo>
                    <a:lnTo>
                      <a:pt x="108" y="255"/>
                    </a:lnTo>
                    <a:lnTo>
                      <a:pt x="107" y="240"/>
                    </a:lnTo>
                    <a:lnTo>
                      <a:pt x="108" y="225"/>
                    </a:lnTo>
                    <a:lnTo>
                      <a:pt x="109" y="210"/>
                    </a:lnTo>
                    <a:lnTo>
                      <a:pt x="110" y="196"/>
                    </a:lnTo>
                    <a:lnTo>
                      <a:pt x="112" y="183"/>
                    </a:lnTo>
                    <a:lnTo>
                      <a:pt x="115" y="170"/>
                    </a:lnTo>
                    <a:lnTo>
                      <a:pt x="119" y="157"/>
                    </a:lnTo>
                    <a:lnTo>
                      <a:pt x="124" y="145"/>
                    </a:lnTo>
                    <a:lnTo>
                      <a:pt x="129" y="134"/>
                    </a:lnTo>
                    <a:lnTo>
                      <a:pt x="134" y="123"/>
                    </a:lnTo>
                    <a:lnTo>
                      <a:pt x="141" y="113"/>
                    </a:lnTo>
                    <a:lnTo>
                      <a:pt x="147" y="102"/>
                    </a:lnTo>
                    <a:lnTo>
                      <a:pt x="156" y="92"/>
                    </a:lnTo>
                    <a:lnTo>
                      <a:pt x="163" y="83"/>
                    </a:lnTo>
                    <a:lnTo>
                      <a:pt x="172" y="74"/>
                    </a:lnTo>
                    <a:lnTo>
                      <a:pt x="182" y="66"/>
                    </a:lnTo>
                    <a:lnTo>
                      <a:pt x="192" y="58"/>
                    </a:lnTo>
                    <a:close/>
                    <a:moveTo>
                      <a:pt x="653" y="494"/>
                    </a:moveTo>
                    <a:lnTo>
                      <a:pt x="653" y="57"/>
                    </a:lnTo>
                    <a:lnTo>
                      <a:pt x="590" y="54"/>
                    </a:lnTo>
                    <a:lnTo>
                      <a:pt x="519" y="54"/>
                    </a:lnTo>
                    <a:lnTo>
                      <a:pt x="486" y="55"/>
                    </a:lnTo>
                    <a:lnTo>
                      <a:pt x="458" y="56"/>
                    </a:lnTo>
                    <a:lnTo>
                      <a:pt x="437" y="57"/>
                    </a:lnTo>
                    <a:lnTo>
                      <a:pt x="421" y="60"/>
                    </a:lnTo>
                    <a:lnTo>
                      <a:pt x="400" y="64"/>
                    </a:lnTo>
                    <a:lnTo>
                      <a:pt x="381" y="69"/>
                    </a:lnTo>
                    <a:lnTo>
                      <a:pt x="362" y="75"/>
                    </a:lnTo>
                    <a:lnTo>
                      <a:pt x="346" y="83"/>
                    </a:lnTo>
                    <a:lnTo>
                      <a:pt x="330" y="91"/>
                    </a:lnTo>
                    <a:lnTo>
                      <a:pt x="315" y="101"/>
                    </a:lnTo>
                    <a:lnTo>
                      <a:pt x="303" y="112"/>
                    </a:lnTo>
                    <a:lnTo>
                      <a:pt x="291" y="123"/>
                    </a:lnTo>
                    <a:lnTo>
                      <a:pt x="282" y="136"/>
                    </a:lnTo>
                    <a:lnTo>
                      <a:pt x="272" y="150"/>
                    </a:lnTo>
                    <a:lnTo>
                      <a:pt x="265" y="166"/>
                    </a:lnTo>
                    <a:lnTo>
                      <a:pt x="258" y="182"/>
                    </a:lnTo>
                    <a:lnTo>
                      <a:pt x="254" y="199"/>
                    </a:lnTo>
                    <a:lnTo>
                      <a:pt x="251" y="218"/>
                    </a:lnTo>
                    <a:lnTo>
                      <a:pt x="249" y="237"/>
                    </a:lnTo>
                    <a:lnTo>
                      <a:pt x="248" y="258"/>
                    </a:lnTo>
                    <a:lnTo>
                      <a:pt x="249" y="279"/>
                    </a:lnTo>
                    <a:lnTo>
                      <a:pt x="251" y="300"/>
                    </a:lnTo>
                    <a:lnTo>
                      <a:pt x="255" y="321"/>
                    </a:lnTo>
                    <a:lnTo>
                      <a:pt x="261" y="339"/>
                    </a:lnTo>
                    <a:lnTo>
                      <a:pt x="269" y="357"/>
                    </a:lnTo>
                    <a:lnTo>
                      <a:pt x="279" y="374"/>
                    </a:lnTo>
                    <a:lnTo>
                      <a:pt x="290" y="390"/>
                    </a:lnTo>
                    <a:lnTo>
                      <a:pt x="304" y="404"/>
                    </a:lnTo>
                    <a:lnTo>
                      <a:pt x="318" y="419"/>
                    </a:lnTo>
                    <a:lnTo>
                      <a:pt x="333" y="432"/>
                    </a:lnTo>
                    <a:lnTo>
                      <a:pt x="349" y="444"/>
                    </a:lnTo>
                    <a:lnTo>
                      <a:pt x="367" y="454"/>
                    </a:lnTo>
                    <a:lnTo>
                      <a:pt x="386" y="463"/>
                    </a:lnTo>
                    <a:lnTo>
                      <a:pt x="407" y="471"/>
                    </a:lnTo>
                    <a:lnTo>
                      <a:pt x="428" y="478"/>
                    </a:lnTo>
                    <a:lnTo>
                      <a:pt x="450" y="484"/>
                    </a:lnTo>
                    <a:lnTo>
                      <a:pt x="476" y="488"/>
                    </a:lnTo>
                    <a:lnTo>
                      <a:pt x="507" y="492"/>
                    </a:lnTo>
                    <a:lnTo>
                      <a:pt x="541" y="493"/>
                    </a:lnTo>
                    <a:lnTo>
                      <a:pt x="579" y="494"/>
                    </a:lnTo>
                    <a:lnTo>
                      <a:pt x="653" y="49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25" name="Freeform 32"/>
              <p:cNvSpPr/>
              <p:nvPr/>
            </p:nvSpPr>
            <p:spPr>
              <a:xfrm>
                <a:off x="1227240" y="290520"/>
                <a:ext cx="85320" cy="80280"/>
              </a:xfrm>
              <a:custGeom>
                <a:avLst/>
                <a:gdLst>
                  <a:gd name="textAreaLeft" fmla="*/ 0 w 85320"/>
                  <a:gd name="textAreaRight" fmla="*/ 85680 w 85320"/>
                  <a:gd name="textAreaTop" fmla="*/ 0 h 80280"/>
                  <a:gd name="textAreaBottom" fmla="*/ 80640 h 80280"/>
                </a:gdLst>
                <a:ahLst/>
                <a:rect l="textAreaLeft" t="textAreaTop" r="textAreaRight" b="textAreaBottom"/>
                <a:pathLst>
                  <a:path w="1181" h="1122">
                    <a:moveTo>
                      <a:pt x="891" y="1048"/>
                    </a:moveTo>
                    <a:lnTo>
                      <a:pt x="874" y="1058"/>
                    </a:lnTo>
                    <a:lnTo>
                      <a:pt x="856" y="1066"/>
                    </a:lnTo>
                    <a:lnTo>
                      <a:pt x="838" y="1074"/>
                    </a:lnTo>
                    <a:lnTo>
                      <a:pt x="820" y="1081"/>
                    </a:lnTo>
                    <a:lnTo>
                      <a:pt x="802" y="1088"/>
                    </a:lnTo>
                    <a:lnTo>
                      <a:pt x="783" y="1093"/>
                    </a:lnTo>
                    <a:lnTo>
                      <a:pt x="764" y="1098"/>
                    </a:lnTo>
                    <a:lnTo>
                      <a:pt x="745" y="1104"/>
                    </a:lnTo>
                    <a:lnTo>
                      <a:pt x="725" y="1108"/>
                    </a:lnTo>
                    <a:lnTo>
                      <a:pt x="706" y="1112"/>
                    </a:lnTo>
                    <a:lnTo>
                      <a:pt x="686" y="1115"/>
                    </a:lnTo>
                    <a:lnTo>
                      <a:pt x="664" y="1117"/>
                    </a:lnTo>
                    <a:lnTo>
                      <a:pt x="644" y="1119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2"/>
                    </a:lnTo>
                    <a:lnTo>
                      <a:pt x="518" y="1119"/>
                    </a:lnTo>
                    <a:lnTo>
                      <a:pt x="488" y="1116"/>
                    </a:lnTo>
                    <a:lnTo>
                      <a:pt x="458" y="1112"/>
                    </a:lnTo>
                    <a:lnTo>
                      <a:pt x="428" y="1107"/>
                    </a:lnTo>
                    <a:lnTo>
                      <a:pt x="400" y="1099"/>
                    </a:lnTo>
                    <a:lnTo>
                      <a:pt x="371" y="1092"/>
                    </a:lnTo>
                    <a:lnTo>
                      <a:pt x="345" y="1082"/>
                    </a:lnTo>
                    <a:lnTo>
                      <a:pt x="318" y="1073"/>
                    </a:lnTo>
                    <a:lnTo>
                      <a:pt x="293" y="1061"/>
                    </a:lnTo>
                    <a:lnTo>
                      <a:pt x="268" y="1048"/>
                    </a:lnTo>
                    <a:lnTo>
                      <a:pt x="244" y="1035"/>
                    </a:lnTo>
                    <a:lnTo>
                      <a:pt x="222" y="1020"/>
                    </a:lnTo>
                    <a:lnTo>
                      <a:pt x="200" y="1004"/>
                    </a:lnTo>
                    <a:lnTo>
                      <a:pt x="179" y="987"/>
                    </a:lnTo>
                    <a:lnTo>
                      <a:pt x="160" y="969"/>
                    </a:lnTo>
                    <a:lnTo>
                      <a:pt x="141" y="950"/>
                    </a:lnTo>
                    <a:lnTo>
                      <a:pt x="124" y="931"/>
                    </a:lnTo>
                    <a:lnTo>
                      <a:pt x="107" y="909"/>
                    </a:lnTo>
                    <a:lnTo>
                      <a:pt x="92" y="887"/>
                    </a:lnTo>
                    <a:lnTo>
                      <a:pt x="78" y="865"/>
                    </a:lnTo>
                    <a:lnTo>
                      <a:pt x="65" y="840"/>
                    </a:lnTo>
                    <a:lnTo>
                      <a:pt x="53" y="816"/>
                    </a:lnTo>
                    <a:lnTo>
                      <a:pt x="43" y="789"/>
                    </a:lnTo>
                    <a:lnTo>
                      <a:pt x="32" y="764"/>
                    </a:lnTo>
                    <a:lnTo>
                      <a:pt x="24" y="737"/>
                    </a:lnTo>
                    <a:lnTo>
                      <a:pt x="17" y="711"/>
                    </a:lnTo>
                    <a:lnTo>
                      <a:pt x="12" y="683"/>
                    </a:lnTo>
                    <a:lnTo>
                      <a:pt x="7" y="655"/>
                    </a:lnTo>
                    <a:lnTo>
                      <a:pt x="3" y="626"/>
                    </a:lnTo>
                    <a:lnTo>
                      <a:pt x="1" y="595"/>
                    </a:lnTo>
                    <a:lnTo>
                      <a:pt x="0" y="564"/>
                    </a:lnTo>
                    <a:lnTo>
                      <a:pt x="1" y="532"/>
                    </a:lnTo>
                    <a:lnTo>
                      <a:pt x="3" y="502"/>
                    </a:lnTo>
                    <a:lnTo>
                      <a:pt x="7" y="472"/>
                    </a:lnTo>
                    <a:lnTo>
                      <a:pt x="12" y="442"/>
                    </a:lnTo>
                    <a:lnTo>
                      <a:pt x="18" y="414"/>
                    </a:lnTo>
                    <a:lnTo>
                      <a:pt x="26" y="386"/>
                    </a:lnTo>
                    <a:lnTo>
                      <a:pt x="34" y="359"/>
                    </a:lnTo>
                    <a:lnTo>
                      <a:pt x="45" y="333"/>
                    </a:lnTo>
                    <a:lnTo>
                      <a:pt x="56" y="306"/>
                    </a:lnTo>
                    <a:lnTo>
                      <a:pt x="69" y="282"/>
                    </a:lnTo>
                    <a:lnTo>
                      <a:pt x="83" y="258"/>
                    </a:lnTo>
                    <a:lnTo>
                      <a:pt x="98" y="235"/>
                    </a:lnTo>
                    <a:lnTo>
                      <a:pt x="115" y="213"/>
                    </a:lnTo>
                    <a:lnTo>
                      <a:pt x="132" y="192"/>
                    </a:lnTo>
                    <a:lnTo>
                      <a:pt x="151" y="172"/>
                    </a:lnTo>
                    <a:lnTo>
                      <a:pt x="171" y="151"/>
                    </a:lnTo>
                    <a:lnTo>
                      <a:pt x="191" y="134"/>
                    </a:lnTo>
                    <a:lnTo>
                      <a:pt x="211" y="117"/>
                    </a:lnTo>
                    <a:lnTo>
                      <a:pt x="233" y="102"/>
                    </a:lnTo>
                    <a:lnTo>
                      <a:pt x="256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8" y="51"/>
                    </a:lnTo>
                    <a:lnTo>
                      <a:pt x="354" y="40"/>
                    </a:lnTo>
                    <a:lnTo>
                      <a:pt x="381" y="30"/>
                    </a:lnTo>
                    <a:lnTo>
                      <a:pt x="408" y="22"/>
                    </a:lnTo>
                    <a:lnTo>
                      <a:pt x="437" y="16"/>
                    </a:lnTo>
                    <a:lnTo>
                      <a:pt x="465" y="10"/>
                    </a:lnTo>
                    <a:lnTo>
                      <a:pt x="494" y="5"/>
                    </a:lnTo>
                    <a:lnTo>
                      <a:pt x="524" y="3"/>
                    </a:lnTo>
                    <a:lnTo>
                      <a:pt x="554" y="1"/>
                    </a:lnTo>
                    <a:lnTo>
                      <a:pt x="585" y="0"/>
                    </a:lnTo>
                    <a:lnTo>
                      <a:pt x="613" y="1"/>
                    </a:lnTo>
                    <a:lnTo>
                      <a:pt x="641" y="2"/>
                    </a:lnTo>
                    <a:lnTo>
                      <a:pt x="669" y="4"/>
                    </a:lnTo>
                    <a:lnTo>
                      <a:pt x="696" y="8"/>
                    </a:lnTo>
                    <a:lnTo>
                      <a:pt x="724" y="12"/>
                    </a:lnTo>
                    <a:lnTo>
                      <a:pt x="751" y="19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8" y="51"/>
                    </a:lnTo>
                    <a:lnTo>
                      <a:pt x="884" y="61"/>
                    </a:lnTo>
                    <a:lnTo>
                      <a:pt x="908" y="73"/>
                    </a:lnTo>
                    <a:lnTo>
                      <a:pt x="931" y="86"/>
                    </a:lnTo>
                    <a:lnTo>
                      <a:pt x="955" y="99"/>
                    </a:lnTo>
                    <a:lnTo>
                      <a:pt x="977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8" y="165"/>
                    </a:lnTo>
                    <a:lnTo>
                      <a:pt x="1056" y="185"/>
                    </a:lnTo>
                    <a:lnTo>
                      <a:pt x="1073" y="206"/>
                    </a:lnTo>
                    <a:lnTo>
                      <a:pt x="1089" y="228"/>
                    </a:lnTo>
                    <a:lnTo>
                      <a:pt x="1105" y="250"/>
                    </a:lnTo>
                    <a:lnTo>
                      <a:pt x="1119" y="275"/>
                    </a:lnTo>
                    <a:lnTo>
                      <a:pt x="1132" y="300"/>
                    </a:lnTo>
                    <a:lnTo>
                      <a:pt x="1143" y="327"/>
                    </a:lnTo>
                    <a:lnTo>
                      <a:pt x="1154" y="353"/>
                    </a:lnTo>
                    <a:lnTo>
                      <a:pt x="1162" y="382"/>
                    </a:lnTo>
                    <a:lnTo>
                      <a:pt x="1170" y="411"/>
                    </a:lnTo>
                    <a:lnTo>
                      <a:pt x="1175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1" y="662"/>
                    </a:lnTo>
                    <a:lnTo>
                      <a:pt x="1167" y="682"/>
                    </a:lnTo>
                    <a:lnTo>
                      <a:pt x="1162" y="701"/>
                    </a:lnTo>
                    <a:lnTo>
                      <a:pt x="1157" y="720"/>
                    </a:lnTo>
                    <a:lnTo>
                      <a:pt x="1152" y="738"/>
                    </a:lnTo>
                    <a:lnTo>
                      <a:pt x="1145" y="756"/>
                    </a:lnTo>
                    <a:lnTo>
                      <a:pt x="1138" y="774"/>
                    </a:lnTo>
                    <a:lnTo>
                      <a:pt x="1131" y="793"/>
                    </a:lnTo>
                    <a:lnTo>
                      <a:pt x="1123" y="810"/>
                    </a:lnTo>
                    <a:lnTo>
                      <a:pt x="1115" y="827"/>
                    </a:lnTo>
                    <a:lnTo>
                      <a:pt x="1105" y="843"/>
                    </a:lnTo>
                    <a:lnTo>
                      <a:pt x="1096" y="859"/>
                    </a:lnTo>
                    <a:lnTo>
                      <a:pt x="1085" y="875"/>
                    </a:lnTo>
                    <a:lnTo>
                      <a:pt x="1074" y="891"/>
                    </a:lnTo>
                    <a:lnTo>
                      <a:pt x="1064" y="906"/>
                    </a:lnTo>
                    <a:lnTo>
                      <a:pt x="1052" y="921"/>
                    </a:lnTo>
                    <a:lnTo>
                      <a:pt x="1039" y="935"/>
                    </a:lnTo>
                    <a:lnTo>
                      <a:pt x="1027" y="949"/>
                    </a:lnTo>
                    <a:lnTo>
                      <a:pt x="1014" y="961"/>
                    </a:lnTo>
                    <a:lnTo>
                      <a:pt x="1000" y="974"/>
                    </a:lnTo>
                    <a:lnTo>
                      <a:pt x="985" y="986"/>
                    </a:lnTo>
                    <a:lnTo>
                      <a:pt x="972" y="997"/>
                    </a:lnTo>
                    <a:lnTo>
                      <a:pt x="956" y="1009"/>
                    </a:lnTo>
                    <a:lnTo>
                      <a:pt x="941" y="1020"/>
                    </a:lnTo>
                    <a:lnTo>
                      <a:pt x="925" y="1029"/>
                    </a:lnTo>
                    <a:lnTo>
                      <a:pt x="908" y="1040"/>
                    </a:lnTo>
                    <a:lnTo>
                      <a:pt x="891" y="1048"/>
                    </a:lnTo>
                    <a:close/>
                    <a:moveTo>
                      <a:pt x="723" y="70"/>
                    </a:moveTo>
                    <a:lnTo>
                      <a:pt x="692" y="62"/>
                    </a:lnTo>
                    <a:lnTo>
                      <a:pt x="661" y="57"/>
                    </a:lnTo>
                    <a:lnTo>
                      <a:pt x="645" y="55"/>
                    </a:lnTo>
                    <a:lnTo>
                      <a:pt x="631" y="53"/>
                    </a:lnTo>
                    <a:lnTo>
                      <a:pt x="616" y="53"/>
                    </a:lnTo>
                    <a:lnTo>
                      <a:pt x="600" y="52"/>
                    </a:lnTo>
                    <a:lnTo>
                      <a:pt x="574" y="53"/>
                    </a:lnTo>
                    <a:lnTo>
                      <a:pt x="550" y="54"/>
                    </a:lnTo>
                    <a:lnTo>
                      <a:pt x="526" y="57"/>
                    </a:lnTo>
                    <a:lnTo>
                      <a:pt x="502" y="61"/>
                    </a:lnTo>
                    <a:lnTo>
                      <a:pt x="479" y="67"/>
                    </a:lnTo>
                    <a:lnTo>
                      <a:pt x="457" y="73"/>
                    </a:lnTo>
                    <a:lnTo>
                      <a:pt x="436" y="80"/>
                    </a:lnTo>
                    <a:lnTo>
                      <a:pt x="414" y="90"/>
                    </a:lnTo>
                    <a:lnTo>
                      <a:pt x="394" y="99"/>
                    </a:lnTo>
                    <a:lnTo>
                      <a:pt x="374" y="110"/>
                    </a:lnTo>
                    <a:lnTo>
                      <a:pt x="355" y="122"/>
                    </a:lnTo>
                    <a:lnTo>
                      <a:pt x="337" y="134"/>
                    </a:lnTo>
                    <a:lnTo>
                      <a:pt x="320" y="149"/>
                    </a:lnTo>
                    <a:lnTo>
                      <a:pt x="304" y="164"/>
                    </a:lnTo>
                    <a:lnTo>
                      <a:pt x="288" y="180"/>
                    </a:lnTo>
                    <a:lnTo>
                      <a:pt x="274" y="197"/>
                    </a:lnTo>
                    <a:lnTo>
                      <a:pt x="260" y="214"/>
                    </a:lnTo>
                    <a:lnTo>
                      <a:pt x="246" y="233"/>
                    </a:lnTo>
                    <a:lnTo>
                      <a:pt x="234" y="253"/>
                    </a:lnTo>
                    <a:lnTo>
                      <a:pt x="223" y="273"/>
                    </a:lnTo>
                    <a:lnTo>
                      <a:pt x="212" y="296"/>
                    </a:lnTo>
                    <a:lnTo>
                      <a:pt x="203" y="318"/>
                    </a:lnTo>
                    <a:lnTo>
                      <a:pt x="193" y="341"/>
                    </a:lnTo>
                    <a:lnTo>
                      <a:pt x="185" y="366"/>
                    </a:lnTo>
                    <a:lnTo>
                      <a:pt x="178" y="390"/>
                    </a:lnTo>
                    <a:lnTo>
                      <a:pt x="173" y="416"/>
                    </a:lnTo>
                    <a:lnTo>
                      <a:pt x="168" y="442"/>
                    </a:lnTo>
                    <a:lnTo>
                      <a:pt x="163" y="469"/>
                    </a:lnTo>
                    <a:lnTo>
                      <a:pt x="160" y="496"/>
                    </a:lnTo>
                    <a:lnTo>
                      <a:pt x="158" y="525"/>
                    </a:lnTo>
                    <a:lnTo>
                      <a:pt x="157" y="553"/>
                    </a:lnTo>
                    <a:lnTo>
                      <a:pt x="156" y="582"/>
                    </a:lnTo>
                    <a:lnTo>
                      <a:pt x="157" y="610"/>
                    </a:lnTo>
                    <a:lnTo>
                      <a:pt x="158" y="638"/>
                    </a:lnTo>
                    <a:lnTo>
                      <a:pt x="160" y="665"/>
                    </a:lnTo>
                    <a:lnTo>
                      <a:pt x="163" y="691"/>
                    </a:lnTo>
                    <a:lnTo>
                      <a:pt x="168" y="716"/>
                    </a:lnTo>
                    <a:lnTo>
                      <a:pt x="173" y="741"/>
                    </a:lnTo>
                    <a:lnTo>
                      <a:pt x="179" y="764"/>
                    </a:lnTo>
                    <a:lnTo>
                      <a:pt x="187" y="787"/>
                    </a:lnTo>
                    <a:lnTo>
                      <a:pt x="195" y="810"/>
                    </a:lnTo>
                    <a:lnTo>
                      <a:pt x="205" y="831"/>
                    </a:lnTo>
                    <a:lnTo>
                      <a:pt x="215" y="852"/>
                    </a:lnTo>
                    <a:lnTo>
                      <a:pt x="226" y="871"/>
                    </a:lnTo>
                    <a:lnTo>
                      <a:pt x="239" y="890"/>
                    </a:lnTo>
                    <a:lnTo>
                      <a:pt x="251" y="908"/>
                    </a:lnTo>
                    <a:lnTo>
                      <a:pt x="265" y="925"/>
                    </a:lnTo>
                    <a:lnTo>
                      <a:pt x="280" y="942"/>
                    </a:lnTo>
                    <a:lnTo>
                      <a:pt x="295" y="957"/>
                    </a:lnTo>
                    <a:lnTo>
                      <a:pt x="312" y="972"/>
                    </a:lnTo>
                    <a:lnTo>
                      <a:pt x="328" y="986"/>
                    </a:lnTo>
                    <a:lnTo>
                      <a:pt x="345" y="997"/>
                    </a:lnTo>
                    <a:lnTo>
                      <a:pt x="363" y="1009"/>
                    </a:lnTo>
                    <a:lnTo>
                      <a:pt x="382" y="1020"/>
                    </a:lnTo>
                    <a:lnTo>
                      <a:pt x="400" y="1029"/>
                    </a:lnTo>
                    <a:lnTo>
                      <a:pt x="420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3" y="1067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4" y="1069"/>
                    </a:lnTo>
                    <a:lnTo>
                      <a:pt x="640" y="1066"/>
                    </a:lnTo>
                    <a:lnTo>
                      <a:pt x="666" y="1063"/>
                    </a:lnTo>
                    <a:lnTo>
                      <a:pt x="691" y="1058"/>
                    </a:lnTo>
                    <a:lnTo>
                      <a:pt x="714" y="1050"/>
                    </a:lnTo>
                    <a:lnTo>
                      <a:pt x="738" y="1042"/>
                    </a:lnTo>
                    <a:lnTo>
                      <a:pt x="761" y="1032"/>
                    </a:lnTo>
                    <a:lnTo>
                      <a:pt x="782" y="1021"/>
                    </a:lnTo>
                    <a:lnTo>
                      <a:pt x="803" y="1008"/>
                    </a:lnTo>
                    <a:lnTo>
                      <a:pt x="822" y="995"/>
                    </a:lnTo>
                    <a:lnTo>
                      <a:pt x="840" y="980"/>
                    </a:lnTo>
                    <a:lnTo>
                      <a:pt x="858" y="966"/>
                    </a:lnTo>
                    <a:lnTo>
                      <a:pt x="875" y="949"/>
                    </a:lnTo>
                    <a:lnTo>
                      <a:pt x="891" y="932"/>
                    </a:lnTo>
                    <a:lnTo>
                      <a:pt x="906" y="914"/>
                    </a:lnTo>
                    <a:lnTo>
                      <a:pt x="920" y="894"/>
                    </a:lnTo>
                    <a:lnTo>
                      <a:pt x="932" y="875"/>
                    </a:lnTo>
                    <a:lnTo>
                      <a:pt x="944" y="855"/>
                    </a:lnTo>
                    <a:lnTo>
                      <a:pt x="956" y="834"/>
                    </a:lnTo>
                    <a:lnTo>
                      <a:pt x="966" y="813"/>
                    </a:lnTo>
                    <a:lnTo>
                      <a:pt x="976" y="791"/>
                    </a:lnTo>
                    <a:lnTo>
                      <a:pt x="984" y="769"/>
                    </a:lnTo>
                    <a:lnTo>
                      <a:pt x="993" y="746"/>
                    </a:lnTo>
                    <a:lnTo>
                      <a:pt x="999" y="724"/>
                    </a:lnTo>
                    <a:lnTo>
                      <a:pt x="1006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3" y="612"/>
                    </a:lnTo>
                    <a:lnTo>
                      <a:pt x="1025" y="592"/>
                    </a:lnTo>
                    <a:lnTo>
                      <a:pt x="1026" y="572"/>
                    </a:lnTo>
                    <a:lnTo>
                      <a:pt x="1026" y="552"/>
                    </a:lnTo>
                    <a:lnTo>
                      <a:pt x="1026" y="514"/>
                    </a:lnTo>
                    <a:lnTo>
                      <a:pt x="1025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4" y="393"/>
                    </a:lnTo>
                    <a:lnTo>
                      <a:pt x="1008" y="366"/>
                    </a:lnTo>
                    <a:lnTo>
                      <a:pt x="999" y="338"/>
                    </a:lnTo>
                    <a:lnTo>
                      <a:pt x="989" y="310"/>
                    </a:lnTo>
                    <a:lnTo>
                      <a:pt x="982" y="296"/>
                    </a:lnTo>
                    <a:lnTo>
                      <a:pt x="976" y="282"/>
                    </a:lnTo>
                    <a:lnTo>
                      <a:pt x="970" y="268"/>
                    </a:lnTo>
                    <a:lnTo>
                      <a:pt x="962" y="254"/>
                    </a:lnTo>
                    <a:lnTo>
                      <a:pt x="946" y="229"/>
                    </a:lnTo>
                    <a:lnTo>
                      <a:pt x="927" y="203"/>
                    </a:lnTo>
                    <a:lnTo>
                      <a:pt x="918" y="192"/>
                    </a:lnTo>
                    <a:lnTo>
                      <a:pt x="908" y="180"/>
                    </a:lnTo>
                    <a:lnTo>
                      <a:pt x="898" y="169"/>
                    </a:lnTo>
                    <a:lnTo>
                      <a:pt x="886" y="159"/>
                    </a:lnTo>
                    <a:lnTo>
                      <a:pt x="874" y="149"/>
                    </a:lnTo>
                    <a:lnTo>
                      <a:pt x="863" y="140"/>
                    </a:lnTo>
                    <a:lnTo>
                      <a:pt x="851" y="131"/>
                    </a:lnTo>
                    <a:lnTo>
                      <a:pt x="838" y="123"/>
                    </a:lnTo>
                    <a:lnTo>
                      <a:pt x="824" y="114"/>
                    </a:lnTo>
                    <a:lnTo>
                      <a:pt x="812" y="106"/>
                    </a:lnTo>
                    <a:lnTo>
                      <a:pt x="798" y="99"/>
                    </a:lnTo>
                    <a:lnTo>
                      <a:pt x="783" y="92"/>
                    </a:lnTo>
                    <a:lnTo>
                      <a:pt x="769" y="86"/>
                    </a:lnTo>
                    <a:lnTo>
                      <a:pt x="753" y="80"/>
                    </a:lnTo>
                    <a:lnTo>
                      <a:pt x="739" y="75"/>
                    </a:lnTo>
                    <a:lnTo>
                      <a:pt x="723" y="7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3840" bIns="338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26" name="Freeform 33"/>
              <p:cNvSpPr/>
              <p:nvPr/>
            </p:nvSpPr>
            <p:spPr>
              <a:xfrm>
                <a:off x="1146240" y="290520"/>
                <a:ext cx="66240" cy="7884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941" h="1080">
                    <a:moveTo>
                      <a:pt x="138" y="536"/>
                    </a:moveTo>
                    <a:lnTo>
                      <a:pt x="138" y="1080"/>
                    </a:lnTo>
                    <a:lnTo>
                      <a:pt x="110" y="1077"/>
                    </a:lnTo>
                    <a:lnTo>
                      <a:pt x="98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40" y="2"/>
                    </a:lnTo>
                    <a:lnTo>
                      <a:pt x="69" y="3"/>
                    </a:lnTo>
                    <a:lnTo>
                      <a:pt x="95" y="2"/>
                    </a:lnTo>
                    <a:lnTo>
                      <a:pt x="138" y="0"/>
                    </a:lnTo>
                    <a:lnTo>
                      <a:pt x="138" y="452"/>
                    </a:lnTo>
                    <a:lnTo>
                      <a:pt x="470" y="461"/>
                    </a:lnTo>
                    <a:lnTo>
                      <a:pt x="488" y="460"/>
                    </a:lnTo>
                    <a:lnTo>
                      <a:pt x="507" y="459"/>
                    </a:lnTo>
                    <a:lnTo>
                      <a:pt x="527" y="458"/>
                    </a:lnTo>
                    <a:lnTo>
                      <a:pt x="548" y="458"/>
                    </a:lnTo>
                    <a:lnTo>
                      <a:pt x="569" y="456"/>
                    </a:lnTo>
                    <a:lnTo>
                      <a:pt x="591" y="455"/>
                    </a:lnTo>
                    <a:lnTo>
                      <a:pt x="614" y="455"/>
                    </a:lnTo>
                    <a:lnTo>
                      <a:pt x="638" y="454"/>
                    </a:lnTo>
                    <a:lnTo>
                      <a:pt x="661" y="454"/>
                    </a:lnTo>
                    <a:lnTo>
                      <a:pt x="684" y="453"/>
                    </a:lnTo>
                    <a:lnTo>
                      <a:pt x="706" y="453"/>
                    </a:lnTo>
                    <a:lnTo>
                      <a:pt x="728" y="453"/>
                    </a:lnTo>
                    <a:lnTo>
                      <a:pt x="748" y="452"/>
                    </a:lnTo>
                    <a:lnTo>
                      <a:pt x="767" y="452"/>
                    </a:lnTo>
                    <a:lnTo>
                      <a:pt x="785" y="452"/>
                    </a:lnTo>
                    <a:lnTo>
                      <a:pt x="803" y="452"/>
                    </a:lnTo>
                    <a:lnTo>
                      <a:pt x="803" y="0"/>
                    </a:lnTo>
                    <a:lnTo>
                      <a:pt x="843" y="2"/>
                    </a:lnTo>
                    <a:lnTo>
                      <a:pt x="872" y="3"/>
                    </a:lnTo>
                    <a:lnTo>
                      <a:pt x="898" y="2"/>
                    </a:lnTo>
                    <a:lnTo>
                      <a:pt x="941" y="0"/>
                    </a:lnTo>
                    <a:lnTo>
                      <a:pt x="941" y="1080"/>
                    </a:lnTo>
                    <a:lnTo>
                      <a:pt x="912" y="1077"/>
                    </a:lnTo>
                    <a:lnTo>
                      <a:pt x="901" y="1076"/>
                    </a:lnTo>
                    <a:lnTo>
                      <a:pt x="894" y="1076"/>
                    </a:lnTo>
                    <a:lnTo>
                      <a:pt x="872" y="1074"/>
                    </a:lnTo>
                    <a:lnTo>
                      <a:pt x="847" y="1076"/>
                    </a:lnTo>
                    <a:lnTo>
                      <a:pt x="828" y="1077"/>
                    </a:lnTo>
                    <a:lnTo>
                      <a:pt x="803" y="1080"/>
                    </a:lnTo>
                    <a:lnTo>
                      <a:pt x="803" y="536"/>
                    </a:lnTo>
                    <a:lnTo>
                      <a:pt x="692" y="534"/>
                    </a:lnTo>
                    <a:lnTo>
                      <a:pt x="562" y="529"/>
                    </a:lnTo>
                    <a:lnTo>
                      <a:pt x="378" y="529"/>
                    </a:lnTo>
                    <a:lnTo>
                      <a:pt x="365" y="529"/>
                    </a:lnTo>
                    <a:lnTo>
                      <a:pt x="349" y="529"/>
                    </a:lnTo>
                    <a:lnTo>
                      <a:pt x="330" y="530"/>
                    </a:lnTo>
                    <a:lnTo>
                      <a:pt x="309" y="530"/>
                    </a:lnTo>
                    <a:lnTo>
                      <a:pt x="288" y="532"/>
                    </a:lnTo>
                    <a:lnTo>
                      <a:pt x="271" y="533"/>
                    </a:lnTo>
                    <a:lnTo>
                      <a:pt x="257" y="533"/>
                    </a:lnTo>
                    <a:lnTo>
                      <a:pt x="249" y="534"/>
                    </a:lnTo>
                    <a:lnTo>
                      <a:pt x="138" y="53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27" name="Freeform 34"/>
              <p:cNvSpPr/>
              <p:nvPr/>
            </p:nvSpPr>
            <p:spPr>
              <a:xfrm>
                <a:off x="1063800" y="290520"/>
                <a:ext cx="66240" cy="8028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80280"/>
                  <a:gd name="textAreaBottom" fmla="*/ 80640 h 80280"/>
                </a:gdLst>
                <a:ahLst/>
                <a:rect l="textAreaLeft" t="textAreaTop" r="textAreaRight" b="textAreaBottom"/>
                <a:pathLst>
                  <a:path w="934" h="1122">
                    <a:moveTo>
                      <a:pt x="323" y="1082"/>
                    </a:moveTo>
                    <a:lnTo>
                      <a:pt x="298" y="1073"/>
                    </a:lnTo>
                    <a:lnTo>
                      <a:pt x="274" y="1061"/>
                    </a:lnTo>
                    <a:lnTo>
                      <a:pt x="250" y="1049"/>
                    </a:lnTo>
                    <a:lnTo>
                      <a:pt x="228" y="1036"/>
                    </a:lnTo>
                    <a:lnTo>
                      <a:pt x="207" y="1021"/>
                    </a:lnTo>
                    <a:lnTo>
                      <a:pt x="187" y="1005"/>
                    </a:lnTo>
                    <a:lnTo>
                      <a:pt x="168" y="988"/>
                    </a:lnTo>
                    <a:lnTo>
                      <a:pt x="150" y="970"/>
                    </a:lnTo>
                    <a:lnTo>
                      <a:pt x="132" y="951"/>
                    </a:lnTo>
                    <a:lnTo>
                      <a:pt x="116" y="932"/>
                    </a:lnTo>
                    <a:lnTo>
                      <a:pt x="100" y="910"/>
                    </a:lnTo>
                    <a:lnTo>
                      <a:pt x="86" y="888"/>
                    </a:lnTo>
                    <a:lnTo>
                      <a:pt x="72" y="865"/>
                    </a:lnTo>
                    <a:lnTo>
                      <a:pt x="61" y="841"/>
                    </a:lnTo>
                    <a:lnTo>
                      <a:pt x="49" y="816"/>
                    </a:lnTo>
                    <a:lnTo>
                      <a:pt x="40" y="789"/>
                    </a:lnTo>
                    <a:lnTo>
                      <a:pt x="30" y="763"/>
                    </a:lnTo>
                    <a:lnTo>
                      <a:pt x="23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6" y="649"/>
                    </a:lnTo>
                    <a:lnTo>
                      <a:pt x="2" y="620"/>
                    </a:lnTo>
                    <a:lnTo>
                      <a:pt x="1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4" y="494"/>
                    </a:lnTo>
                    <a:lnTo>
                      <a:pt x="6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5" y="415"/>
                    </a:lnTo>
                    <a:lnTo>
                      <a:pt x="21" y="396"/>
                    </a:lnTo>
                    <a:lnTo>
                      <a:pt x="26" y="378"/>
                    </a:lnTo>
                    <a:lnTo>
                      <a:pt x="31" y="359"/>
                    </a:lnTo>
                    <a:lnTo>
                      <a:pt x="37" y="341"/>
                    </a:lnTo>
                    <a:lnTo>
                      <a:pt x="45" y="323"/>
                    </a:lnTo>
                    <a:lnTo>
                      <a:pt x="52" y="306"/>
                    </a:lnTo>
                    <a:lnTo>
                      <a:pt x="60" y="290"/>
                    </a:lnTo>
                    <a:lnTo>
                      <a:pt x="69" y="273"/>
                    </a:lnTo>
                    <a:lnTo>
                      <a:pt x="78" y="258"/>
                    </a:lnTo>
                    <a:lnTo>
                      <a:pt x="88" y="242"/>
                    </a:lnTo>
                    <a:lnTo>
                      <a:pt x="99" y="227"/>
                    </a:lnTo>
                    <a:lnTo>
                      <a:pt x="109" y="212"/>
                    </a:lnTo>
                    <a:lnTo>
                      <a:pt x="121" y="198"/>
                    </a:lnTo>
                    <a:lnTo>
                      <a:pt x="133" y="184"/>
                    </a:lnTo>
                    <a:lnTo>
                      <a:pt x="144" y="172"/>
                    </a:lnTo>
                    <a:lnTo>
                      <a:pt x="157" y="159"/>
                    </a:lnTo>
                    <a:lnTo>
                      <a:pt x="171" y="147"/>
                    </a:lnTo>
                    <a:lnTo>
                      <a:pt x="185" y="136"/>
                    </a:lnTo>
                    <a:lnTo>
                      <a:pt x="198" y="124"/>
                    </a:lnTo>
                    <a:lnTo>
                      <a:pt x="213" y="113"/>
                    </a:lnTo>
                    <a:lnTo>
                      <a:pt x="228" y="103"/>
                    </a:lnTo>
                    <a:lnTo>
                      <a:pt x="244" y="93"/>
                    </a:lnTo>
                    <a:lnTo>
                      <a:pt x="260" y="84"/>
                    </a:lnTo>
                    <a:lnTo>
                      <a:pt x="276" y="75"/>
                    </a:lnTo>
                    <a:lnTo>
                      <a:pt x="293" y="67"/>
                    </a:lnTo>
                    <a:lnTo>
                      <a:pt x="310" y="59"/>
                    </a:lnTo>
                    <a:lnTo>
                      <a:pt x="327" y="51"/>
                    </a:lnTo>
                    <a:lnTo>
                      <a:pt x="345" y="44"/>
                    </a:lnTo>
                    <a:lnTo>
                      <a:pt x="363" y="38"/>
                    </a:lnTo>
                    <a:lnTo>
                      <a:pt x="381" y="31"/>
                    </a:lnTo>
                    <a:lnTo>
                      <a:pt x="399" y="26"/>
                    </a:lnTo>
                    <a:lnTo>
                      <a:pt x="417" y="21"/>
                    </a:lnTo>
                    <a:lnTo>
                      <a:pt x="436" y="17"/>
                    </a:lnTo>
                    <a:lnTo>
                      <a:pt x="455" y="12"/>
                    </a:lnTo>
                    <a:lnTo>
                      <a:pt x="474" y="9"/>
                    </a:lnTo>
                    <a:lnTo>
                      <a:pt x="494" y="6"/>
                    </a:lnTo>
                    <a:lnTo>
                      <a:pt x="514" y="4"/>
                    </a:lnTo>
                    <a:lnTo>
                      <a:pt x="533" y="2"/>
                    </a:lnTo>
                    <a:lnTo>
                      <a:pt x="554" y="1"/>
                    </a:lnTo>
                    <a:lnTo>
                      <a:pt x="575" y="0"/>
                    </a:lnTo>
                    <a:lnTo>
                      <a:pt x="595" y="0"/>
                    </a:lnTo>
                    <a:lnTo>
                      <a:pt x="623" y="1"/>
                    </a:lnTo>
                    <a:lnTo>
                      <a:pt x="653" y="2"/>
                    </a:lnTo>
                    <a:lnTo>
                      <a:pt x="682" y="4"/>
                    </a:lnTo>
                    <a:lnTo>
                      <a:pt x="711" y="7"/>
                    </a:lnTo>
                    <a:lnTo>
                      <a:pt x="740" y="12"/>
                    </a:lnTo>
                    <a:lnTo>
                      <a:pt x="768" y="18"/>
                    </a:lnTo>
                    <a:lnTo>
                      <a:pt x="798" y="25"/>
                    </a:lnTo>
                    <a:lnTo>
                      <a:pt x="827" y="33"/>
                    </a:lnTo>
                    <a:lnTo>
                      <a:pt x="854" y="41"/>
                    </a:lnTo>
                    <a:lnTo>
                      <a:pt x="882" y="51"/>
                    </a:lnTo>
                    <a:lnTo>
                      <a:pt x="907" y="61"/>
                    </a:lnTo>
                    <a:lnTo>
                      <a:pt x="934" y="73"/>
                    </a:lnTo>
                    <a:lnTo>
                      <a:pt x="924" y="98"/>
                    </a:lnTo>
                    <a:lnTo>
                      <a:pt x="916" y="127"/>
                    </a:lnTo>
                    <a:lnTo>
                      <a:pt x="907" y="159"/>
                    </a:lnTo>
                    <a:lnTo>
                      <a:pt x="900" y="194"/>
                    </a:lnTo>
                    <a:lnTo>
                      <a:pt x="890" y="195"/>
                    </a:lnTo>
                    <a:lnTo>
                      <a:pt x="880" y="183"/>
                    </a:lnTo>
                    <a:lnTo>
                      <a:pt x="866" y="171"/>
                    </a:lnTo>
                    <a:lnTo>
                      <a:pt x="850" y="157"/>
                    </a:lnTo>
                    <a:lnTo>
                      <a:pt x="831" y="142"/>
                    </a:lnTo>
                    <a:lnTo>
                      <a:pt x="810" y="127"/>
                    </a:lnTo>
                    <a:lnTo>
                      <a:pt x="785" y="113"/>
                    </a:lnTo>
                    <a:lnTo>
                      <a:pt x="758" y="99"/>
                    </a:lnTo>
                    <a:lnTo>
                      <a:pt x="727" y="86"/>
                    </a:lnTo>
                    <a:lnTo>
                      <a:pt x="711" y="80"/>
                    </a:lnTo>
                    <a:lnTo>
                      <a:pt x="694" y="75"/>
                    </a:lnTo>
                    <a:lnTo>
                      <a:pt x="677" y="70"/>
                    </a:lnTo>
                    <a:lnTo>
                      <a:pt x="660" y="67"/>
                    </a:lnTo>
                    <a:lnTo>
                      <a:pt x="642" y="63"/>
                    </a:lnTo>
                    <a:lnTo>
                      <a:pt x="624" y="61"/>
                    </a:lnTo>
                    <a:lnTo>
                      <a:pt x="606" y="60"/>
                    </a:lnTo>
                    <a:lnTo>
                      <a:pt x="588" y="59"/>
                    </a:lnTo>
                    <a:lnTo>
                      <a:pt x="571" y="59"/>
                    </a:lnTo>
                    <a:lnTo>
                      <a:pt x="554" y="60"/>
                    </a:lnTo>
                    <a:lnTo>
                      <a:pt x="539" y="61"/>
                    </a:lnTo>
                    <a:lnTo>
                      <a:pt x="523" y="63"/>
                    </a:lnTo>
                    <a:lnTo>
                      <a:pt x="507" y="65"/>
                    </a:lnTo>
                    <a:lnTo>
                      <a:pt x="491" y="69"/>
                    </a:lnTo>
                    <a:lnTo>
                      <a:pt x="476" y="72"/>
                    </a:lnTo>
                    <a:lnTo>
                      <a:pt x="460" y="76"/>
                    </a:lnTo>
                    <a:lnTo>
                      <a:pt x="446" y="80"/>
                    </a:lnTo>
                    <a:lnTo>
                      <a:pt x="432" y="86"/>
                    </a:lnTo>
                    <a:lnTo>
                      <a:pt x="418" y="91"/>
                    </a:lnTo>
                    <a:lnTo>
                      <a:pt x="404" y="97"/>
                    </a:lnTo>
                    <a:lnTo>
                      <a:pt x="391" y="104"/>
                    </a:lnTo>
                    <a:lnTo>
                      <a:pt x="379" y="111"/>
                    </a:lnTo>
                    <a:lnTo>
                      <a:pt x="366" y="119"/>
                    </a:lnTo>
                    <a:lnTo>
                      <a:pt x="353" y="126"/>
                    </a:lnTo>
                    <a:lnTo>
                      <a:pt x="341" y="134"/>
                    </a:lnTo>
                    <a:lnTo>
                      <a:pt x="330" y="144"/>
                    </a:lnTo>
                    <a:lnTo>
                      <a:pt x="318" y="154"/>
                    </a:lnTo>
                    <a:lnTo>
                      <a:pt x="308" y="163"/>
                    </a:lnTo>
                    <a:lnTo>
                      <a:pt x="297" y="174"/>
                    </a:lnTo>
                    <a:lnTo>
                      <a:pt x="286" y="184"/>
                    </a:lnTo>
                    <a:lnTo>
                      <a:pt x="277" y="195"/>
                    </a:lnTo>
                    <a:lnTo>
                      <a:pt x="267" y="207"/>
                    </a:lnTo>
                    <a:lnTo>
                      <a:pt x="258" y="218"/>
                    </a:lnTo>
                    <a:lnTo>
                      <a:pt x="249" y="231"/>
                    </a:lnTo>
                    <a:lnTo>
                      <a:pt x="241" y="243"/>
                    </a:lnTo>
                    <a:lnTo>
                      <a:pt x="233" y="257"/>
                    </a:lnTo>
                    <a:lnTo>
                      <a:pt x="219" y="283"/>
                    </a:lnTo>
                    <a:lnTo>
                      <a:pt x="206" y="313"/>
                    </a:lnTo>
                    <a:lnTo>
                      <a:pt x="194" y="341"/>
                    </a:lnTo>
                    <a:lnTo>
                      <a:pt x="184" y="372"/>
                    </a:lnTo>
                    <a:lnTo>
                      <a:pt x="175" y="402"/>
                    </a:lnTo>
                    <a:lnTo>
                      <a:pt x="168" y="434"/>
                    </a:lnTo>
                    <a:lnTo>
                      <a:pt x="162" y="466"/>
                    </a:lnTo>
                    <a:lnTo>
                      <a:pt x="159" y="497"/>
                    </a:lnTo>
                    <a:lnTo>
                      <a:pt x="156" y="530"/>
                    </a:lnTo>
                    <a:lnTo>
                      <a:pt x="156" y="564"/>
                    </a:lnTo>
                    <a:lnTo>
                      <a:pt x="156" y="600"/>
                    </a:lnTo>
                    <a:lnTo>
                      <a:pt x="159" y="635"/>
                    </a:lnTo>
                    <a:lnTo>
                      <a:pt x="162" y="669"/>
                    </a:lnTo>
                    <a:lnTo>
                      <a:pt x="169" y="702"/>
                    </a:lnTo>
                    <a:lnTo>
                      <a:pt x="176" y="734"/>
                    </a:lnTo>
                    <a:lnTo>
                      <a:pt x="185" y="765"/>
                    </a:lnTo>
                    <a:lnTo>
                      <a:pt x="195" y="795"/>
                    </a:lnTo>
                    <a:lnTo>
                      <a:pt x="208" y="824"/>
                    </a:lnTo>
                    <a:lnTo>
                      <a:pt x="222" y="851"/>
                    </a:lnTo>
                    <a:lnTo>
                      <a:pt x="237" y="877"/>
                    </a:lnTo>
                    <a:lnTo>
                      <a:pt x="254" y="902"/>
                    </a:lnTo>
                    <a:lnTo>
                      <a:pt x="273" y="924"/>
                    </a:lnTo>
                    <a:lnTo>
                      <a:pt x="292" y="945"/>
                    </a:lnTo>
                    <a:lnTo>
                      <a:pt x="313" y="964"/>
                    </a:lnTo>
                    <a:lnTo>
                      <a:pt x="335" y="983"/>
                    </a:lnTo>
                    <a:lnTo>
                      <a:pt x="358" y="998"/>
                    </a:lnTo>
                    <a:lnTo>
                      <a:pt x="383" y="1013"/>
                    </a:lnTo>
                    <a:lnTo>
                      <a:pt x="408" y="1026"/>
                    </a:lnTo>
                    <a:lnTo>
                      <a:pt x="435" y="1037"/>
                    </a:lnTo>
                    <a:lnTo>
                      <a:pt x="461" y="1045"/>
                    </a:lnTo>
                    <a:lnTo>
                      <a:pt x="489" y="1052"/>
                    </a:lnTo>
                    <a:lnTo>
                      <a:pt x="517" y="1056"/>
                    </a:lnTo>
                    <a:lnTo>
                      <a:pt x="547" y="1059"/>
                    </a:lnTo>
                    <a:lnTo>
                      <a:pt x="577" y="1060"/>
                    </a:lnTo>
                    <a:lnTo>
                      <a:pt x="597" y="1060"/>
                    </a:lnTo>
                    <a:lnTo>
                      <a:pt x="616" y="1059"/>
                    </a:lnTo>
                    <a:lnTo>
                      <a:pt x="635" y="1057"/>
                    </a:lnTo>
                    <a:lnTo>
                      <a:pt x="653" y="1055"/>
                    </a:lnTo>
                    <a:lnTo>
                      <a:pt x="671" y="1050"/>
                    </a:lnTo>
                    <a:lnTo>
                      <a:pt x="690" y="1047"/>
                    </a:lnTo>
                    <a:lnTo>
                      <a:pt x="707" y="1042"/>
                    </a:lnTo>
                    <a:lnTo>
                      <a:pt x="725" y="1037"/>
                    </a:lnTo>
                    <a:lnTo>
                      <a:pt x="758" y="1025"/>
                    </a:lnTo>
                    <a:lnTo>
                      <a:pt x="787" y="1012"/>
                    </a:lnTo>
                    <a:lnTo>
                      <a:pt x="815" y="998"/>
                    </a:lnTo>
                    <a:lnTo>
                      <a:pt x="839" y="985"/>
                    </a:lnTo>
                    <a:lnTo>
                      <a:pt x="860" y="971"/>
                    </a:lnTo>
                    <a:lnTo>
                      <a:pt x="880" y="957"/>
                    </a:lnTo>
                    <a:lnTo>
                      <a:pt x="897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80" y="1046"/>
                    </a:lnTo>
                    <a:lnTo>
                      <a:pt x="854" y="1060"/>
                    </a:lnTo>
                    <a:lnTo>
                      <a:pt x="827" y="1073"/>
                    </a:lnTo>
                    <a:lnTo>
                      <a:pt x="799" y="1084"/>
                    </a:lnTo>
                    <a:lnTo>
                      <a:pt x="771" y="1093"/>
                    </a:lnTo>
                    <a:lnTo>
                      <a:pt x="742" y="1100"/>
                    </a:lnTo>
                    <a:lnTo>
                      <a:pt x="713" y="1107"/>
                    </a:lnTo>
                    <a:lnTo>
                      <a:pt x="683" y="1112"/>
                    </a:lnTo>
                    <a:lnTo>
                      <a:pt x="651" y="1116"/>
                    </a:lnTo>
                    <a:lnTo>
                      <a:pt x="619" y="1119"/>
                    </a:lnTo>
                    <a:lnTo>
                      <a:pt x="587" y="1122"/>
                    </a:lnTo>
                    <a:lnTo>
                      <a:pt x="554" y="1122"/>
                    </a:lnTo>
                    <a:lnTo>
                      <a:pt x="524" y="1122"/>
                    </a:lnTo>
                    <a:lnTo>
                      <a:pt x="492" y="1119"/>
                    </a:lnTo>
                    <a:lnTo>
                      <a:pt x="462" y="1116"/>
                    </a:lnTo>
                    <a:lnTo>
                      <a:pt x="433" y="1112"/>
                    </a:lnTo>
                    <a:lnTo>
                      <a:pt x="404" y="1107"/>
                    </a:lnTo>
                    <a:lnTo>
                      <a:pt x="376" y="1099"/>
                    </a:lnTo>
                    <a:lnTo>
                      <a:pt x="349" y="1092"/>
                    </a:lnTo>
                    <a:lnTo>
                      <a:pt x="323" y="108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3840" bIns="338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28" name="Freeform 35"/>
              <p:cNvSpPr/>
              <p:nvPr/>
            </p:nvSpPr>
            <p:spPr>
              <a:xfrm>
                <a:off x="987480" y="290520"/>
                <a:ext cx="70920" cy="78840"/>
              </a:xfrm>
              <a:custGeom>
                <a:avLst/>
                <a:gdLst>
                  <a:gd name="textAreaLeft" fmla="*/ 0 w 70920"/>
                  <a:gd name="textAreaRight" fmla="*/ 71280 w 709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1001" h="1104">
                    <a:moveTo>
                      <a:pt x="229" y="777"/>
                    </a:moveTo>
                    <a:lnTo>
                      <a:pt x="184" y="901"/>
                    </a:lnTo>
                    <a:lnTo>
                      <a:pt x="147" y="998"/>
                    </a:lnTo>
                    <a:lnTo>
                      <a:pt x="114" y="1104"/>
                    </a:lnTo>
                    <a:lnTo>
                      <a:pt x="88" y="1101"/>
                    </a:lnTo>
                    <a:lnTo>
                      <a:pt x="80" y="1100"/>
                    </a:lnTo>
                    <a:lnTo>
                      <a:pt x="72" y="1100"/>
                    </a:lnTo>
                    <a:lnTo>
                      <a:pt x="54" y="1098"/>
                    </a:lnTo>
                    <a:lnTo>
                      <a:pt x="36" y="1098"/>
                    </a:lnTo>
                    <a:lnTo>
                      <a:pt x="23" y="1100"/>
                    </a:lnTo>
                    <a:lnTo>
                      <a:pt x="0" y="1104"/>
                    </a:lnTo>
                    <a:lnTo>
                      <a:pt x="491" y="0"/>
                    </a:lnTo>
                    <a:lnTo>
                      <a:pt x="528" y="0"/>
                    </a:lnTo>
                    <a:lnTo>
                      <a:pt x="1001" y="1104"/>
                    </a:lnTo>
                    <a:lnTo>
                      <a:pt x="968" y="1101"/>
                    </a:lnTo>
                    <a:lnTo>
                      <a:pt x="957" y="1101"/>
                    </a:lnTo>
                    <a:lnTo>
                      <a:pt x="953" y="1100"/>
                    </a:lnTo>
                    <a:lnTo>
                      <a:pt x="944" y="1100"/>
                    </a:lnTo>
                    <a:lnTo>
                      <a:pt x="919" y="1098"/>
                    </a:lnTo>
                    <a:lnTo>
                      <a:pt x="893" y="1098"/>
                    </a:lnTo>
                    <a:lnTo>
                      <a:pt x="871" y="1100"/>
                    </a:lnTo>
                    <a:lnTo>
                      <a:pt x="836" y="1104"/>
                    </a:lnTo>
                    <a:lnTo>
                      <a:pt x="819" y="1057"/>
                    </a:lnTo>
                    <a:lnTo>
                      <a:pt x="804" y="1018"/>
                    </a:lnTo>
                    <a:lnTo>
                      <a:pt x="793" y="985"/>
                    </a:lnTo>
                    <a:lnTo>
                      <a:pt x="782" y="958"/>
                    </a:lnTo>
                    <a:lnTo>
                      <a:pt x="777" y="941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3" y="854"/>
                    </a:lnTo>
                    <a:lnTo>
                      <a:pt x="733" y="830"/>
                    </a:lnTo>
                    <a:lnTo>
                      <a:pt x="724" y="805"/>
                    </a:lnTo>
                    <a:lnTo>
                      <a:pt x="713" y="780"/>
                    </a:lnTo>
                    <a:lnTo>
                      <a:pt x="703" y="754"/>
                    </a:lnTo>
                    <a:lnTo>
                      <a:pt x="692" y="729"/>
                    </a:lnTo>
                    <a:lnTo>
                      <a:pt x="682" y="703"/>
                    </a:lnTo>
                    <a:lnTo>
                      <a:pt x="670" y="677"/>
                    </a:lnTo>
                    <a:lnTo>
                      <a:pt x="269" y="677"/>
                    </a:lnTo>
                    <a:lnTo>
                      <a:pt x="229" y="777"/>
                    </a:lnTo>
                    <a:close/>
                    <a:moveTo>
                      <a:pt x="646" y="610"/>
                    </a:moveTo>
                    <a:lnTo>
                      <a:pt x="472" y="208"/>
                    </a:lnTo>
                    <a:lnTo>
                      <a:pt x="299" y="610"/>
                    </a:lnTo>
                    <a:lnTo>
                      <a:pt x="646" y="61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29" name="Freeform 36"/>
              <p:cNvSpPr/>
              <p:nvPr/>
            </p:nvSpPr>
            <p:spPr>
              <a:xfrm>
                <a:off x="932040" y="290520"/>
                <a:ext cx="48600" cy="7884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689" h="1080">
                    <a:moveTo>
                      <a:pt x="246" y="588"/>
                    </a:moveTo>
                    <a:lnTo>
                      <a:pt x="241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19" y="586"/>
                    </a:lnTo>
                    <a:lnTo>
                      <a:pt x="194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0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3" y="0"/>
                    </a:lnTo>
                    <a:lnTo>
                      <a:pt x="320" y="0"/>
                    </a:lnTo>
                    <a:lnTo>
                      <a:pt x="355" y="1"/>
                    </a:lnTo>
                    <a:lnTo>
                      <a:pt x="388" y="3"/>
                    </a:lnTo>
                    <a:lnTo>
                      <a:pt x="418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499" y="18"/>
                    </a:lnTo>
                    <a:lnTo>
                      <a:pt x="522" y="24"/>
                    </a:lnTo>
                    <a:lnTo>
                      <a:pt x="544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7" y="212"/>
                    </a:lnTo>
                    <a:lnTo>
                      <a:pt x="689" y="235"/>
                    </a:lnTo>
                    <a:lnTo>
                      <a:pt x="689" y="258"/>
                    </a:lnTo>
                    <a:lnTo>
                      <a:pt x="689" y="281"/>
                    </a:lnTo>
                    <a:lnTo>
                      <a:pt x="687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1" y="485"/>
                    </a:lnTo>
                    <a:lnTo>
                      <a:pt x="575" y="497"/>
                    </a:lnTo>
                    <a:lnTo>
                      <a:pt x="559" y="507"/>
                    </a:lnTo>
                    <a:lnTo>
                      <a:pt x="541" y="518"/>
                    </a:lnTo>
                    <a:lnTo>
                      <a:pt x="522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lnTo>
                      <a:pt x="299" y="587"/>
                    </a:lnTo>
                    <a:lnTo>
                      <a:pt x="286" y="588"/>
                    </a:lnTo>
                    <a:lnTo>
                      <a:pt x="273" y="588"/>
                    </a:lnTo>
                    <a:lnTo>
                      <a:pt x="260" y="588"/>
                    </a:lnTo>
                    <a:lnTo>
                      <a:pt x="246" y="588"/>
                    </a:lnTo>
                    <a:close/>
                    <a:moveTo>
                      <a:pt x="211" y="525"/>
                    </a:moveTo>
                    <a:lnTo>
                      <a:pt x="216" y="525"/>
                    </a:lnTo>
                    <a:lnTo>
                      <a:pt x="224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4" y="502"/>
                    </a:lnTo>
                    <a:lnTo>
                      <a:pt x="399" y="496"/>
                    </a:lnTo>
                    <a:lnTo>
                      <a:pt x="414" y="488"/>
                    </a:lnTo>
                    <a:lnTo>
                      <a:pt x="429" y="480"/>
                    </a:lnTo>
                    <a:lnTo>
                      <a:pt x="442" y="471"/>
                    </a:lnTo>
                    <a:lnTo>
                      <a:pt x="455" y="462"/>
                    </a:lnTo>
                    <a:lnTo>
                      <a:pt x="466" y="452"/>
                    </a:lnTo>
                    <a:lnTo>
                      <a:pt x="478" y="442"/>
                    </a:lnTo>
                    <a:lnTo>
                      <a:pt x="488" y="430"/>
                    </a:lnTo>
                    <a:lnTo>
                      <a:pt x="498" y="418"/>
                    </a:lnTo>
                    <a:lnTo>
                      <a:pt x="506" y="406"/>
                    </a:lnTo>
                    <a:lnTo>
                      <a:pt x="515" y="392"/>
                    </a:lnTo>
                    <a:lnTo>
                      <a:pt x="521" y="378"/>
                    </a:lnTo>
                    <a:lnTo>
                      <a:pt x="528" y="363"/>
                    </a:lnTo>
                    <a:lnTo>
                      <a:pt x="533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4" y="283"/>
                    </a:lnTo>
                    <a:lnTo>
                      <a:pt x="544" y="266"/>
                    </a:lnTo>
                    <a:lnTo>
                      <a:pt x="544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6" y="89"/>
                    </a:lnTo>
                    <a:lnTo>
                      <a:pt x="445" y="84"/>
                    </a:lnTo>
                    <a:lnTo>
                      <a:pt x="433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6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lnTo>
                      <a:pt x="300" y="61"/>
                    </a:lnTo>
                    <a:lnTo>
                      <a:pt x="281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30" name="Freeform 37"/>
              <p:cNvSpPr/>
              <p:nvPr/>
            </p:nvSpPr>
            <p:spPr>
              <a:xfrm>
                <a:off x="862200" y="290520"/>
                <a:ext cx="56520" cy="7884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794" h="1081">
                    <a:moveTo>
                      <a:pt x="139" y="530"/>
                    </a:moveTo>
                    <a:lnTo>
                      <a:pt x="139" y="1081"/>
                    </a:lnTo>
                    <a:lnTo>
                      <a:pt x="111" y="1078"/>
                    </a:lnTo>
                    <a:lnTo>
                      <a:pt x="99" y="1077"/>
                    </a:lnTo>
                    <a:lnTo>
                      <a:pt x="92" y="1077"/>
                    </a:lnTo>
                    <a:lnTo>
                      <a:pt x="69" y="1075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39" y="3"/>
                    </a:lnTo>
                    <a:lnTo>
                      <a:pt x="69" y="4"/>
                    </a:lnTo>
                    <a:lnTo>
                      <a:pt x="97" y="3"/>
                    </a:lnTo>
                    <a:lnTo>
                      <a:pt x="139" y="1"/>
                    </a:lnTo>
                    <a:lnTo>
                      <a:pt x="139" y="488"/>
                    </a:lnTo>
                    <a:lnTo>
                      <a:pt x="143" y="490"/>
                    </a:lnTo>
                    <a:lnTo>
                      <a:pt x="147" y="491"/>
                    </a:lnTo>
                    <a:lnTo>
                      <a:pt x="154" y="490"/>
                    </a:lnTo>
                    <a:lnTo>
                      <a:pt x="161" y="488"/>
                    </a:lnTo>
                    <a:lnTo>
                      <a:pt x="170" y="484"/>
                    </a:lnTo>
                    <a:lnTo>
                      <a:pt x="178" y="479"/>
                    </a:lnTo>
                    <a:lnTo>
                      <a:pt x="185" y="473"/>
                    </a:lnTo>
                    <a:lnTo>
                      <a:pt x="194" y="466"/>
                    </a:lnTo>
                    <a:lnTo>
                      <a:pt x="202" y="459"/>
                    </a:lnTo>
                    <a:lnTo>
                      <a:pt x="212" y="450"/>
                    </a:lnTo>
                    <a:lnTo>
                      <a:pt x="223" y="440"/>
                    </a:lnTo>
                    <a:lnTo>
                      <a:pt x="234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1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7" y="3"/>
                    </a:lnTo>
                    <a:lnTo>
                      <a:pt x="773" y="0"/>
                    </a:lnTo>
                    <a:lnTo>
                      <a:pt x="416" y="345"/>
                    </a:lnTo>
                    <a:lnTo>
                      <a:pt x="283" y="480"/>
                    </a:lnTo>
                    <a:lnTo>
                      <a:pt x="416" y="630"/>
                    </a:lnTo>
                    <a:lnTo>
                      <a:pt x="569" y="804"/>
                    </a:lnTo>
                    <a:lnTo>
                      <a:pt x="666" y="915"/>
                    </a:lnTo>
                    <a:lnTo>
                      <a:pt x="794" y="1073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2" y="1077"/>
                    </a:lnTo>
                    <a:lnTo>
                      <a:pt x="734" y="1077"/>
                    </a:lnTo>
                    <a:lnTo>
                      <a:pt x="707" y="1075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1" y="1001"/>
                    </a:lnTo>
                    <a:lnTo>
                      <a:pt x="535" y="967"/>
                    </a:lnTo>
                    <a:lnTo>
                      <a:pt x="511" y="937"/>
                    </a:lnTo>
                    <a:lnTo>
                      <a:pt x="165" y="535"/>
                    </a:lnTo>
                    <a:lnTo>
                      <a:pt x="160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42" y="526"/>
                    </a:lnTo>
                    <a:lnTo>
                      <a:pt x="141" y="528"/>
                    </a:lnTo>
                    <a:lnTo>
                      <a:pt x="140" y="529"/>
                    </a:lnTo>
                    <a:lnTo>
                      <a:pt x="139" y="53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31" name="Freeform 38"/>
              <p:cNvSpPr/>
              <p:nvPr/>
            </p:nvSpPr>
            <p:spPr>
              <a:xfrm>
                <a:off x="1616400" y="608040"/>
                <a:ext cx="56520" cy="7740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90" h="1082">
                    <a:moveTo>
                      <a:pt x="430" y="540"/>
                    </a:moveTo>
                    <a:lnTo>
                      <a:pt x="396" y="534"/>
                    </a:lnTo>
                    <a:lnTo>
                      <a:pt x="365" y="524"/>
                    </a:lnTo>
                    <a:lnTo>
                      <a:pt x="334" y="515"/>
                    </a:lnTo>
                    <a:lnTo>
                      <a:pt x="304" y="503"/>
                    </a:lnTo>
                    <a:lnTo>
                      <a:pt x="277" y="489"/>
                    </a:lnTo>
                    <a:lnTo>
                      <a:pt x="249" y="475"/>
                    </a:lnTo>
                    <a:lnTo>
                      <a:pt x="224" y="459"/>
                    </a:lnTo>
                    <a:lnTo>
                      <a:pt x="199" y="441"/>
                    </a:lnTo>
                    <a:lnTo>
                      <a:pt x="189" y="432"/>
                    </a:lnTo>
                    <a:lnTo>
                      <a:pt x="178" y="422"/>
                    </a:lnTo>
                    <a:lnTo>
                      <a:pt x="169" y="411"/>
                    </a:lnTo>
                    <a:lnTo>
                      <a:pt x="159" y="400"/>
                    </a:lnTo>
                    <a:lnTo>
                      <a:pt x="151" y="390"/>
                    </a:lnTo>
                    <a:lnTo>
                      <a:pt x="143" y="378"/>
                    </a:lnTo>
                    <a:lnTo>
                      <a:pt x="136" y="366"/>
                    </a:lnTo>
                    <a:lnTo>
                      <a:pt x="129" y="354"/>
                    </a:lnTo>
                    <a:lnTo>
                      <a:pt x="124" y="341"/>
                    </a:lnTo>
                    <a:lnTo>
                      <a:pt x="120" y="328"/>
                    </a:lnTo>
                    <a:lnTo>
                      <a:pt x="116" y="314"/>
                    </a:lnTo>
                    <a:lnTo>
                      <a:pt x="112" y="301"/>
                    </a:lnTo>
                    <a:lnTo>
                      <a:pt x="109" y="286"/>
                    </a:lnTo>
                    <a:lnTo>
                      <a:pt x="108" y="271"/>
                    </a:lnTo>
                    <a:lnTo>
                      <a:pt x="107" y="256"/>
                    </a:lnTo>
                    <a:lnTo>
                      <a:pt x="106" y="241"/>
                    </a:lnTo>
                    <a:lnTo>
                      <a:pt x="106" y="226"/>
                    </a:lnTo>
                    <a:lnTo>
                      <a:pt x="107" y="211"/>
                    </a:lnTo>
                    <a:lnTo>
                      <a:pt x="109" y="198"/>
                    </a:lnTo>
                    <a:lnTo>
                      <a:pt x="111" y="184"/>
                    </a:lnTo>
                    <a:lnTo>
                      <a:pt x="115" y="171"/>
                    </a:lnTo>
                    <a:lnTo>
                      <a:pt x="118" y="158"/>
                    </a:lnTo>
                    <a:lnTo>
                      <a:pt x="122" y="147"/>
                    </a:lnTo>
                    <a:lnTo>
                      <a:pt x="127" y="135"/>
                    </a:lnTo>
                    <a:lnTo>
                      <a:pt x="133" y="124"/>
                    </a:lnTo>
                    <a:lnTo>
                      <a:pt x="139" y="114"/>
                    </a:lnTo>
                    <a:lnTo>
                      <a:pt x="145" y="103"/>
                    </a:lnTo>
                    <a:lnTo>
                      <a:pt x="154" y="94"/>
                    </a:lnTo>
                    <a:lnTo>
                      <a:pt x="161" y="85"/>
                    </a:lnTo>
                    <a:lnTo>
                      <a:pt x="171" y="77"/>
                    </a:lnTo>
                    <a:lnTo>
                      <a:pt x="180" y="68"/>
                    </a:lnTo>
                    <a:lnTo>
                      <a:pt x="190" y="61"/>
                    </a:lnTo>
                    <a:lnTo>
                      <a:pt x="201" y="53"/>
                    </a:lnTo>
                    <a:lnTo>
                      <a:pt x="213" y="47"/>
                    </a:lnTo>
                    <a:lnTo>
                      <a:pt x="226" y="40"/>
                    </a:lnTo>
                    <a:lnTo>
                      <a:pt x="239" y="34"/>
                    </a:lnTo>
                    <a:lnTo>
                      <a:pt x="252" y="29"/>
                    </a:lnTo>
                    <a:lnTo>
                      <a:pt x="267" y="24"/>
                    </a:lnTo>
                    <a:lnTo>
                      <a:pt x="283" y="19"/>
                    </a:lnTo>
                    <a:lnTo>
                      <a:pt x="300" y="15"/>
                    </a:lnTo>
                    <a:lnTo>
                      <a:pt x="317" y="12"/>
                    </a:lnTo>
                    <a:lnTo>
                      <a:pt x="334" y="9"/>
                    </a:lnTo>
                    <a:lnTo>
                      <a:pt x="353" y="5"/>
                    </a:lnTo>
                    <a:lnTo>
                      <a:pt x="372" y="3"/>
                    </a:lnTo>
                    <a:lnTo>
                      <a:pt x="413" y="1"/>
                    </a:lnTo>
                    <a:lnTo>
                      <a:pt x="457" y="0"/>
                    </a:lnTo>
                    <a:lnTo>
                      <a:pt x="790" y="0"/>
                    </a:lnTo>
                    <a:lnTo>
                      <a:pt x="790" y="1081"/>
                    </a:lnTo>
                    <a:lnTo>
                      <a:pt x="764" y="1079"/>
                    </a:lnTo>
                    <a:lnTo>
                      <a:pt x="752" y="1079"/>
                    </a:lnTo>
                    <a:lnTo>
                      <a:pt x="745" y="1078"/>
                    </a:lnTo>
                    <a:lnTo>
                      <a:pt x="722" y="1075"/>
                    </a:lnTo>
                    <a:lnTo>
                      <a:pt x="698" y="1078"/>
                    </a:lnTo>
                    <a:lnTo>
                      <a:pt x="680" y="1079"/>
                    </a:lnTo>
                    <a:lnTo>
                      <a:pt x="653" y="1081"/>
                    </a:lnTo>
                    <a:lnTo>
                      <a:pt x="653" y="553"/>
                    </a:lnTo>
                    <a:lnTo>
                      <a:pt x="591" y="553"/>
                    </a:lnTo>
                    <a:lnTo>
                      <a:pt x="465" y="702"/>
                    </a:lnTo>
                    <a:lnTo>
                      <a:pt x="280" y="945"/>
                    </a:lnTo>
                    <a:lnTo>
                      <a:pt x="181" y="1082"/>
                    </a:lnTo>
                    <a:lnTo>
                      <a:pt x="143" y="1078"/>
                    </a:lnTo>
                    <a:lnTo>
                      <a:pt x="130" y="1078"/>
                    </a:lnTo>
                    <a:lnTo>
                      <a:pt x="123" y="1076"/>
                    </a:lnTo>
                    <a:lnTo>
                      <a:pt x="117" y="1075"/>
                    </a:lnTo>
                    <a:lnTo>
                      <a:pt x="91" y="1075"/>
                    </a:lnTo>
                    <a:lnTo>
                      <a:pt x="62" y="1078"/>
                    </a:lnTo>
                    <a:lnTo>
                      <a:pt x="36" y="1079"/>
                    </a:lnTo>
                    <a:lnTo>
                      <a:pt x="0" y="1081"/>
                    </a:lnTo>
                    <a:lnTo>
                      <a:pt x="30" y="1041"/>
                    </a:lnTo>
                    <a:lnTo>
                      <a:pt x="106" y="953"/>
                    </a:lnTo>
                    <a:lnTo>
                      <a:pt x="430" y="540"/>
                    </a:lnTo>
                    <a:close/>
                    <a:moveTo>
                      <a:pt x="518" y="56"/>
                    </a:moveTo>
                    <a:lnTo>
                      <a:pt x="484" y="56"/>
                    </a:lnTo>
                    <a:lnTo>
                      <a:pt x="457" y="57"/>
                    </a:lnTo>
                    <a:lnTo>
                      <a:pt x="436" y="59"/>
                    </a:lnTo>
                    <a:lnTo>
                      <a:pt x="421" y="61"/>
                    </a:lnTo>
                    <a:lnTo>
                      <a:pt x="400" y="65"/>
                    </a:lnTo>
                    <a:lnTo>
                      <a:pt x="379" y="70"/>
                    </a:lnTo>
                    <a:lnTo>
                      <a:pt x="361" y="76"/>
                    </a:lnTo>
                    <a:lnTo>
                      <a:pt x="344" y="83"/>
                    </a:lnTo>
                    <a:lnTo>
                      <a:pt x="329" y="91"/>
                    </a:lnTo>
                    <a:lnTo>
                      <a:pt x="314" y="101"/>
                    </a:lnTo>
                    <a:lnTo>
                      <a:pt x="301" y="112"/>
                    </a:lnTo>
                    <a:lnTo>
                      <a:pt x="289" y="123"/>
                    </a:lnTo>
                    <a:lnTo>
                      <a:pt x="280" y="137"/>
                    </a:lnTo>
                    <a:lnTo>
                      <a:pt x="270" y="151"/>
                    </a:lnTo>
                    <a:lnTo>
                      <a:pt x="263" y="166"/>
                    </a:lnTo>
                    <a:lnTo>
                      <a:pt x="257" y="183"/>
                    </a:lnTo>
                    <a:lnTo>
                      <a:pt x="252" y="200"/>
                    </a:lnTo>
                    <a:lnTo>
                      <a:pt x="249" y="219"/>
                    </a:lnTo>
                    <a:lnTo>
                      <a:pt x="247" y="238"/>
                    </a:lnTo>
                    <a:lnTo>
                      <a:pt x="246" y="259"/>
                    </a:lnTo>
                    <a:lnTo>
                      <a:pt x="247" y="280"/>
                    </a:lnTo>
                    <a:lnTo>
                      <a:pt x="249" y="301"/>
                    </a:lnTo>
                    <a:lnTo>
                      <a:pt x="254" y="321"/>
                    </a:lnTo>
                    <a:lnTo>
                      <a:pt x="260" y="340"/>
                    </a:lnTo>
                    <a:lnTo>
                      <a:pt x="268" y="358"/>
                    </a:lnTo>
                    <a:lnTo>
                      <a:pt x="278" y="375"/>
                    </a:lnTo>
                    <a:lnTo>
                      <a:pt x="288" y="391"/>
                    </a:lnTo>
                    <a:lnTo>
                      <a:pt x="301" y="406"/>
                    </a:lnTo>
                    <a:lnTo>
                      <a:pt x="316" y="419"/>
                    </a:lnTo>
                    <a:lnTo>
                      <a:pt x="332" y="433"/>
                    </a:lnTo>
                    <a:lnTo>
                      <a:pt x="348" y="445"/>
                    </a:lnTo>
                    <a:lnTo>
                      <a:pt x="366" y="456"/>
                    </a:lnTo>
                    <a:lnTo>
                      <a:pt x="385" y="464"/>
                    </a:lnTo>
                    <a:lnTo>
                      <a:pt x="405" y="472"/>
                    </a:lnTo>
                    <a:lnTo>
                      <a:pt x="426" y="480"/>
                    </a:lnTo>
                    <a:lnTo>
                      <a:pt x="448" y="485"/>
                    </a:lnTo>
                    <a:lnTo>
                      <a:pt x="476" y="489"/>
                    </a:lnTo>
                    <a:lnTo>
                      <a:pt x="507" y="493"/>
                    </a:lnTo>
                    <a:lnTo>
                      <a:pt x="540" y="494"/>
                    </a:lnTo>
                    <a:lnTo>
                      <a:pt x="579" y="495"/>
                    </a:lnTo>
                    <a:lnTo>
                      <a:pt x="653" y="495"/>
                    </a:lnTo>
                    <a:lnTo>
                      <a:pt x="653" y="60"/>
                    </a:lnTo>
                    <a:lnTo>
                      <a:pt x="589" y="56"/>
                    </a:lnTo>
                    <a:lnTo>
                      <a:pt x="518" y="5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32" name="Freeform 39"/>
              <p:cNvSpPr/>
              <p:nvPr/>
            </p:nvSpPr>
            <p:spPr>
              <a:xfrm>
                <a:off x="1535400" y="60804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1" h="1081">
                    <a:moveTo>
                      <a:pt x="138" y="824"/>
                    </a:moveTo>
                    <a:lnTo>
                      <a:pt x="154" y="824"/>
                    </a:lnTo>
                    <a:lnTo>
                      <a:pt x="872" y="0"/>
                    </a:lnTo>
                    <a:lnTo>
                      <a:pt x="941" y="0"/>
                    </a:lnTo>
                    <a:lnTo>
                      <a:pt x="941" y="1081"/>
                    </a:lnTo>
                    <a:lnTo>
                      <a:pt x="921" y="1079"/>
                    </a:lnTo>
                    <a:lnTo>
                      <a:pt x="903" y="1076"/>
                    </a:lnTo>
                    <a:lnTo>
                      <a:pt x="886" y="1076"/>
                    </a:lnTo>
                    <a:lnTo>
                      <a:pt x="872" y="1075"/>
                    </a:lnTo>
                    <a:lnTo>
                      <a:pt x="859" y="1076"/>
                    </a:lnTo>
                    <a:lnTo>
                      <a:pt x="843" y="1076"/>
                    </a:lnTo>
                    <a:lnTo>
                      <a:pt x="824" y="1079"/>
                    </a:lnTo>
                    <a:lnTo>
                      <a:pt x="803" y="1081"/>
                    </a:lnTo>
                    <a:lnTo>
                      <a:pt x="803" y="219"/>
                    </a:lnTo>
                    <a:lnTo>
                      <a:pt x="786" y="219"/>
                    </a:lnTo>
                    <a:lnTo>
                      <a:pt x="129" y="984"/>
                    </a:lnTo>
                    <a:lnTo>
                      <a:pt x="106" y="1011"/>
                    </a:lnTo>
                    <a:lnTo>
                      <a:pt x="83" y="1036"/>
                    </a:lnTo>
                    <a:lnTo>
                      <a:pt x="64" y="1059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3"/>
                    </a:lnTo>
                    <a:lnTo>
                      <a:pt x="44" y="4"/>
                    </a:lnTo>
                    <a:lnTo>
                      <a:pt x="69" y="4"/>
                    </a:lnTo>
                    <a:lnTo>
                      <a:pt x="138" y="0"/>
                    </a:lnTo>
                    <a:lnTo>
                      <a:pt x="138" y="82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33" name="Freeform 40"/>
              <p:cNvSpPr/>
              <p:nvPr/>
            </p:nvSpPr>
            <p:spPr>
              <a:xfrm>
                <a:off x="1447920" y="608040"/>
                <a:ext cx="66240" cy="7740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2" h="1081">
                    <a:moveTo>
                      <a:pt x="69" y="4"/>
                    </a:moveTo>
                    <a:lnTo>
                      <a:pt x="96" y="3"/>
                    </a:lnTo>
                    <a:lnTo>
                      <a:pt x="139" y="0"/>
                    </a:lnTo>
                    <a:lnTo>
                      <a:pt x="139" y="453"/>
                    </a:lnTo>
                    <a:lnTo>
                      <a:pt x="472" y="461"/>
                    </a:lnTo>
                    <a:lnTo>
                      <a:pt x="489" y="460"/>
                    </a:lnTo>
                    <a:lnTo>
                      <a:pt x="509" y="460"/>
                    </a:lnTo>
                    <a:lnTo>
                      <a:pt x="528" y="459"/>
                    </a:lnTo>
                    <a:lnTo>
                      <a:pt x="549" y="459"/>
                    </a:lnTo>
                    <a:lnTo>
                      <a:pt x="570" y="458"/>
                    </a:lnTo>
                    <a:lnTo>
                      <a:pt x="592" y="457"/>
                    </a:lnTo>
                    <a:lnTo>
                      <a:pt x="614" y="457"/>
                    </a:lnTo>
                    <a:lnTo>
                      <a:pt x="639" y="456"/>
                    </a:lnTo>
                    <a:lnTo>
                      <a:pt x="662" y="456"/>
                    </a:lnTo>
                    <a:lnTo>
                      <a:pt x="684" y="454"/>
                    </a:lnTo>
                    <a:lnTo>
                      <a:pt x="707" y="454"/>
                    </a:lnTo>
                    <a:lnTo>
                      <a:pt x="727" y="454"/>
                    </a:lnTo>
                    <a:lnTo>
                      <a:pt x="747" y="453"/>
                    </a:lnTo>
                    <a:lnTo>
                      <a:pt x="766" y="453"/>
                    </a:lnTo>
                    <a:lnTo>
                      <a:pt x="785" y="453"/>
                    </a:lnTo>
                    <a:lnTo>
                      <a:pt x="802" y="453"/>
                    </a:lnTo>
                    <a:lnTo>
                      <a:pt x="802" y="0"/>
                    </a:lnTo>
                    <a:lnTo>
                      <a:pt x="843" y="3"/>
                    </a:lnTo>
                    <a:lnTo>
                      <a:pt x="873" y="4"/>
                    </a:lnTo>
                    <a:lnTo>
                      <a:pt x="900" y="3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13" y="1079"/>
                    </a:lnTo>
                    <a:lnTo>
                      <a:pt x="902" y="1079"/>
                    </a:lnTo>
                    <a:lnTo>
                      <a:pt x="894" y="1078"/>
                    </a:lnTo>
                    <a:lnTo>
                      <a:pt x="873" y="1075"/>
                    </a:lnTo>
                    <a:lnTo>
                      <a:pt x="849" y="1078"/>
                    </a:lnTo>
                    <a:lnTo>
                      <a:pt x="827" y="1079"/>
                    </a:lnTo>
                    <a:lnTo>
                      <a:pt x="802" y="1081"/>
                    </a:lnTo>
                    <a:lnTo>
                      <a:pt x="802" y="537"/>
                    </a:lnTo>
                    <a:lnTo>
                      <a:pt x="692" y="535"/>
                    </a:lnTo>
                    <a:lnTo>
                      <a:pt x="564" y="529"/>
                    </a:lnTo>
                    <a:lnTo>
                      <a:pt x="379" y="529"/>
                    </a:lnTo>
                    <a:lnTo>
                      <a:pt x="367" y="529"/>
                    </a:lnTo>
                    <a:lnTo>
                      <a:pt x="351" y="530"/>
                    </a:lnTo>
                    <a:lnTo>
                      <a:pt x="332" y="530"/>
                    </a:lnTo>
                    <a:lnTo>
                      <a:pt x="310" y="531"/>
                    </a:lnTo>
                    <a:lnTo>
                      <a:pt x="289" y="533"/>
                    </a:lnTo>
                    <a:lnTo>
                      <a:pt x="272" y="534"/>
                    </a:lnTo>
                    <a:lnTo>
                      <a:pt x="259" y="535"/>
                    </a:lnTo>
                    <a:lnTo>
                      <a:pt x="250" y="535"/>
                    </a:lnTo>
                    <a:lnTo>
                      <a:pt x="139" y="537"/>
                    </a:lnTo>
                    <a:lnTo>
                      <a:pt x="139" y="1081"/>
                    </a:lnTo>
                    <a:lnTo>
                      <a:pt x="110" y="1079"/>
                    </a:lnTo>
                    <a:lnTo>
                      <a:pt x="99" y="1079"/>
                    </a:lnTo>
                    <a:lnTo>
                      <a:pt x="91" y="1078"/>
                    </a:lnTo>
                    <a:lnTo>
                      <a:pt x="69" y="1075"/>
                    </a:ln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40" y="3"/>
                    </a:lnTo>
                    <a:lnTo>
                      <a:pt x="69" y="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34" name="Freeform 41"/>
              <p:cNvSpPr/>
              <p:nvPr/>
            </p:nvSpPr>
            <p:spPr>
              <a:xfrm>
                <a:off x="1390680" y="608040"/>
                <a:ext cx="40680" cy="77400"/>
              </a:xfrm>
              <a:custGeom>
                <a:avLst/>
                <a:gdLst>
                  <a:gd name="textAreaLeft" fmla="*/ 0 w 40680"/>
                  <a:gd name="textAreaRight" fmla="*/ 41040 w 40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571" h="1075">
                    <a:moveTo>
                      <a:pt x="266" y="999"/>
                    </a:moveTo>
                    <a:lnTo>
                      <a:pt x="318" y="998"/>
                    </a:lnTo>
                    <a:lnTo>
                      <a:pt x="362" y="997"/>
                    </a:lnTo>
                    <a:lnTo>
                      <a:pt x="397" y="996"/>
                    </a:lnTo>
                    <a:lnTo>
                      <a:pt x="425" y="996"/>
                    </a:lnTo>
                    <a:lnTo>
                      <a:pt x="440" y="996"/>
                    </a:lnTo>
                    <a:lnTo>
                      <a:pt x="456" y="995"/>
                    </a:lnTo>
                    <a:lnTo>
                      <a:pt x="472" y="994"/>
                    </a:lnTo>
                    <a:lnTo>
                      <a:pt x="488" y="994"/>
                    </a:lnTo>
                    <a:lnTo>
                      <a:pt x="505" y="990"/>
                    </a:lnTo>
                    <a:lnTo>
                      <a:pt x="524" y="987"/>
                    </a:lnTo>
                    <a:lnTo>
                      <a:pt x="545" y="984"/>
                    </a:lnTo>
                    <a:lnTo>
                      <a:pt x="571" y="981"/>
                    </a:lnTo>
                    <a:lnTo>
                      <a:pt x="569" y="998"/>
                    </a:lnTo>
                    <a:lnTo>
                      <a:pt x="565" y="1014"/>
                    </a:lnTo>
                    <a:lnTo>
                      <a:pt x="564" y="1030"/>
                    </a:lnTo>
                    <a:lnTo>
                      <a:pt x="565" y="1042"/>
                    </a:lnTo>
                    <a:lnTo>
                      <a:pt x="565" y="1051"/>
                    </a:lnTo>
                    <a:lnTo>
                      <a:pt x="571" y="1075"/>
                    </a:lnTo>
                    <a:lnTo>
                      <a:pt x="0" y="1075"/>
                    </a:lnTo>
                    <a:lnTo>
                      <a:pt x="0" y="0"/>
                    </a:lnTo>
                    <a:lnTo>
                      <a:pt x="559" y="0"/>
                    </a:lnTo>
                    <a:lnTo>
                      <a:pt x="557" y="29"/>
                    </a:lnTo>
                    <a:lnTo>
                      <a:pt x="556" y="49"/>
                    </a:lnTo>
                    <a:lnTo>
                      <a:pt x="557" y="67"/>
                    </a:lnTo>
                    <a:lnTo>
                      <a:pt x="559" y="96"/>
                    </a:lnTo>
                    <a:lnTo>
                      <a:pt x="540" y="91"/>
                    </a:lnTo>
                    <a:lnTo>
                      <a:pt x="523" y="88"/>
                    </a:lnTo>
                    <a:lnTo>
                      <a:pt x="508" y="86"/>
                    </a:lnTo>
                    <a:lnTo>
                      <a:pt x="497" y="84"/>
                    </a:lnTo>
                    <a:lnTo>
                      <a:pt x="478" y="82"/>
                    </a:lnTo>
                    <a:lnTo>
                      <a:pt x="457" y="80"/>
                    </a:lnTo>
                    <a:lnTo>
                      <a:pt x="438" y="79"/>
                    </a:lnTo>
                    <a:lnTo>
                      <a:pt x="419" y="78"/>
                    </a:lnTo>
                    <a:lnTo>
                      <a:pt x="261" y="76"/>
                    </a:lnTo>
                    <a:lnTo>
                      <a:pt x="139" y="76"/>
                    </a:lnTo>
                    <a:lnTo>
                      <a:pt x="139" y="471"/>
                    </a:lnTo>
                    <a:lnTo>
                      <a:pt x="427" y="471"/>
                    </a:lnTo>
                    <a:lnTo>
                      <a:pt x="473" y="467"/>
                    </a:lnTo>
                    <a:lnTo>
                      <a:pt x="524" y="463"/>
                    </a:lnTo>
                    <a:lnTo>
                      <a:pt x="521" y="487"/>
                    </a:lnTo>
                    <a:lnTo>
                      <a:pt x="520" y="504"/>
                    </a:lnTo>
                    <a:lnTo>
                      <a:pt x="521" y="521"/>
                    </a:lnTo>
                    <a:lnTo>
                      <a:pt x="524" y="548"/>
                    </a:lnTo>
                    <a:lnTo>
                      <a:pt x="473" y="545"/>
                    </a:lnTo>
                    <a:lnTo>
                      <a:pt x="427" y="540"/>
                    </a:lnTo>
                    <a:lnTo>
                      <a:pt x="139" y="540"/>
                    </a:lnTo>
                    <a:lnTo>
                      <a:pt x="139" y="1002"/>
                    </a:lnTo>
                    <a:lnTo>
                      <a:pt x="153" y="1001"/>
                    </a:lnTo>
                    <a:lnTo>
                      <a:pt x="179" y="1001"/>
                    </a:lnTo>
                    <a:lnTo>
                      <a:pt x="217" y="1000"/>
                    </a:lnTo>
                    <a:lnTo>
                      <a:pt x="266" y="99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35" name="Freeform 42"/>
              <p:cNvSpPr/>
              <p:nvPr/>
            </p:nvSpPr>
            <p:spPr>
              <a:xfrm>
                <a:off x="1290600" y="608040"/>
                <a:ext cx="80280" cy="77400"/>
              </a:xfrm>
              <a:custGeom>
                <a:avLst/>
                <a:gdLst>
                  <a:gd name="textAreaLeft" fmla="*/ 0 w 80280"/>
                  <a:gd name="textAreaRight" fmla="*/ 80640 w 802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1117" h="1086">
                    <a:moveTo>
                      <a:pt x="140" y="1004"/>
                    </a:moveTo>
                    <a:lnTo>
                      <a:pt x="489" y="1004"/>
                    </a:lnTo>
                    <a:lnTo>
                      <a:pt x="489" y="0"/>
                    </a:lnTo>
                    <a:lnTo>
                      <a:pt x="506" y="2"/>
                    </a:lnTo>
                    <a:lnTo>
                      <a:pt x="524" y="4"/>
                    </a:lnTo>
                    <a:lnTo>
                      <a:pt x="541" y="4"/>
                    </a:lnTo>
                    <a:lnTo>
                      <a:pt x="559" y="5"/>
                    </a:lnTo>
                    <a:lnTo>
                      <a:pt x="581" y="4"/>
                    </a:lnTo>
                    <a:lnTo>
                      <a:pt x="599" y="4"/>
                    </a:lnTo>
                    <a:lnTo>
                      <a:pt x="615" y="2"/>
                    </a:lnTo>
                    <a:lnTo>
                      <a:pt x="627" y="0"/>
                    </a:lnTo>
                    <a:lnTo>
                      <a:pt x="627" y="1004"/>
                    </a:lnTo>
                    <a:lnTo>
                      <a:pt x="978" y="1004"/>
                    </a:lnTo>
                    <a:lnTo>
                      <a:pt x="978" y="0"/>
                    </a:lnTo>
                    <a:lnTo>
                      <a:pt x="995" y="2"/>
                    </a:lnTo>
                    <a:lnTo>
                      <a:pt x="1012" y="4"/>
                    </a:lnTo>
                    <a:lnTo>
                      <a:pt x="1029" y="4"/>
                    </a:lnTo>
                    <a:lnTo>
                      <a:pt x="1047" y="5"/>
                    </a:lnTo>
                    <a:lnTo>
                      <a:pt x="1065" y="4"/>
                    </a:lnTo>
                    <a:lnTo>
                      <a:pt x="1082" y="4"/>
                    </a:lnTo>
                    <a:lnTo>
                      <a:pt x="1100" y="2"/>
                    </a:lnTo>
                    <a:lnTo>
                      <a:pt x="1117" y="0"/>
                    </a:lnTo>
                    <a:lnTo>
                      <a:pt x="1117" y="1086"/>
                    </a:lnTo>
                    <a:lnTo>
                      <a:pt x="1086" y="1086"/>
                    </a:lnTo>
                    <a:lnTo>
                      <a:pt x="1052" y="1086"/>
                    </a:lnTo>
                    <a:lnTo>
                      <a:pt x="1012" y="1085"/>
                    </a:lnTo>
                    <a:lnTo>
                      <a:pt x="969" y="1085"/>
                    </a:lnTo>
                    <a:lnTo>
                      <a:pt x="944" y="1084"/>
                    </a:lnTo>
                    <a:lnTo>
                      <a:pt x="920" y="1084"/>
                    </a:lnTo>
                    <a:lnTo>
                      <a:pt x="896" y="1084"/>
                    </a:lnTo>
                    <a:lnTo>
                      <a:pt x="870" y="1084"/>
                    </a:lnTo>
                    <a:lnTo>
                      <a:pt x="844" y="1083"/>
                    </a:lnTo>
                    <a:lnTo>
                      <a:pt x="818" y="1083"/>
                    </a:lnTo>
                    <a:lnTo>
                      <a:pt x="791" y="1083"/>
                    </a:lnTo>
                    <a:lnTo>
                      <a:pt x="763" y="1083"/>
                    </a:lnTo>
                    <a:lnTo>
                      <a:pt x="736" y="1081"/>
                    </a:lnTo>
                    <a:lnTo>
                      <a:pt x="709" y="1081"/>
                    </a:lnTo>
                    <a:lnTo>
                      <a:pt x="683" y="1081"/>
                    </a:lnTo>
                    <a:lnTo>
                      <a:pt x="657" y="1081"/>
                    </a:lnTo>
                    <a:lnTo>
                      <a:pt x="632" y="1080"/>
                    </a:lnTo>
                    <a:lnTo>
                      <a:pt x="606" y="1080"/>
                    </a:lnTo>
                    <a:lnTo>
                      <a:pt x="582" y="1080"/>
                    </a:lnTo>
                    <a:lnTo>
                      <a:pt x="559" y="1080"/>
                    </a:lnTo>
                    <a:lnTo>
                      <a:pt x="197" y="1080"/>
                    </a:lnTo>
                    <a:lnTo>
                      <a:pt x="172" y="1081"/>
                    </a:lnTo>
                    <a:lnTo>
                      <a:pt x="143" y="1081"/>
                    </a:lnTo>
                    <a:lnTo>
                      <a:pt x="112" y="1083"/>
                    </a:lnTo>
                    <a:lnTo>
                      <a:pt x="77" y="1084"/>
                    </a:lnTo>
                    <a:lnTo>
                      <a:pt x="45" y="1084"/>
                    </a:lnTo>
                    <a:lnTo>
                      <a:pt x="22" y="1085"/>
                    </a:lnTo>
                    <a:lnTo>
                      <a:pt x="7" y="1086"/>
                    </a:lnTo>
                    <a:lnTo>
                      <a:pt x="0" y="1086"/>
                    </a:lnTo>
                    <a:lnTo>
                      <a:pt x="0" y="0"/>
                    </a:lnTo>
                    <a:lnTo>
                      <a:pt x="16" y="2"/>
                    </a:lnTo>
                    <a:lnTo>
                      <a:pt x="33" y="4"/>
                    </a:lnTo>
                    <a:lnTo>
                      <a:pt x="51" y="4"/>
                    </a:lnTo>
                    <a:lnTo>
                      <a:pt x="69" y="5"/>
                    </a:lnTo>
                    <a:lnTo>
                      <a:pt x="86" y="4"/>
                    </a:lnTo>
                    <a:lnTo>
                      <a:pt x="104" y="4"/>
                    </a:lnTo>
                    <a:lnTo>
                      <a:pt x="122" y="2"/>
                    </a:lnTo>
                    <a:lnTo>
                      <a:pt x="140" y="0"/>
                    </a:lnTo>
                    <a:lnTo>
                      <a:pt x="140" y="100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36" name="Freeform 43"/>
              <p:cNvSpPr/>
              <p:nvPr/>
            </p:nvSpPr>
            <p:spPr>
              <a:xfrm>
                <a:off x="1260720" y="608040"/>
                <a:ext cx="9000" cy="77400"/>
              </a:xfrm>
              <a:custGeom>
                <a:avLst/>
                <a:gdLst>
                  <a:gd name="textAreaLeft" fmla="*/ 0 w 9000"/>
                  <a:gd name="textAreaRight" fmla="*/ 9360 w 90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140" h="1081">
                    <a:moveTo>
                      <a:pt x="140" y="0"/>
                    </a:moveTo>
                    <a:lnTo>
                      <a:pt x="140" y="1081"/>
                    </a:lnTo>
                    <a:lnTo>
                      <a:pt x="111" y="1078"/>
                    </a:lnTo>
                    <a:lnTo>
                      <a:pt x="26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7" y="2"/>
                    </a:lnTo>
                    <a:lnTo>
                      <a:pt x="34" y="3"/>
                    </a:lnTo>
                    <a:lnTo>
                      <a:pt x="52" y="4"/>
                    </a:lnTo>
                    <a:lnTo>
                      <a:pt x="70" y="4"/>
                    </a:lnTo>
                    <a:lnTo>
                      <a:pt x="91" y="4"/>
                    </a:lnTo>
                    <a:lnTo>
                      <a:pt x="110" y="3"/>
                    </a:lnTo>
                    <a:lnTo>
                      <a:pt x="126" y="2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37" name="Freeform 44"/>
              <p:cNvSpPr/>
              <p:nvPr/>
            </p:nvSpPr>
            <p:spPr>
              <a:xfrm>
                <a:off x="1200240" y="608040"/>
                <a:ext cx="50400" cy="77400"/>
              </a:xfrm>
              <a:custGeom>
                <a:avLst/>
                <a:gdLst>
                  <a:gd name="textAreaLeft" fmla="*/ 0 w 50400"/>
                  <a:gd name="textAreaRight" fmla="*/ 50760 w 504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688" h="1078">
                    <a:moveTo>
                      <a:pt x="40" y="3"/>
                    </a:moveTo>
                    <a:lnTo>
                      <a:pt x="68" y="4"/>
                    </a:lnTo>
                    <a:lnTo>
                      <a:pt x="95" y="3"/>
                    </a:lnTo>
                    <a:lnTo>
                      <a:pt x="138" y="0"/>
                    </a:lnTo>
                    <a:lnTo>
                      <a:pt x="138" y="488"/>
                    </a:lnTo>
                    <a:lnTo>
                      <a:pt x="282" y="488"/>
                    </a:lnTo>
                    <a:lnTo>
                      <a:pt x="318" y="489"/>
                    </a:lnTo>
                    <a:lnTo>
                      <a:pt x="353" y="491"/>
                    </a:lnTo>
                    <a:lnTo>
                      <a:pt x="386" y="492"/>
                    </a:lnTo>
                    <a:lnTo>
                      <a:pt x="418" y="495"/>
                    </a:lnTo>
                    <a:lnTo>
                      <a:pt x="446" y="498"/>
                    </a:lnTo>
                    <a:lnTo>
                      <a:pt x="474" y="502"/>
                    </a:lnTo>
                    <a:lnTo>
                      <a:pt x="499" y="508"/>
                    </a:lnTo>
                    <a:lnTo>
                      <a:pt x="521" y="513"/>
                    </a:lnTo>
                    <a:lnTo>
                      <a:pt x="544" y="519"/>
                    </a:lnTo>
                    <a:lnTo>
                      <a:pt x="563" y="527"/>
                    </a:lnTo>
                    <a:lnTo>
                      <a:pt x="582" y="536"/>
                    </a:lnTo>
                    <a:lnTo>
                      <a:pt x="598" y="546"/>
                    </a:lnTo>
                    <a:lnTo>
                      <a:pt x="614" y="556"/>
                    </a:lnTo>
                    <a:lnTo>
                      <a:pt x="626" y="568"/>
                    </a:lnTo>
                    <a:lnTo>
                      <a:pt x="639" y="581"/>
                    </a:lnTo>
                    <a:lnTo>
                      <a:pt x="648" y="595"/>
                    </a:lnTo>
                    <a:lnTo>
                      <a:pt x="658" y="609"/>
                    </a:lnTo>
                    <a:lnTo>
                      <a:pt x="666" y="625"/>
                    </a:lnTo>
                    <a:lnTo>
                      <a:pt x="673" y="642"/>
                    </a:lnTo>
                    <a:lnTo>
                      <a:pt x="678" y="661"/>
                    </a:lnTo>
                    <a:lnTo>
                      <a:pt x="682" y="681"/>
                    </a:lnTo>
                    <a:lnTo>
                      <a:pt x="686" y="702"/>
                    </a:lnTo>
                    <a:lnTo>
                      <a:pt x="687" y="724"/>
                    </a:lnTo>
                    <a:lnTo>
                      <a:pt x="688" y="747"/>
                    </a:lnTo>
                    <a:lnTo>
                      <a:pt x="688" y="764"/>
                    </a:lnTo>
                    <a:lnTo>
                      <a:pt x="687" y="781"/>
                    </a:lnTo>
                    <a:lnTo>
                      <a:pt x="684" y="798"/>
                    </a:lnTo>
                    <a:lnTo>
                      <a:pt x="682" y="814"/>
                    </a:lnTo>
                    <a:lnTo>
                      <a:pt x="680" y="829"/>
                    </a:lnTo>
                    <a:lnTo>
                      <a:pt x="677" y="844"/>
                    </a:lnTo>
                    <a:lnTo>
                      <a:pt x="673" y="859"/>
                    </a:lnTo>
                    <a:lnTo>
                      <a:pt x="669" y="873"/>
                    </a:lnTo>
                    <a:lnTo>
                      <a:pt x="663" y="885"/>
                    </a:lnTo>
                    <a:lnTo>
                      <a:pt x="657" y="898"/>
                    </a:lnTo>
                    <a:lnTo>
                      <a:pt x="651" y="911"/>
                    </a:lnTo>
                    <a:lnTo>
                      <a:pt x="644" y="923"/>
                    </a:lnTo>
                    <a:lnTo>
                      <a:pt x="636" y="933"/>
                    </a:lnTo>
                    <a:lnTo>
                      <a:pt x="627" y="944"/>
                    </a:lnTo>
                    <a:lnTo>
                      <a:pt x="619" y="954"/>
                    </a:lnTo>
                    <a:lnTo>
                      <a:pt x="609" y="964"/>
                    </a:lnTo>
                    <a:lnTo>
                      <a:pt x="599" y="973"/>
                    </a:lnTo>
                    <a:lnTo>
                      <a:pt x="587" y="982"/>
                    </a:lnTo>
                    <a:lnTo>
                      <a:pt x="575" y="990"/>
                    </a:lnTo>
                    <a:lnTo>
                      <a:pt x="563" y="999"/>
                    </a:lnTo>
                    <a:lnTo>
                      <a:pt x="549" y="1007"/>
                    </a:lnTo>
                    <a:lnTo>
                      <a:pt x="535" y="1015"/>
                    </a:lnTo>
                    <a:lnTo>
                      <a:pt x="519" y="1022"/>
                    </a:lnTo>
                    <a:lnTo>
                      <a:pt x="504" y="1029"/>
                    </a:lnTo>
                    <a:lnTo>
                      <a:pt x="487" y="1035"/>
                    </a:lnTo>
                    <a:lnTo>
                      <a:pt x="470" y="1041"/>
                    </a:lnTo>
                    <a:lnTo>
                      <a:pt x="452" y="1047"/>
                    </a:lnTo>
                    <a:lnTo>
                      <a:pt x="433" y="1052"/>
                    </a:lnTo>
                    <a:lnTo>
                      <a:pt x="394" y="1062"/>
                    </a:lnTo>
                    <a:lnTo>
                      <a:pt x="352" y="1070"/>
                    </a:lnTo>
                    <a:lnTo>
                      <a:pt x="339" y="1071"/>
                    </a:lnTo>
                    <a:lnTo>
                      <a:pt x="321" y="1072"/>
                    </a:lnTo>
                    <a:lnTo>
                      <a:pt x="300" y="1073"/>
                    </a:lnTo>
                    <a:lnTo>
                      <a:pt x="275" y="1074"/>
                    </a:lnTo>
                    <a:lnTo>
                      <a:pt x="245" y="1076"/>
                    </a:lnTo>
                    <a:lnTo>
                      <a:pt x="213" y="1076"/>
                    </a:lnTo>
                    <a:lnTo>
                      <a:pt x="178" y="1078"/>
                    </a:lnTo>
                    <a:lnTo>
                      <a:pt x="141" y="1078"/>
                    </a:lnTo>
                    <a:lnTo>
                      <a:pt x="0" y="1078"/>
                    </a:lnTo>
                    <a:lnTo>
                      <a:pt x="0" y="0"/>
                    </a:lnTo>
                    <a:lnTo>
                      <a:pt x="40" y="3"/>
                    </a:lnTo>
                    <a:close/>
                    <a:moveTo>
                      <a:pt x="514" y="881"/>
                    </a:moveTo>
                    <a:lnTo>
                      <a:pt x="521" y="867"/>
                    </a:lnTo>
                    <a:lnTo>
                      <a:pt x="527" y="852"/>
                    </a:lnTo>
                    <a:lnTo>
                      <a:pt x="532" y="838"/>
                    </a:lnTo>
                    <a:lnTo>
                      <a:pt x="536" y="822"/>
                    </a:lnTo>
                    <a:lnTo>
                      <a:pt x="539" y="806"/>
                    </a:lnTo>
                    <a:lnTo>
                      <a:pt x="541" y="790"/>
                    </a:lnTo>
                    <a:lnTo>
                      <a:pt x="543" y="772"/>
                    </a:lnTo>
                    <a:lnTo>
                      <a:pt x="544" y="755"/>
                    </a:lnTo>
                    <a:lnTo>
                      <a:pt x="543" y="735"/>
                    </a:lnTo>
                    <a:lnTo>
                      <a:pt x="540" y="714"/>
                    </a:lnTo>
                    <a:lnTo>
                      <a:pt x="537" y="695"/>
                    </a:lnTo>
                    <a:lnTo>
                      <a:pt x="532" y="677"/>
                    </a:lnTo>
                    <a:lnTo>
                      <a:pt x="526" y="660"/>
                    </a:lnTo>
                    <a:lnTo>
                      <a:pt x="518" y="644"/>
                    </a:lnTo>
                    <a:lnTo>
                      <a:pt x="509" y="630"/>
                    </a:lnTo>
                    <a:lnTo>
                      <a:pt x="498" y="615"/>
                    </a:lnTo>
                    <a:lnTo>
                      <a:pt x="486" y="602"/>
                    </a:lnTo>
                    <a:lnTo>
                      <a:pt x="474" y="590"/>
                    </a:lnTo>
                    <a:lnTo>
                      <a:pt x="459" y="581"/>
                    </a:lnTo>
                    <a:lnTo>
                      <a:pt x="443" y="571"/>
                    </a:lnTo>
                    <a:lnTo>
                      <a:pt x="426" y="565"/>
                    </a:lnTo>
                    <a:lnTo>
                      <a:pt x="407" y="558"/>
                    </a:lnTo>
                    <a:lnTo>
                      <a:pt x="387" y="554"/>
                    </a:lnTo>
                    <a:lnTo>
                      <a:pt x="366" y="552"/>
                    </a:lnTo>
                    <a:lnTo>
                      <a:pt x="356" y="551"/>
                    </a:lnTo>
                    <a:lnTo>
                      <a:pt x="347" y="550"/>
                    </a:lnTo>
                    <a:lnTo>
                      <a:pt x="338" y="550"/>
                    </a:lnTo>
                    <a:lnTo>
                      <a:pt x="329" y="549"/>
                    </a:lnTo>
                    <a:lnTo>
                      <a:pt x="318" y="549"/>
                    </a:lnTo>
                    <a:lnTo>
                      <a:pt x="304" y="549"/>
                    </a:lnTo>
                    <a:lnTo>
                      <a:pt x="288" y="549"/>
                    </a:lnTo>
                    <a:lnTo>
                      <a:pt x="269" y="548"/>
                    </a:lnTo>
                    <a:lnTo>
                      <a:pt x="138" y="548"/>
                    </a:lnTo>
                    <a:lnTo>
                      <a:pt x="138" y="1012"/>
                    </a:lnTo>
                    <a:lnTo>
                      <a:pt x="294" y="1012"/>
                    </a:lnTo>
                    <a:lnTo>
                      <a:pt x="313" y="1009"/>
                    </a:lnTo>
                    <a:lnTo>
                      <a:pt x="331" y="1005"/>
                    </a:lnTo>
                    <a:lnTo>
                      <a:pt x="349" y="1002"/>
                    </a:lnTo>
                    <a:lnTo>
                      <a:pt x="366" y="997"/>
                    </a:lnTo>
                    <a:lnTo>
                      <a:pt x="382" y="992"/>
                    </a:lnTo>
                    <a:lnTo>
                      <a:pt x="397" y="985"/>
                    </a:lnTo>
                    <a:lnTo>
                      <a:pt x="412" y="978"/>
                    </a:lnTo>
                    <a:lnTo>
                      <a:pt x="427" y="970"/>
                    </a:lnTo>
                    <a:lnTo>
                      <a:pt x="441" y="962"/>
                    </a:lnTo>
                    <a:lnTo>
                      <a:pt x="454" y="952"/>
                    </a:lnTo>
                    <a:lnTo>
                      <a:pt x="466" y="942"/>
                    </a:lnTo>
                    <a:lnTo>
                      <a:pt x="477" y="931"/>
                    </a:lnTo>
                    <a:lnTo>
                      <a:pt x="487" y="919"/>
                    </a:lnTo>
                    <a:lnTo>
                      <a:pt x="497" y="908"/>
                    </a:lnTo>
                    <a:lnTo>
                      <a:pt x="507" y="895"/>
                    </a:lnTo>
                    <a:lnTo>
                      <a:pt x="514" y="88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38" name="Freeform 45"/>
              <p:cNvSpPr/>
              <p:nvPr/>
            </p:nvSpPr>
            <p:spPr>
              <a:xfrm>
                <a:off x="1133640" y="608040"/>
                <a:ext cx="50400" cy="77400"/>
              </a:xfrm>
              <a:custGeom>
                <a:avLst/>
                <a:gdLst>
                  <a:gd name="textAreaLeft" fmla="*/ 0 w 50400"/>
                  <a:gd name="textAreaRight" fmla="*/ 50760 w 504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07" h="1075">
                    <a:moveTo>
                      <a:pt x="140" y="1017"/>
                    </a:moveTo>
                    <a:lnTo>
                      <a:pt x="296" y="1017"/>
                    </a:lnTo>
                    <a:lnTo>
                      <a:pt x="315" y="1017"/>
                    </a:lnTo>
                    <a:lnTo>
                      <a:pt x="333" y="1015"/>
                    </a:lnTo>
                    <a:lnTo>
                      <a:pt x="351" y="1013"/>
                    </a:lnTo>
                    <a:lnTo>
                      <a:pt x="368" y="1010"/>
                    </a:lnTo>
                    <a:lnTo>
                      <a:pt x="385" y="1005"/>
                    </a:lnTo>
                    <a:lnTo>
                      <a:pt x="402" y="1000"/>
                    </a:lnTo>
                    <a:lnTo>
                      <a:pt x="418" y="994"/>
                    </a:lnTo>
                    <a:lnTo>
                      <a:pt x="434" y="987"/>
                    </a:lnTo>
                    <a:lnTo>
                      <a:pt x="448" y="979"/>
                    </a:lnTo>
                    <a:lnTo>
                      <a:pt x="462" y="970"/>
                    </a:lnTo>
                    <a:lnTo>
                      <a:pt x="475" y="960"/>
                    </a:lnTo>
                    <a:lnTo>
                      <a:pt x="487" y="949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5" y="885"/>
                    </a:lnTo>
                    <a:lnTo>
                      <a:pt x="542" y="871"/>
                    </a:lnTo>
                    <a:lnTo>
                      <a:pt x="547" y="855"/>
                    </a:lnTo>
                    <a:lnTo>
                      <a:pt x="553" y="840"/>
                    </a:lnTo>
                    <a:lnTo>
                      <a:pt x="556" y="824"/>
                    </a:lnTo>
                    <a:lnTo>
                      <a:pt x="559" y="807"/>
                    </a:lnTo>
                    <a:lnTo>
                      <a:pt x="560" y="790"/>
                    </a:lnTo>
                    <a:lnTo>
                      <a:pt x="561" y="773"/>
                    </a:lnTo>
                    <a:lnTo>
                      <a:pt x="560" y="752"/>
                    </a:lnTo>
                    <a:lnTo>
                      <a:pt x="559" y="730"/>
                    </a:lnTo>
                    <a:lnTo>
                      <a:pt x="556" y="711"/>
                    </a:lnTo>
                    <a:lnTo>
                      <a:pt x="552" y="693"/>
                    </a:lnTo>
                    <a:lnTo>
                      <a:pt x="545" y="675"/>
                    </a:lnTo>
                    <a:lnTo>
                      <a:pt x="539" y="659"/>
                    </a:lnTo>
                    <a:lnTo>
                      <a:pt x="530" y="644"/>
                    </a:lnTo>
                    <a:lnTo>
                      <a:pt x="521" y="631"/>
                    </a:lnTo>
                    <a:lnTo>
                      <a:pt x="510" y="619"/>
                    </a:lnTo>
                    <a:lnTo>
                      <a:pt x="499" y="607"/>
                    </a:lnTo>
                    <a:lnTo>
                      <a:pt x="487" y="597"/>
                    </a:lnTo>
                    <a:lnTo>
                      <a:pt x="473" y="587"/>
                    </a:lnTo>
                    <a:lnTo>
                      <a:pt x="458" y="579"/>
                    </a:lnTo>
                    <a:lnTo>
                      <a:pt x="443" y="571"/>
                    </a:lnTo>
                    <a:lnTo>
                      <a:pt x="427" y="564"/>
                    </a:lnTo>
                    <a:lnTo>
                      <a:pt x="410" y="557"/>
                    </a:lnTo>
                    <a:lnTo>
                      <a:pt x="391" y="553"/>
                    </a:lnTo>
                    <a:lnTo>
                      <a:pt x="371" y="548"/>
                    </a:lnTo>
                    <a:lnTo>
                      <a:pt x="350" y="545"/>
                    </a:lnTo>
                    <a:lnTo>
                      <a:pt x="328" y="541"/>
                    </a:lnTo>
                    <a:lnTo>
                      <a:pt x="306" y="539"/>
                    </a:lnTo>
                    <a:lnTo>
                      <a:pt x="284" y="537"/>
                    </a:lnTo>
                    <a:lnTo>
                      <a:pt x="259" y="536"/>
                    </a:lnTo>
                    <a:lnTo>
                      <a:pt x="235" y="536"/>
                    </a:lnTo>
                    <a:lnTo>
                      <a:pt x="140" y="536"/>
                    </a:lnTo>
                    <a:lnTo>
                      <a:pt x="140" y="1017"/>
                    </a:lnTo>
                    <a:close/>
                    <a:moveTo>
                      <a:pt x="262" y="60"/>
                    </a:moveTo>
                    <a:lnTo>
                      <a:pt x="140" y="60"/>
                    </a:lnTo>
                    <a:lnTo>
                      <a:pt x="140" y="474"/>
                    </a:lnTo>
                    <a:lnTo>
                      <a:pt x="195" y="474"/>
                    </a:lnTo>
                    <a:lnTo>
                      <a:pt x="229" y="474"/>
                    </a:lnTo>
                    <a:lnTo>
                      <a:pt x="260" y="472"/>
                    </a:lnTo>
                    <a:lnTo>
                      <a:pt x="289" y="471"/>
                    </a:lnTo>
                    <a:lnTo>
                      <a:pt x="314" y="469"/>
                    </a:lnTo>
                    <a:lnTo>
                      <a:pt x="339" y="465"/>
                    </a:lnTo>
                    <a:lnTo>
                      <a:pt x="363" y="460"/>
                    </a:lnTo>
                    <a:lnTo>
                      <a:pt x="386" y="452"/>
                    </a:lnTo>
                    <a:lnTo>
                      <a:pt x="410" y="444"/>
                    </a:lnTo>
                    <a:lnTo>
                      <a:pt x="423" y="436"/>
                    </a:lnTo>
                    <a:lnTo>
                      <a:pt x="436" y="429"/>
                    </a:lnTo>
                    <a:lnTo>
                      <a:pt x="449" y="420"/>
                    </a:lnTo>
                    <a:lnTo>
                      <a:pt x="461" y="412"/>
                    </a:lnTo>
                    <a:lnTo>
                      <a:pt x="471" y="401"/>
                    </a:lnTo>
                    <a:lnTo>
                      <a:pt x="481" y="391"/>
                    </a:lnTo>
                    <a:lnTo>
                      <a:pt x="490" y="379"/>
                    </a:lnTo>
                    <a:lnTo>
                      <a:pt x="498" y="367"/>
                    </a:lnTo>
                    <a:lnTo>
                      <a:pt x="506" y="354"/>
                    </a:lnTo>
                    <a:lnTo>
                      <a:pt x="512" y="340"/>
                    </a:lnTo>
                    <a:lnTo>
                      <a:pt x="518" y="326"/>
                    </a:lnTo>
                    <a:lnTo>
                      <a:pt x="523" y="312"/>
                    </a:lnTo>
                    <a:lnTo>
                      <a:pt x="526" y="297"/>
                    </a:lnTo>
                    <a:lnTo>
                      <a:pt x="529" y="282"/>
                    </a:lnTo>
                    <a:lnTo>
                      <a:pt x="530" y="268"/>
                    </a:lnTo>
                    <a:lnTo>
                      <a:pt x="530" y="252"/>
                    </a:lnTo>
                    <a:lnTo>
                      <a:pt x="530" y="235"/>
                    </a:lnTo>
                    <a:lnTo>
                      <a:pt x="529" y="218"/>
                    </a:lnTo>
                    <a:lnTo>
                      <a:pt x="526" y="202"/>
                    </a:lnTo>
                    <a:lnTo>
                      <a:pt x="523" y="187"/>
                    </a:lnTo>
                    <a:lnTo>
                      <a:pt x="519" y="173"/>
                    </a:lnTo>
                    <a:lnTo>
                      <a:pt x="514" y="160"/>
                    </a:lnTo>
                    <a:lnTo>
                      <a:pt x="507" y="149"/>
                    </a:lnTo>
                    <a:lnTo>
                      <a:pt x="500" y="137"/>
                    </a:lnTo>
                    <a:lnTo>
                      <a:pt x="491" y="126"/>
                    </a:lnTo>
                    <a:lnTo>
                      <a:pt x="482" y="117"/>
                    </a:lnTo>
                    <a:lnTo>
                      <a:pt x="472" y="108"/>
                    </a:lnTo>
                    <a:lnTo>
                      <a:pt x="462" y="100"/>
                    </a:lnTo>
                    <a:lnTo>
                      <a:pt x="450" y="92"/>
                    </a:lnTo>
                    <a:lnTo>
                      <a:pt x="437" y="86"/>
                    </a:lnTo>
                    <a:lnTo>
                      <a:pt x="423" y="81"/>
                    </a:lnTo>
                    <a:lnTo>
                      <a:pt x="410" y="77"/>
                    </a:lnTo>
                    <a:lnTo>
                      <a:pt x="394" y="72"/>
                    </a:lnTo>
                    <a:lnTo>
                      <a:pt x="378" y="69"/>
                    </a:lnTo>
                    <a:lnTo>
                      <a:pt x="361" y="66"/>
                    </a:lnTo>
                    <a:lnTo>
                      <a:pt x="343" y="64"/>
                    </a:lnTo>
                    <a:lnTo>
                      <a:pt x="324" y="62"/>
                    </a:lnTo>
                    <a:lnTo>
                      <a:pt x="305" y="61"/>
                    </a:lnTo>
                    <a:lnTo>
                      <a:pt x="284" y="60"/>
                    </a:lnTo>
                    <a:lnTo>
                      <a:pt x="262" y="60"/>
                    </a:lnTo>
                    <a:close/>
                    <a:moveTo>
                      <a:pt x="0" y="0"/>
                    </a:moveTo>
                    <a:lnTo>
                      <a:pt x="318" y="0"/>
                    </a:lnTo>
                    <a:lnTo>
                      <a:pt x="346" y="0"/>
                    </a:lnTo>
                    <a:lnTo>
                      <a:pt x="374" y="1"/>
                    </a:lnTo>
                    <a:lnTo>
                      <a:pt x="400" y="3"/>
                    </a:lnTo>
                    <a:lnTo>
                      <a:pt x="425" y="5"/>
                    </a:lnTo>
                    <a:lnTo>
                      <a:pt x="449" y="9"/>
                    </a:lnTo>
                    <a:lnTo>
                      <a:pt x="471" y="12"/>
                    </a:lnTo>
                    <a:lnTo>
                      <a:pt x="491" y="16"/>
                    </a:lnTo>
                    <a:lnTo>
                      <a:pt x="511" y="20"/>
                    </a:lnTo>
                    <a:lnTo>
                      <a:pt x="530" y="27"/>
                    </a:lnTo>
                    <a:lnTo>
                      <a:pt x="548" y="33"/>
                    </a:lnTo>
                    <a:lnTo>
                      <a:pt x="564" y="40"/>
                    </a:lnTo>
                    <a:lnTo>
                      <a:pt x="580" y="49"/>
                    </a:lnTo>
                    <a:lnTo>
                      <a:pt x="594" y="57"/>
                    </a:lnTo>
                    <a:lnTo>
                      <a:pt x="607" y="68"/>
                    </a:lnTo>
                    <a:lnTo>
                      <a:pt x="618" y="79"/>
                    </a:lnTo>
                    <a:lnTo>
                      <a:pt x="629" y="89"/>
                    </a:lnTo>
                    <a:lnTo>
                      <a:pt x="639" y="103"/>
                    </a:lnTo>
                    <a:lnTo>
                      <a:pt x="647" y="116"/>
                    </a:lnTo>
                    <a:lnTo>
                      <a:pt x="653" y="131"/>
                    </a:lnTo>
                    <a:lnTo>
                      <a:pt x="659" y="147"/>
                    </a:lnTo>
                    <a:lnTo>
                      <a:pt x="664" y="163"/>
                    </a:lnTo>
                    <a:lnTo>
                      <a:pt x="666" y="181"/>
                    </a:lnTo>
                    <a:lnTo>
                      <a:pt x="668" y="199"/>
                    </a:lnTo>
                    <a:lnTo>
                      <a:pt x="669" y="219"/>
                    </a:lnTo>
                    <a:lnTo>
                      <a:pt x="669" y="232"/>
                    </a:lnTo>
                    <a:lnTo>
                      <a:pt x="668" y="244"/>
                    </a:lnTo>
                    <a:lnTo>
                      <a:pt x="666" y="257"/>
                    </a:lnTo>
                    <a:lnTo>
                      <a:pt x="665" y="270"/>
                    </a:lnTo>
                    <a:lnTo>
                      <a:pt x="662" y="282"/>
                    </a:lnTo>
                    <a:lnTo>
                      <a:pt x="659" y="294"/>
                    </a:lnTo>
                    <a:lnTo>
                      <a:pt x="655" y="306"/>
                    </a:lnTo>
                    <a:lnTo>
                      <a:pt x="651" y="318"/>
                    </a:lnTo>
                    <a:lnTo>
                      <a:pt x="641" y="339"/>
                    </a:lnTo>
                    <a:lnTo>
                      <a:pt x="629" y="360"/>
                    </a:lnTo>
                    <a:lnTo>
                      <a:pt x="614" y="380"/>
                    </a:lnTo>
                    <a:lnTo>
                      <a:pt x="599" y="398"/>
                    </a:lnTo>
                    <a:lnTo>
                      <a:pt x="581" y="415"/>
                    </a:lnTo>
                    <a:lnTo>
                      <a:pt x="561" y="431"/>
                    </a:lnTo>
                    <a:lnTo>
                      <a:pt x="541" y="446"/>
                    </a:lnTo>
                    <a:lnTo>
                      <a:pt x="519" y="460"/>
                    </a:lnTo>
                    <a:lnTo>
                      <a:pt x="498" y="470"/>
                    </a:lnTo>
                    <a:lnTo>
                      <a:pt x="473" y="480"/>
                    </a:lnTo>
                    <a:lnTo>
                      <a:pt x="448" y="488"/>
                    </a:lnTo>
                    <a:lnTo>
                      <a:pt x="419" y="497"/>
                    </a:lnTo>
                    <a:lnTo>
                      <a:pt x="431" y="497"/>
                    </a:lnTo>
                    <a:lnTo>
                      <a:pt x="443" y="499"/>
                    </a:lnTo>
                    <a:lnTo>
                      <a:pt x="454" y="500"/>
                    </a:lnTo>
                    <a:lnTo>
                      <a:pt x="467" y="502"/>
                    </a:lnTo>
                    <a:lnTo>
                      <a:pt x="480" y="504"/>
                    </a:lnTo>
                    <a:lnTo>
                      <a:pt x="492" y="508"/>
                    </a:lnTo>
                    <a:lnTo>
                      <a:pt x="506" y="511"/>
                    </a:lnTo>
                    <a:lnTo>
                      <a:pt x="520" y="515"/>
                    </a:lnTo>
                    <a:lnTo>
                      <a:pt x="533" y="519"/>
                    </a:lnTo>
                    <a:lnTo>
                      <a:pt x="545" y="522"/>
                    </a:lnTo>
                    <a:lnTo>
                      <a:pt x="558" y="528"/>
                    </a:lnTo>
                    <a:lnTo>
                      <a:pt x="570" y="533"/>
                    </a:lnTo>
                    <a:lnTo>
                      <a:pt x="580" y="538"/>
                    </a:lnTo>
                    <a:lnTo>
                      <a:pt x="591" y="545"/>
                    </a:lnTo>
                    <a:lnTo>
                      <a:pt x="601" y="551"/>
                    </a:lnTo>
                    <a:lnTo>
                      <a:pt x="612" y="557"/>
                    </a:lnTo>
                    <a:lnTo>
                      <a:pt x="623" y="565"/>
                    </a:lnTo>
                    <a:lnTo>
                      <a:pt x="632" y="572"/>
                    </a:lnTo>
                    <a:lnTo>
                      <a:pt x="642" y="581"/>
                    </a:lnTo>
                    <a:lnTo>
                      <a:pt x="650" y="590"/>
                    </a:lnTo>
                    <a:lnTo>
                      <a:pt x="659" y="600"/>
                    </a:lnTo>
                    <a:lnTo>
                      <a:pt x="667" y="609"/>
                    </a:lnTo>
                    <a:lnTo>
                      <a:pt x="675" y="621"/>
                    </a:lnTo>
                    <a:lnTo>
                      <a:pt x="681" y="632"/>
                    </a:lnTo>
                    <a:lnTo>
                      <a:pt x="687" y="644"/>
                    </a:lnTo>
                    <a:lnTo>
                      <a:pt x="693" y="657"/>
                    </a:lnTo>
                    <a:lnTo>
                      <a:pt x="698" y="670"/>
                    </a:lnTo>
                    <a:lnTo>
                      <a:pt x="701" y="684"/>
                    </a:lnTo>
                    <a:lnTo>
                      <a:pt x="704" y="699"/>
                    </a:lnTo>
                    <a:lnTo>
                      <a:pt x="706" y="713"/>
                    </a:lnTo>
                    <a:lnTo>
                      <a:pt x="707" y="729"/>
                    </a:lnTo>
                    <a:lnTo>
                      <a:pt x="707" y="746"/>
                    </a:lnTo>
                    <a:lnTo>
                      <a:pt x="707" y="767"/>
                    </a:lnTo>
                    <a:lnTo>
                      <a:pt x="705" y="787"/>
                    </a:lnTo>
                    <a:lnTo>
                      <a:pt x="703" y="807"/>
                    </a:lnTo>
                    <a:lnTo>
                      <a:pt x="699" y="825"/>
                    </a:lnTo>
                    <a:lnTo>
                      <a:pt x="695" y="844"/>
                    </a:lnTo>
                    <a:lnTo>
                      <a:pt x="688" y="862"/>
                    </a:lnTo>
                    <a:lnTo>
                      <a:pt x="681" y="879"/>
                    </a:lnTo>
                    <a:lnTo>
                      <a:pt x="672" y="896"/>
                    </a:lnTo>
                    <a:lnTo>
                      <a:pt x="664" y="913"/>
                    </a:lnTo>
                    <a:lnTo>
                      <a:pt x="653" y="929"/>
                    </a:lnTo>
                    <a:lnTo>
                      <a:pt x="642" y="944"/>
                    </a:lnTo>
                    <a:lnTo>
                      <a:pt x="629" y="959"/>
                    </a:lnTo>
                    <a:lnTo>
                      <a:pt x="615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6" y="1013"/>
                    </a:lnTo>
                    <a:lnTo>
                      <a:pt x="556" y="1019"/>
                    </a:lnTo>
                    <a:lnTo>
                      <a:pt x="545" y="1025"/>
                    </a:lnTo>
                    <a:lnTo>
                      <a:pt x="534" y="1032"/>
                    </a:lnTo>
                    <a:lnTo>
                      <a:pt x="522" y="1037"/>
                    </a:lnTo>
                    <a:lnTo>
                      <a:pt x="497" y="1047"/>
                    </a:lnTo>
                    <a:lnTo>
                      <a:pt x="470" y="1055"/>
                    </a:lnTo>
                    <a:lnTo>
                      <a:pt x="444" y="1062"/>
                    </a:lnTo>
                    <a:lnTo>
                      <a:pt x="417" y="1066"/>
                    </a:lnTo>
                    <a:lnTo>
                      <a:pt x="390" y="1070"/>
                    </a:lnTo>
                    <a:lnTo>
                      <a:pt x="361" y="1073"/>
                    </a:lnTo>
                    <a:lnTo>
                      <a:pt x="234" y="1075"/>
                    </a:lnTo>
                    <a:lnTo>
                      <a:pt x="0" y="10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39" name="Freeform 46"/>
              <p:cNvSpPr/>
              <p:nvPr/>
            </p:nvSpPr>
            <p:spPr>
              <a:xfrm>
                <a:off x="1035000" y="606240"/>
                <a:ext cx="83520" cy="80280"/>
              </a:xfrm>
              <a:custGeom>
                <a:avLst/>
                <a:gdLst>
                  <a:gd name="textAreaLeft" fmla="*/ 0 w 83520"/>
                  <a:gd name="textAreaRight" fmla="*/ 83880 w 83520"/>
                  <a:gd name="textAreaTop" fmla="*/ 0 h 80280"/>
                  <a:gd name="textAreaBottom" fmla="*/ 80640 h 80280"/>
                </a:gdLst>
                <a:ahLst/>
                <a:rect l="textAreaLeft" t="textAreaTop" r="textAreaRight" b="textAreaBottom"/>
                <a:pathLst>
                  <a:path w="1181" h="1122">
                    <a:moveTo>
                      <a:pt x="159" y="969"/>
                    </a:moveTo>
                    <a:lnTo>
                      <a:pt x="140" y="950"/>
                    </a:lnTo>
                    <a:lnTo>
                      <a:pt x="123" y="931"/>
                    </a:lnTo>
                    <a:lnTo>
                      <a:pt x="106" y="909"/>
                    </a:lnTo>
                    <a:lnTo>
                      <a:pt x="91" y="887"/>
                    </a:lnTo>
                    <a:lnTo>
                      <a:pt x="76" y="865"/>
                    </a:lnTo>
                    <a:lnTo>
                      <a:pt x="64" y="840"/>
                    </a:lnTo>
                    <a:lnTo>
                      <a:pt x="52" y="816"/>
                    </a:lnTo>
                    <a:lnTo>
                      <a:pt x="40" y="790"/>
                    </a:lnTo>
                    <a:lnTo>
                      <a:pt x="31" y="764"/>
                    </a:lnTo>
                    <a:lnTo>
                      <a:pt x="23" y="737"/>
                    </a:lnTo>
                    <a:lnTo>
                      <a:pt x="16" y="710"/>
                    </a:lnTo>
                    <a:lnTo>
                      <a:pt x="11" y="683"/>
                    </a:lnTo>
                    <a:lnTo>
                      <a:pt x="5" y="655"/>
                    </a:lnTo>
                    <a:lnTo>
                      <a:pt x="2" y="626"/>
                    </a:lnTo>
                    <a:lnTo>
                      <a:pt x="0" y="595"/>
                    </a:lnTo>
                    <a:lnTo>
                      <a:pt x="0" y="563"/>
                    </a:lnTo>
                    <a:lnTo>
                      <a:pt x="0" y="533"/>
                    </a:lnTo>
                    <a:lnTo>
                      <a:pt x="2" y="502"/>
                    </a:lnTo>
                    <a:lnTo>
                      <a:pt x="5" y="471"/>
                    </a:lnTo>
                    <a:lnTo>
                      <a:pt x="11" y="442"/>
                    </a:lnTo>
                    <a:lnTo>
                      <a:pt x="16" y="414"/>
                    </a:lnTo>
                    <a:lnTo>
                      <a:pt x="24" y="386"/>
                    </a:lnTo>
                    <a:lnTo>
                      <a:pt x="33" y="359"/>
                    </a:lnTo>
                    <a:lnTo>
                      <a:pt x="43" y="332"/>
                    </a:lnTo>
                    <a:lnTo>
                      <a:pt x="55" y="307"/>
                    </a:lnTo>
                    <a:lnTo>
                      <a:pt x="68" y="281"/>
                    </a:lnTo>
                    <a:lnTo>
                      <a:pt x="82" y="258"/>
                    </a:lnTo>
                    <a:lnTo>
                      <a:pt x="97" y="234"/>
                    </a:lnTo>
                    <a:lnTo>
                      <a:pt x="113" y="213"/>
                    </a:lnTo>
                    <a:lnTo>
                      <a:pt x="130" y="192"/>
                    </a:lnTo>
                    <a:lnTo>
                      <a:pt x="149" y="172"/>
                    </a:lnTo>
                    <a:lnTo>
                      <a:pt x="169" y="152"/>
                    </a:lnTo>
                    <a:lnTo>
                      <a:pt x="190" y="135"/>
                    </a:lnTo>
                    <a:lnTo>
                      <a:pt x="210" y="118"/>
                    </a:lnTo>
                    <a:lnTo>
                      <a:pt x="232" y="103"/>
                    </a:lnTo>
                    <a:lnTo>
                      <a:pt x="254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7" y="51"/>
                    </a:lnTo>
                    <a:lnTo>
                      <a:pt x="354" y="40"/>
                    </a:lnTo>
                    <a:lnTo>
                      <a:pt x="380" y="31"/>
                    </a:lnTo>
                    <a:lnTo>
                      <a:pt x="408" y="22"/>
                    </a:lnTo>
                    <a:lnTo>
                      <a:pt x="435" y="16"/>
                    </a:lnTo>
                    <a:lnTo>
                      <a:pt x="464" y="9"/>
                    </a:lnTo>
                    <a:lnTo>
                      <a:pt x="493" y="5"/>
                    </a:lnTo>
                    <a:lnTo>
                      <a:pt x="522" y="2"/>
                    </a:lnTo>
                    <a:lnTo>
                      <a:pt x="552" y="1"/>
                    </a:lnTo>
                    <a:lnTo>
                      <a:pt x="583" y="0"/>
                    </a:lnTo>
                    <a:lnTo>
                      <a:pt x="611" y="1"/>
                    </a:lnTo>
                    <a:lnTo>
                      <a:pt x="640" y="2"/>
                    </a:lnTo>
                    <a:lnTo>
                      <a:pt x="668" y="4"/>
                    </a:lnTo>
                    <a:lnTo>
                      <a:pt x="696" y="8"/>
                    </a:lnTo>
                    <a:lnTo>
                      <a:pt x="724" y="13"/>
                    </a:lnTo>
                    <a:lnTo>
                      <a:pt x="751" y="18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7" y="51"/>
                    </a:lnTo>
                    <a:lnTo>
                      <a:pt x="882" y="61"/>
                    </a:lnTo>
                    <a:lnTo>
                      <a:pt x="907" y="73"/>
                    </a:lnTo>
                    <a:lnTo>
                      <a:pt x="931" y="86"/>
                    </a:lnTo>
                    <a:lnTo>
                      <a:pt x="953" y="100"/>
                    </a:lnTo>
                    <a:lnTo>
                      <a:pt x="976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7" y="165"/>
                    </a:lnTo>
                    <a:lnTo>
                      <a:pt x="1055" y="186"/>
                    </a:lnTo>
                    <a:lnTo>
                      <a:pt x="1072" y="206"/>
                    </a:lnTo>
                    <a:lnTo>
                      <a:pt x="1089" y="227"/>
                    </a:lnTo>
                    <a:lnTo>
                      <a:pt x="1104" y="250"/>
                    </a:lnTo>
                    <a:lnTo>
                      <a:pt x="1118" y="274"/>
                    </a:lnTo>
                    <a:lnTo>
                      <a:pt x="1131" y="299"/>
                    </a:lnTo>
                    <a:lnTo>
                      <a:pt x="1143" y="326"/>
                    </a:lnTo>
                    <a:lnTo>
                      <a:pt x="1153" y="353"/>
                    </a:lnTo>
                    <a:lnTo>
                      <a:pt x="1161" y="381"/>
                    </a:lnTo>
                    <a:lnTo>
                      <a:pt x="1168" y="411"/>
                    </a:lnTo>
                    <a:lnTo>
                      <a:pt x="1174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0" y="662"/>
                    </a:lnTo>
                    <a:lnTo>
                      <a:pt x="1166" y="682"/>
                    </a:lnTo>
                    <a:lnTo>
                      <a:pt x="1161" y="701"/>
                    </a:lnTo>
                    <a:lnTo>
                      <a:pt x="1156" y="719"/>
                    </a:lnTo>
                    <a:lnTo>
                      <a:pt x="1150" y="739"/>
                    </a:lnTo>
                    <a:lnTo>
                      <a:pt x="1144" y="757"/>
                    </a:lnTo>
                    <a:lnTo>
                      <a:pt x="1137" y="775"/>
                    </a:lnTo>
                    <a:lnTo>
                      <a:pt x="1129" y="793"/>
                    </a:lnTo>
                    <a:lnTo>
                      <a:pt x="1122" y="810"/>
                    </a:lnTo>
                    <a:lnTo>
                      <a:pt x="1112" y="827"/>
                    </a:lnTo>
                    <a:lnTo>
                      <a:pt x="1104" y="844"/>
                    </a:lnTo>
                    <a:lnTo>
                      <a:pt x="1094" y="860"/>
                    </a:lnTo>
                    <a:lnTo>
                      <a:pt x="1084" y="875"/>
                    </a:lnTo>
                    <a:lnTo>
                      <a:pt x="1073" y="891"/>
                    </a:lnTo>
                    <a:lnTo>
                      <a:pt x="1063" y="906"/>
                    </a:lnTo>
                    <a:lnTo>
                      <a:pt x="1051" y="921"/>
                    </a:lnTo>
                    <a:lnTo>
                      <a:pt x="1038" y="935"/>
                    </a:lnTo>
                    <a:lnTo>
                      <a:pt x="1025" y="948"/>
                    </a:lnTo>
                    <a:lnTo>
                      <a:pt x="1013" y="961"/>
                    </a:lnTo>
                    <a:lnTo>
                      <a:pt x="999" y="974"/>
                    </a:lnTo>
                    <a:lnTo>
                      <a:pt x="985" y="986"/>
                    </a:lnTo>
                    <a:lnTo>
                      <a:pt x="970" y="998"/>
                    </a:lnTo>
                    <a:lnTo>
                      <a:pt x="956" y="1009"/>
                    </a:lnTo>
                    <a:lnTo>
                      <a:pt x="940" y="1020"/>
                    </a:lnTo>
                    <a:lnTo>
                      <a:pt x="924" y="1029"/>
                    </a:lnTo>
                    <a:lnTo>
                      <a:pt x="907" y="1040"/>
                    </a:lnTo>
                    <a:lnTo>
                      <a:pt x="890" y="1048"/>
                    </a:lnTo>
                    <a:lnTo>
                      <a:pt x="873" y="1058"/>
                    </a:lnTo>
                    <a:lnTo>
                      <a:pt x="855" y="1065"/>
                    </a:lnTo>
                    <a:lnTo>
                      <a:pt x="837" y="1074"/>
                    </a:lnTo>
                    <a:lnTo>
                      <a:pt x="819" y="1080"/>
                    </a:lnTo>
                    <a:lnTo>
                      <a:pt x="801" y="1088"/>
                    </a:lnTo>
                    <a:lnTo>
                      <a:pt x="782" y="1093"/>
                    </a:lnTo>
                    <a:lnTo>
                      <a:pt x="763" y="1098"/>
                    </a:lnTo>
                    <a:lnTo>
                      <a:pt x="744" y="1104"/>
                    </a:lnTo>
                    <a:lnTo>
                      <a:pt x="725" y="1108"/>
                    </a:lnTo>
                    <a:lnTo>
                      <a:pt x="704" y="1111"/>
                    </a:lnTo>
                    <a:lnTo>
                      <a:pt x="684" y="1114"/>
                    </a:lnTo>
                    <a:lnTo>
                      <a:pt x="664" y="1117"/>
                    </a:lnTo>
                    <a:lnTo>
                      <a:pt x="644" y="1120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1"/>
                    </a:lnTo>
                    <a:lnTo>
                      <a:pt x="517" y="1120"/>
                    </a:lnTo>
                    <a:lnTo>
                      <a:pt x="486" y="1116"/>
                    </a:lnTo>
                    <a:lnTo>
                      <a:pt x="457" y="1112"/>
                    </a:lnTo>
                    <a:lnTo>
                      <a:pt x="428" y="1107"/>
                    </a:lnTo>
                    <a:lnTo>
                      <a:pt x="399" y="1099"/>
                    </a:lnTo>
                    <a:lnTo>
                      <a:pt x="371" y="1092"/>
                    </a:lnTo>
                    <a:lnTo>
                      <a:pt x="344" y="1084"/>
                    </a:lnTo>
                    <a:lnTo>
                      <a:pt x="317" y="1073"/>
                    </a:lnTo>
                    <a:lnTo>
                      <a:pt x="291" y="1061"/>
                    </a:lnTo>
                    <a:lnTo>
                      <a:pt x="267" y="1048"/>
                    </a:lnTo>
                    <a:lnTo>
                      <a:pt x="244" y="1035"/>
                    </a:lnTo>
                    <a:lnTo>
                      <a:pt x="221" y="1020"/>
                    </a:lnTo>
                    <a:lnTo>
                      <a:pt x="199" y="1004"/>
                    </a:lnTo>
                    <a:lnTo>
                      <a:pt x="178" y="987"/>
                    </a:lnTo>
                    <a:lnTo>
                      <a:pt x="159" y="969"/>
                    </a:lnTo>
                    <a:close/>
                    <a:moveTo>
                      <a:pt x="279" y="942"/>
                    </a:moveTo>
                    <a:lnTo>
                      <a:pt x="294" y="957"/>
                    </a:lnTo>
                    <a:lnTo>
                      <a:pt x="310" y="972"/>
                    </a:lnTo>
                    <a:lnTo>
                      <a:pt x="327" y="985"/>
                    </a:lnTo>
                    <a:lnTo>
                      <a:pt x="344" y="998"/>
                    </a:lnTo>
                    <a:lnTo>
                      <a:pt x="362" y="1009"/>
                    </a:lnTo>
                    <a:lnTo>
                      <a:pt x="380" y="1020"/>
                    </a:lnTo>
                    <a:lnTo>
                      <a:pt x="398" y="1029"/>
                    </a:lnTo>
                    <a:lnTo>
                      <a:pt x="418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2" y="1068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3" y="1069"/>
                    </a:lnTo>
                    <a:lnTo>
                      <a:pt x="640" y="1067"/>
                    </a:lnTo>
                    <a:lnTo>
                      <a:pt x="665" y="1063"/>
                    </a:lnTo>
                    <a:lnTo>
                      <a:pt x="690" y="1058"/>
                    </a:lnTo>
                    <a:lnTo>
                      <a:pt x="714" y="1051"/>
                    </a:lnTo>
                    <a:lnTo>
                      <a:pt x="737" y="1042"/>
                    </a:lnTo>
                    <a:lnTo>
                      <a:pt x="760" y="1033"/>
                    </a:lnTo>
                    <a:lnTo>
                      <a:pt x="781" y="1021"/>
                    </a:lnTo>
                    <a:lnTo>
                      <a:pt x="801" y="1009"/>
                    </a:lnTo>
                    <a:lnTo>
                      <a:pt x="821" y="995"/>
                    </a:lnTo>
                    <a:lnTo>
                      <a:pt x="839" y="981"/>
                    </a:lnTo>
                    <a:lnTo>
                      <a:pt x="857" y="966"/>
                    </a:lnTo>
                    <a:lnTo>
                      <a:pt x="874" y="950"/>
                    </a:lnTo>
                    <a:lnTo>
                      <a:pt x="890" y="933"/>
                    </a:lnTo>
                    <a:lnTo>
                      <a:pt x="904" y="915"/>
                    </a:lnTo>
                    <a:lnTo>
                      <a:pt x="917" y="896"/>
                    </a:lnTo>
                    <a:lnTo>
                      <a:pt x="931" y="875"/>
                    </a:lnTo>
                    <a:lnTo>
                      <a:pt x="943" y="855"/>
                    </a:lnTo>
                    <a:lnTo>
                      <a:pt x="954" y="834"/>
                    </a:lnTo>
                    <a:lnTo>
                      <a:pt x="965" y="813"/>
                    </a:lnTo>
                    <a:lnTo>
                      <a:pt x="975" y="792"/>
                    </a:lnTo>
                    <a:lnTo>
                      <a:pt x="984" y="769"/>
                    </a:lnTo>
                    <a:lnTo>
                      <a:pt x="992" y="746"/>
                    </a:lnTo>
                    <a:lnTo>
                      <a:pt x="999" y="723"/>
                    </a:lnTo>
                    <a:lnTo>
                      <a:pt x="1005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2" y="612"/>
                    </a:lnTo>
                    <a:lnTo>
                      <a:pt x="1024" y="592"/>
                    </a:lnTo>
                    <a:lnTo>
                      <a:pt x="1025" y="572"/>
                    </a:lnTo>
                    <a:lnTo>
                      <a:pt x="1025" y="552"/>
                    </a:lnTo>
                    <a:lnTo>
                      <a:pt x="1025" y="514"/>
                    </a:lnTo>
                    <a:lnTo>
                      <a:pt x="1024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3" y="393"/>
                    </a:lnTo>
                    <a:lnTo>
                      <a:pt x="1006" y="366"/>
                    </a:lnTo>
                    <a:lnTo>
                      <a:pt x="998" y="337"/>
                    </a:lnTo>
                    <a:lnTo>
                      <a:pt x="988" y="310"/>
                    </a:lnTo>
                    <a:lnTo>
                      <a:pt x="976" y="282"/>
                    </a:lnTo>
                    <a:lnTo>
                      <a:pt x="961" y="256"/>
                    </a:lnTo>
                    <a:lnTo>
                      <a:pt x="945" y="229"/>
                    </a:lnTo>
                    <a:lnTo>
                      <a:pt x="926" y="204"/>
                    </a:lnTo>
                    <a:lnTo>
                      <a:pt x="916" y="192"/>
                    </a:lnTo>
                    <a:lnTo>
                      <a:pt x="907" y="181"/>
                    </a:lnTo>
                    <a:lnTo>
                      <a:pt x="895" y="170"/>
                    </a:lnTo>
                    <a:lnTo>
                      <a:pt x="885" y="160"/>
                    </a:lnTo>
                    <a:lnTo>
                      <a:pt x="873" y="149"/>
                    </a:lnTo>
                    <a:lnTo>
                      <a:pt x="861" y="140"/>
                    </a:lnTo>
                    <a:lnTo>
                      <a:pt x="850" y="131"/>
                    </a:lnTo>
                    <a:lnTo>
                      <a:pt x="837" y="123"/>
                    </a:lnTo>
                    <a:lnTo>
                      <a:pt x="824" y="114"/>
                    </a:lnTo>
                    <a:lnTo>
                      <a:pt x="810" y="106"/>
                    </a:lnTo>
                    <a:lnTo>
                      <a:pt x="797" y="100"/>
                    </a:lnTo>
                    <a:lnTo>
                      <a:pt x="783" y="92"/>
                    </a:lnTo>
                    <a:lnTo>
                      <a:pt x="768" y="86"/>
                    </a:lnTo>
                    <a:lnTo>
                      <a:pt x="753" y="80"/>
                    </a:lnTo>
                    <a:lnTo>
                      <a:pt x="738" y="75"/>
                    </a:lnTo>
                    <a:lnTo>
                      <a:pt x="722" y="70"/>
                    </a:lnTo>
                    <a:lnTo>
                      <a:pt x="691" y="62"/>
                    </a:lnTo>
                    <a:lnTo>
                      <a:pt x="660" y="57"/>
                    </a:lnTo>
                    <a:lnTo>
                      <a:pt x="644" y="55"/>
                    </a:lnTo>
                    <a:lnTo>
                      <a:pt x="629" y="53"/>
                    </a:lnTo>
                    <a:lnTo>
                      <a:pt x="613" y="53"/>
                    </a:lnTo>
                    <a:lnTo>
                      <a:pt x="599" y="52"/>
                    </a:lnTo>
                    <a:lnTo>
                      <a:pt x="573" y="53"/>
                    </a:lnTo>
                    <a:lnTo>
                      <a:pt x="549" y="55"/>
                    </a:lnTo>
                    <a:lnTo>
                      <a:pt x="524" y="57"/>
                    </a:lnTo>
                    <a:lnTo>
                      <a:pt x="501" y="61"/>
                    </a:lnTo>
                    <a:lnTo>
                      <a:pt x="478" y="67"/>
                    </a:lnTo>
                    <a:lnTo>
                      <a:pt x="456" y="73"/>
                    </a:lnTo>
                    <a:lnTo>
                      <a:pt x="434" y="80"/>
                    </a:lnTo>
                    <a:lnTo>
                      <a:pt x="413" y="90"/>
                    </a:lnTo>
                    <a:lnTo>
                      <a:pt x="393" y="100"/>
                    </a:lnTo>
                    <a:lnTo>
                      <a:pt x="373" y="111"/>
                    </a:lnTo>
                    <a:lnTo>
                      <a:pt x="355" y="123"/>
                    </a:lnTo>
                    <a:lnTo>
                      <a:pt x="337" y="136"/>
                    </a:lnTo>
                    <a:lnTo>
                      <a:pt x="319" y="149"/>
                    </a:lnTo>
                    <a:lnTo>
                      <a:pt x="303" y="164"/>
                    </a:lnTo>
                    <a:lnTo>
                      <a:pt x="287" y="180"/>
                    </a:lnTo>
                    <a:lnTo>
                      <a:pt x="272" y="197"/>
                    </a:lnTo>
                    <a:lnTo>
                      <a:pt x="258" y="214"/>
                    </a:lnTo>
                    <a:lnTo>
                      <a:pt x="245" y="233"/>
                    </a:lnTo>
                    <a:lnTo>
                      <a:pt x="233" y="253"/>
                    </a:lnTo>
                    <a:lnTo>
                      <a:pt x="221" y="274"/>
                    </a:lnTo>
                    <a:lnTo>
                      <a:pt x="211" y="296"/>
                    </a:lnTo>
                    <a:lnTo>
                      <a:pt x="201" y="318"/>
                    </a:lnTo>
                    <a:lnTo>
                      <a:pt x="192" y="342"/>
                    </a:lnTo>
                    <a:lnTo>
                      <a:pt x="184" y="366"/>
                    </a:lnTo>
                    <a:lnTo>
                      <a:pt x="177" y="390"/>
                    </a:lnTo>
                    <a:lnTo>
                      <a:pt x="172" y="416"/>
                    </a:lnTo>
                    <a:lnTo>
                      <a:pt x="166" y="442"/>
                    </a:lnTo>
                    <a:lnTo>
                      <a:pt x="162" y="469"/>
                    </a:lnTo>
                    <a:lnTo>
                      <a:pt x="159" y="497"/>
                    </a:lnTo>
                    <a:lnTo>
                      <a:pt x="157" y="525"/>
                    </a:lnTo>
                    <a:lnTo>
                      <a:pt x="155" y="553"/>
                    </a:lnTo>
                    <a:lnTo>
                      <a:pt x="155" y="583"/>
                    </a:lnTo>
                    <a:lnTo>
                      <a:pt x="155" y="610"/>
                    </a:lnTo>
                    <a:lnTo>
                      <a:pt x="157" y="638"/>
                    </a:lnTo>
                    <a:lnTo>
                      <a:pt x="159" y="664"/>
                    </a:lnTo>
                    <a:lnTo>
                      <a:pt x="162" y="691"/>
                    </a:lnTo>
                    <a:lnTo>
                      <a:pt x="166" y="716"/>
                    </a:lnTo>
                    <a:lnTo>
                      <a:pt x="172" y="741"/>
                    </a:lnTo>
                    <a:lnTo>
                      <a:pt x="179" y="764"/>
                    </a:lnTo>
                    <a:lnTo>
                      <a:pt x="186" y="787"/>
                    </a:lnTo>
                    <a:lnTo>
                      <a:pt x="195" y="810"/>
                    </a:lnTo>
                    <a:lnTo>
                      <a:pt x="204" y="831"/>
                    </a:lnTo>
                    <a:lnTo>
                      <a:pt x="214" y="851"/>
                    </a:lnTo>
                    <a:lnTo>
                      <a:pt x="226" y="871"/>
                    </a:lnTo>
                    <a:lnTo>
                      <a:pt x="237" y="890"/>
                    </a:lnTo>
                    <a:lnTo>
                      <a:pt x="250" y="908"/>
                    </a:lnTo>
                    <a:lnTo>
                      <a:pt x="264" y="925"/>
                    </a:lnTo>
                    <a:lnTo>
                      <a:pt x="279" y="94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3840" bIns="338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40" name="Freeform 47"/>
              <p:cNvSpPr/>
              <p:nvPr/>
            </p:nvSpPr>
            <p:spPr>
              <a:xfrm>
                <a:off x="951120" y="60804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0" h="1081">
                    <a:moveTo>
                      <a:pt x="68" y="1075"/>
                    </a:move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13" y="1079"/>
                    </a:lnTo>
                    <a:lnTo>
                      <a:pt x="901" y="1079"/>
                    </a:lnTo>
                    <a:lnTo>
                      <a:pt x="894" y="1078"/>
                    </a:lnTo>
                    <a:lnTo>
                      <a:pt x="871" y="1075"/>
                    </a:lnTo>
                    <a:lnTo>
                      <a:pt x="847" y="1078"/>
                    </a:lnTo>
                    <a:lnTo>
                      <a:pt x="828" y="1079"/>
                    </a:lnTo>
                    <a:lnTo>
                      <a:pt x="803" y="1081"/>
                    </a:lnTo>
                    <a:lnTo>
                      <a:pt x="803" y="80"/>
                    </a:lnTo>
                    <a:lnTo>
                      <a:pt x="787" y="80"/>
                    </a:lnTo>
                    <a:lnTo>
                      <a:pt x="771" y="80"/>
                    </a:lnTo>
                    <a:lnTo>
                      <a:pt x="752" y="80"/>
                    </a:lnTo>
                    <a:lnTo>
                      <a:pt x="732" y="80"/>
                    </a:lnTo>
                    <a:lnTo>
                      <a:pt x="710" y="79"/>
                    </a:lnTo>
                    <a:lnTo>
                      <a:pt x="687" y="79"/>
                    </a:lnTo>
                    <a:lnTo>
                      <a:pt x="662" y="79"/>
                    </a:lnTo>
                    <a:lnTo>
                      <a:pt x="635" y="78"/>
                    </a:lnTo>
                    <a:lnTo>
                      <a:pt x="609" y="78"/>
                    </a:lnTo>
                    <a:lnTo>
                      <a:pt x="583" y="77"/>
                    </a:lnTo>
                    <a:lnTo>
                      <a:pt x="560" y="77"/>
                    </a:lnTo>
                    <a:lnTo>
                      <a:pt x="539" y="76"/>
                    </a:lnTo>
                    <a:lnTo>
                      <a:pt x="520" y="76"/>
                    </a:lnTo>
                    <a:lnTo>
                      <a:pt x="502" y="76"/>
                    </a:lnTo>
                    <a:lnTo>
                      <a:pt x="486" y="76"/>
                    </a:lnTo>
                    <a:lnTo>
                      <a:pt x="471" y="76"/>
                    </a:lnTo>
                    <a:lnTo>
                      <a:pt x="457" y="76"/>
                    </a:lnTo>
                    <a:lnTo>
                      <a:pt x="441" y="76"/>
                    </a:lnTo>
                    <a:lnTo>
                      <a:pt x="423" y="76"/>
                    </a:lnTo>
                    <a:lnTo>
                      <a:pt x="403" y="76"/>
                    </a:lnTo>
                    <a:lnTo>
                      <a:pt x="382" y="77"/>
                    </a:lnTo>
                    <a:lnTo>
                      <a:pt x="358" y="77"/>
                    </a:lnTo>
                    <a:lnTo>
                      <a:pt x="333" y="78"/>
                    </a:lnTo>
                    <a:lnTo>
                      <a:pt x="306" y="78"/>
                    </a:lnTo>
                    <a:lnTo>
                      <a:pt x="279" y="79"/>
                    </a:lnTo>
                    <a:lnTo>
                      <a:pt x="255" y="79"/>
                    </a:lnTo>
                    <a:lnTo>
                      <a:pt x="232" y="79"/>
                    </a:lnTo>
                    <a:lnTo>
                      <a:pt x="209" y="80"/>
                    </a:lnTo>
                    <a:lnTo>
                      <a:pt x="189" y="80"/>
                    </a:lnTo>
                    <a:lnTo>
                      <a:pt x="170" y="80"/>
                    </a:lnTo>
                    <a:lnTo>
                      <a:pt x="153" y="80"/>
                    </a:lnTo>
                    <a:lnTo>
                      <a:pt x="138" y="80"/>
                    </a:lnTo>
                    <a:lnTo>
                      <a:pt x="138" y="1081"/>
                    </a:lnTo>
                    <a:lnTo>
                      <a:pt x="110" y="1079"/>
                    </a:lnTo>
                    <a:lnTo>
                      <a:pt x="98" y="1079"/>
                    </a:lnTo>
                    <a:lnTo>
                      <a:pt x="91" y="1078"/>
                    </a:lnTo>
                    <a:lnTo>
                      <a:pt x="68" y="107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</p:grpSp>
        <p:grpSp>
          <p:nvGrpSpPr>
            <p:cNvPr id="141" name="Группа 67"/>
            <p:cNvGrpSpPr/>
            <p:nvPr/>
          </p:nvGrpSpPr>
          <p:grpSpPr>
            <a:xfrm>
              <a:off x="162000" y="239760"/>
              <a:ext cx="522720" cy="623520"/>
              <a:chOff x="162000" y="239760"/>
              <a:chExt cx="522720" cy="623520"/>
            </a:xfrm>
          </p:grpSpPr>
          <p:sp>
            <p:nvSpPr>
              <p:cNvPr id="142" name="Freeform 48"/>
              <p:cNvSpPr/>
              <p:nvPr/>
            </p:nvSpPr>
            <p:spPr>
              <a:xfrm>
                <a:off x="162000" y="239760"/>
                <a:ext cx="522720" cy="288720"/>
              </a:xfrm>
              <a:custGeom>
                <a:avLst/>
                <a:gdLst>
                  <a:gd name="textAreaLeft" fmla="*/ 0 w 522720"/>
                  <a:gd name="textAreaRight" fmla="*/ 523080 w 522720"/>
                  <a:gd name="textAreaTop" fmla="*/ 0 h 288720"/>
                  <a:gd name="textAreaBottom" fmla="*/ 289080 h 288720"/>
                </a:gdLst>
                <a:ahLst/>
                <a:rect l="textAreaLeft" t="textAreaTop" r="textAreaRight" b="textAreaBottom"/>
                <a:pathLst>
                  <a:path w="7283" h="4012">
                    <a:moveTo>
                      <a:pt x="1718" y="3310"/>
                    </a:moveTo>
                    <a:lnTo>
                      <a:pt x="3548" y="3310"/>
                    </a:lnTo>
                    <a:lnTo>
                      <a:pt x="3548" y="2567"/>
                    </a:lnTo>
                    <a:lnTo>
                      <a:pt x="5362" y="2567"/>
                    </a:lnTo>
                    <a:lnTo>
                      <a:pt x="5362" y="1825"/>
                    </a:lnTo>
                    <a:lnTo>
                      <a:pt x="7273" y="1825"/>
                    </a:lnTo>
                    <a:lnTo>
                      <a:pt x="7273" y="1737"/>
                    </a:lnTo>
                    <a:lnTo>
                      <a:pt x="7275" y="1651"/>
                    </a:lnTo>
                    <a:lnTo>
                      <a:pt x="7275" y="1568"/>
                    </a:lnTo>
                    <a:lnTo>
                      <a:pt x="7276" y="1487"/>
                    </a:lnTo>
                    <a:lnTo>
                      <a:pt x="7276" y="1407"/>
                    </a:lnTo>
                    <a:lnTo>
                      <a:pt x="7277" y="1329"/>
                    </a:lnTo>
                    <a:lnTo>
                      <a:pt x="7277" y="1251"/>
                    </a:lnTo>
                    <a:lnTo>
                      <a:pt x="7278" y="1174"/>
                    </a:lnTo>
                    <a:lnTo>
                      <a:pt x="7278" y="1095"/>
                    </a:lnTo>
                    <a:lnTo>
                      <a:pt x="7279" y="1016"/>
                    </a:lnTo>
                    <a:lnTo>
                      <a:pt x="7280" y="935"/>
                    </a:lnTo>
                    <a:lnTo>
                      <a:pt x="7280" y="853"/>
                    </a:lnTo>
                    <a:lnTo>
                      <a:pt x="7281" y="768"/>
                    </a:lnTo>
                    <a:lnTo>
                      <a:pt x="7282" y="680"/>
                    </a:lnTo>
                    <a:lnTo>
                      <a:pt x="7282" y="590"/>
                    </a:lnTo>
                    <a:lnTo>
                      <a:pt x="7283" y="495"/>
                    </a:lnTo>
                    <a:lnTo>
                      <a:pt x="7283" y="221"/>
                    </a:lnTo>
                    <a:lnTo>
                      <a:pt x="7281" y="205"/>
                    </a:lnTo>
                    <a:lnTo>
                      <a:pt x="7278" y="190"/>
                    </a:lnTo>
                    <a:lnTo>
                      <a:pt x="7273" y="176"/>
                    </a:lnTo>
                    <a:lnTo>
                      <a:pt x="7269" y="162"/>
                    </a:lnTo>
                    <a:lnTo>
                      <a:pt x="7264" y="150"/>
                    </a:lnTo>
                    <a:lnTo>
                      <a:pt x="7259" y="138"/>
                    </a:lnTo>
                    <a:lnTo>
                      <a:pt x="7251" y="127"/>
                    </a:lnTo>
                    <a:lnTo>
                      <a:pt x="7245" y="116"/>
                    </a:lnTo>
                    <a:lnTo>
                      <a:pt x="7236" y="106"/>
                    </a:lnTo>
                    <a:lnTo>
                      <a:pt x="7229" y="97"/>
                    </a:lnTo>
                    <a:lnTo>
                      <a:pt x="7219" y="88"/>
                    </a:lnTo>
                    <a:lnTo>
                      <a:pt x="7210" y="80"/>
                    </a:lnTo>
                    <a:lnTo>
                      <a:pt x="7200" y="72"/>
                    </a:lnTo>
                    <a:lnTo>
                      <a:pt x="7190" y="65"/>
                    </a:lnTo>
                    <a:lnTo>
                      <a:pt x="7179" y="58"/>
                    </a:lnTo>
                    <a:lnTo>
                      <a:pt x="7168" y="52"/>
                    </a:lnTo>
                    <a:lnTo>
                      <a:pt x="7143" y="40"/>
                    </a:lnTo>
                    <a:lnTo>
                      <a:pt x="7118" y="31"/>
                    </a:lnTo>
                    <a:lnTo>
                      <a:pt x="7090" y="23"/>
                    </a:lnTo>
                    <a:lnTo>
                      <a:pt x="7062" y="17"/>
                    </a:lnTo>
                    <a:lnTo>
                      <a:pt x="7033" y="12"/>
                    </a:lnTo>
                    <a:lnTo>
                      <a:pt x="7002" y="6"/>
                    </a:lnTo>
                    <a:lnTo>
                      <a:pt x="6972" y="3"/>
                    </a:lnTo>
                    <a:lnTo>
                      <a:pt x="6940" y="0"/>
                    </a:lnTo>
                    <a:lnTo>
                      <a:pt x="6474" y="0"/>
                    </a:lnTo>
                    <a:lnTo>
                      <a:pt x="6360" y="1"/>
                    </a:lnTo>
                    <a:lnTo>
                      <a:pt x="6234" y="2"/>
                    </a:lnTo>
                    <a:lnTo>
                      <a:pt x="6097" y="2"/>
                    </a:lnTo>
                    <a:lnTo>
                      <a:pt x="5948" y="3"/>
                    </a:lnTo>
                    <a:lnTo>
                      <a:pt x="5789" y="3"/>
                    </a:lnTo>
                    <a:lnTo>
                      <a:pt x="5622" y="4"/>
                    </a:lnTo>
                    <a:lnTo>
                      <a:pt x="5447" y="4"/>
                    </a:lnTo>
                    <a:lnTo>
                      <a:pt x="5264" y="5"/>
                    </a:lnTo>
                    <a:lnTo>
                      <a:pt x="5075" y="5"/>
                    </a:lnTo>
                    <a:lnTo>
                      <a:pt x="4880" y="5"/>
                    </a:lnTo>
                    <a:lnTo>
                      <a:pt x="4681" y="6"/>
                    </a:lnTo>
                    <a:lnTo>
                      <a:pt x="4478" y="6"/>
                    </a:lnTo>
                    <a:lnTo>
                      <a:pt x="4271" y="6"/>
                    </a:lnTo>
                    <a:lnTo>
                      <a:pt x="4063" y="6"/>
                    </a:lnTo>
                    <a:lnTo>
                      <a:pt x="3853" y="6"/>
                    </a:lnTo>
                    <a:lnTo>
                      <a:pt x="3643" y="6"/>
                    </a:lnTo>
                    <a:lnTo>
                      <a:pt x="3640" y="6"/>
                    </a:lnTo>
                    <a:lnTo>
                      <a:pt x="3430" y="6"/>
                    </a:lnTo>
                    <a:lnTo>
                      <a:pt x="3220" y="6"/>
                    </a:lnTo>
                    <a:lnTo>
                      <a:pt x="3012" y="6"/>
                    </a:lnTo>
                    <a:lnTo>
                      <a:pt x="2805" y="6"/>
                    </a:lnTo>
                    <a:lnTo>
                      <a:pt x="2602" y="6"/>
                    </a:lnTo>
                    <a:lnTo>
                      <a:pt x="2403" y="5"/>
                    </a:lnTo>
                    <a:lnTo>
                      <a:pt x="2208" y="5"/>
                    </a:lnTo>
                    <a:lnTo>
                      <a:pt x="2019" y="5"/>
                    </a:lnTo>
                    <a:lnTo>
                      <a:pt x="1836" y="4"/>
                    </a:lnTo>
                    <a:lnTo>
                      <a:pt x="1660" y="4"/>
                    </a:lnTo>
                    <a:lnTo>
                      <a:pt x="1493" y="3"/>
                    </a:lnTo>
                    <a:lnTo>
                      <a:pt x="1335" y="3"/>
                    </a:lnTo>
                    <a:lnTo>
                      <a:pt x="1186" y="2"/>
                    </a:lnTo>
                    <a:lnTo>
                      <a:pt x="1049" y="2"/>
                    </a:lnTo>
                    <a:lnTo>
                      <a:pt x="923" y="1"/>
                    </a:lnTo>
                    <a:lnTo>
                      <a:pt x="808" y="0"/>
                    </a:lnTo>
                    <a:lnTo>
                      <a:pt x="343" y="0"/>
                    </a:lnTo>
                    <a:lnTo>
                      <a:pt x="311" y="3"/>
                    </a:lnTo>
                    <a:lnTo>
                      <a:pt x="281" y="6"/>
                    </a:lnTo>
                    <a:lnTo>
                      <a:pt x="250" y="12"/>
                    </a:lnTo>
                    <a:lnTo>
                      <a:pt x="220" y="17"/>
                    </a:lnTo>
                    <a:lnTo>
                      <a:pt x="193" y="23"/>
                    </a:lnTo>
                    <a:lnTo>
                      <a:pt x="165" y="31"/>
                    </a:lnTo>
                    <a:lnTo>
                      <a:pt x="140" y="40"/>
                    </a:lnTo>
                    <a:lnTo>
                      <a:pt x="115" y="52"/>
                    </a:lnTo>
                    <a:lnTo>
                      <a:pt x="104" y="58"/>
                    </a:lnTo>
                    <a:lnTo>
                      <a:pt x="93" y="65"/>
                    </a:lnTo>
                    <a:lnTo>
                      <a:pt x="83" y="72"/>
                    </a:lnTo>
                    <a:lnTo>
                      <a:pt x="72" y="80"/>
                    </a:lnTo>
                    <a:lnTo>
                      <a:pt x="64" y="88"/>
                    </a:lnTo>
                    <a:lnTo>
                      <a:pt x="54" y="97"/>
                    </a:lnTo>
                    <a:lnTo>
                      <a:pt x="46" y="106"/>
                    </a:lnTo>
                    <a:lnTo>
                      <a:pt x="38" y="116"/>
                    </a:lnTo>
                    <a:lnTo>
                      <a:pt x="31" y="127"/>
                    </a:lnTo>
                    <a:lnTo>
                      <a:pt x="24" y="138"/>
                    </a:lnTo>
                    <a:lnTo>
                      <a:pt x="19" y="150"/>
                    </a:lnTo>
                    <a:lnTo>
                      <a:pt x="14" y="162"/>
                    </a:lnTo>
                    <a:lnTo>
                      <a:pt x="10" y="176"/>
                    </a:lnTo>
                    <a:lnTo>
                      <a:pt x="5" y="190"/>
                    </a:lnTo>
                    <a:lnTo>
                      <a:pt x="2" y="205"/>
                    </a:lnTo>
                    <a:lnTo>
                      <a:pt x="0" y="221"/>
                    </a:lnTo>
                    <a:lnTo>
                      <a:pt x="0" y="495"/>
                    </a:lnTo>
                    <a:lnTo>
                      <a:pt x="2" y="737"/>
                    </a:lnTo>
                    <a:lnTo>
                      <a:pt x="4" y="972"/>
                    </a:lnTo>
                    <a:lnTo>
                      <a:pt x="5" y="1203"/>
                    </a:lnTo>
                    <a:lnTo>
                      <a:pt x="6" y="1428"/>
                    </a:lnTo>
                    <a:lnTo>
                      <a:pt x="8" y="1648"/>
                    </a:lnTo>
                    <a:lnTo>
                      <a:pt x="10" y="1865"/>
                    </a:lnTo>
                    <a:lnTo>
                      <a:pt x="10" y="2079"/>
                    </a:lnTo>
                    <a:lnTo>
                      <a:pt x="11" y="2293"/>
                    </a:lnTo>
                    <a:lnTo>
                      <a:pt x="12" y="2504"/>
                    </a:lnTo>
                    <a:lnTo>
                      <a:pt x="12" y="2715"/>
                    </a:lnTo>
                    <a:lnTo>
                      <a:pt x="12" y="2926"/>
                    </a:lnTo>
                    <a:lnTo>
                      <a:pt x="13" y="3139"/>
                    </a:lnTo>
                    <a:lnTo>
                      <a:pt x="13" y="3352"/>
                    </a:lnTo>
                    <a:lnTo>
                      <a:pt x="12" y="3569"/>
                    </a:lnTo>
                    <a:lnTo>
                      <a:pt x="12" y="3788"/>
                    </a:lnTo>
                    <a:lnTo>
                      <a:pt x="12" y="4012"/>
                    </a:lnTo>
                    <a:lnTo>
                      <a:pt x="1718" y="4012"/>
                    </a:lnTo>
                    <a:lnTo>
                      <a:pt x="1718" y="331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43" name="Freeform 49"/>
              <p:cNvSpPr/>
              <p:nvPr/>
            </p:nvSpPr>
            <p:spPr>
              <a:xfrm>
                <a:off x="162000" y="426960"/>
                <a:ext cx="522720" cy="436320"/>
              </a:xfrm>
              <a:custGeom>
                <a:avLst/>
                <a:gdLst>
                  <a:gd name="textAreaLeft" fmla="*/ 0 w 522720"/>
                  <a:gd name="textAreaRight" fmla="*/ 523080 w 522720"/>
                  <a:gd name="textAreaTop" fmla="*/ 0 h 436320"/>
                  <a:gd name="textAreaBottom" fmla="*/ 436680 h 436320"/>
                </a:gdLst>
                <a:ahLst/>
                <a:rect l="textAreaLeft" t="textAreaTop" r="textAreaRight" b="textAreaBottom"/>
                <a:pathLst>
                  <a:path w="7279" h="6066">
                    <a:moveTo>
                      <a:pt x="5491" y="0"/>
                    </a:moveTo>
                    <a:lnTo>
                      <a:pt x="5491" y="742"/>
                    </a:lnTo>
                    <a:lnTo>
                      <a:pt x="3661" y="742"/>
                    </a:lnTo>
                    <a:lnTo>
                      <a:pt x="3661" y="1485"/>
                    </a:lnTo>
                    <a:lnTo>
                      <a:pt x="1833" y="1485"/>
                    </a:lnTo>
                    <a:lnTo>
                      <a:pt x="1833" y="2188"/>
                    </a:lnTo>
                    <a:lnTo>
                      <a:pt x="5" y="2188"/>
                    </a:lnTo>
                    <a:lnTo>
                      <a:pt x="5" y="2250"/>
                    </a:lnTo>
                    <a:lnTo>
                      <a:pt x="5" y="2315"/>
                    </a:lnTo>
                    <a:lnTo>
                      <a:pt x="5" y="2381"/>
                    </a:lnTo>
                    <a:lnTo>
                      <a:pt x="4" y="2449"/>
                    </a:lnTo>
                    <a:lnTo>
                      <a:pt x="4" y="2517"/>
                    </a:lnTo>
                    <a:lnTo>
                      <a:pt x="4" y="2586"/>
                    </a:lnTo>
                    <a:lnTo>
                      <a:pt x="3" y="2656"/>
                    </a:lnTo>
                    <a:lnTo>
                      <a:pt x="3" y="2727"/>
                    </a:lnTo>
                    <a:lnTo>
                      <a:pt x="3" y="2797"/>
                    </a:lnTo>
                    <a:lnTo>
                      <a:pt x="2" y="2867"/>
                    </a:lnTo>
                    <a:lnTo>
                      <a:pt x="2" y="2937"/>
                    </a:lnTo>
                    <a:lnTo>
                      <a:pt x="2" y="3007"/>
                    </a:lnTo>
                    <a:lnTo>
                      <a:pt x="1" y="3076"/>
                    </a:lnTo>
                    <a:lnTo>
                      <a:pt x="1" y="3144"/>
                    </a:lnTo>
                    <a:lnTo>
                      <a:pt x="1" y="3211"/>
                    </a:lnTo>
                    <a:lnTo>
                      <a:pt x="0" y="3277"/>
                    </a:lnTo>
                    <a:lnTo>
                      <a:pt x="0" y="3321"/>
                    </a:lnTo>
                    <a:lnTo>
                      <a:pt x="1" y="3366"/>
                    </a:lnTo>
                    <a:lnTo>
                      <a:pt x="2" y="3411"/>
                    </a:lnTo>
                    <a:lnTo>
                      <a:pt x="4" y="3457"/>
                    </a:lnTo>
                    <a:lnTo>
                      <a:pt x="8" y="3504"/>
                    </a:lnTo>
                    <a:lnTo>
                      <a:pt x="12" y="3549"/>
                    </a:lnTo>
                    <a:lnTo>
                      <a:pt x="18" y="3597"/>
                    </a:lnTo>
                    <a:lnTo>
                      <a:pt x="26" y="3644"/>
                    </a:lnTo>
                    <a:lnTo>
                      <a:pt x="35" y="3692"/>
                    </a:lnTo>
                    <a:lnTo>
                      <a:pt x="47" y="3741"/>
                    </a:lnTo>
                    <a:lnTo>
                      <a:pt x="60" y="3788"/>
                    </a:lnTo>
                    <a:lnTo>
                      <a:pt x="77" y="3838"/>
                    </a:lnTo>
                    <a:lnTo>
                      <a:pt x="97" y="3887"/>
                    </a:lnTo>
                    <a:lnTo>
                      <a:pt x="118" y="3937"/>
                    </a:lnTo>
                    <a:lnTo>
                      <a:pt x="143" y="3988"/>
                    </a:lnTo>
                    <a:lnTo>
                      <a:pt x="172" y="4038"/>
                    </a:lnTo>
                    <a:lnTo>
                      <a:pt x="204" y="4090"/>
                    </a:lnTo>
                    <a:lnTo>
                      <a:pt x="240" y="4141"/>
                    </a:lnTo>
                    <a:lnTo>
                      <a:pt x="279" y="4193"/>
                    </a:lnTo>
                    <a:lnTo>
                      <a:pt x="322" y="4246"/>
                    </a:lnTo>
                    <a:lnTo>
                      <a:pt x="371" y="4299"/>
                    </a:lnTo>
                    <a:lnTo>
                      <a:pt x="423" y="4352"/>
                    </a:lnTo>
                    <a:lnTo>
                      <a:pt x="480" y="4406"/>
                    </a:lnTo>
                    <a:lnTo>
                      <a:pt x="542" y="4460"/>
                    </a:lnTo>
                    <a:lnTo>
                      <a:pt x="610" y="4515"/>
                    </a:lnTo>
                    <a:lnTo>
                      <a:pt x="682" y="4571"/>
                    </a:lnTo>
                    <a:lnTo>
                      <a:pt x="761" y="4626"/>
                    </a:lnTo>
                    <a:lnTo>
                      <a:pt x="845" y="4682"/>
                    </a:lnTo>
                    <a:lnTo>
                      <a:pt x="934" y="4739"/>
                    </a:lnTo>
                    <a:lnTo>
                      <a:pt x="1031" y="4797"/>
                    </a:lnTo>
                    <a:lnTo>
                      <a:pt x="1134" y="4854"/>
                    </a:lnTo>
                    <a:lnTo>
                      <a:pt x="1243" y="4912"/>
                    </a:lnTo>
                    <a:lnTo>
                      <a:pt x="1375" y="4980"/>
                    </a:lnTo>
                    <a:lnTo>
                      <a:pt x="1530" y="5058"/>
                    </a:lnTo>
                    <a:lnTo>
                      <a:pt x="1702" y="5144"/>
                    </a:lnTo>
                    <a:lnTo>
                      <a:pt x="1888" y="5234"/>
                    </a:lnTo>
                    <a:lnTo>
                      <a:pt x="2083" y="5328"/>
                    </a:lnTo>
                    <a:lnTo>
                      <a:pt x="2283" y="5425"/>
                    </a:lnTo>
                    <a:lnTo>
                      <a:pt x="2483" y="5521"/>
                    </a:lnTo>
                    <a:lnTo>
                      <a:pt x="2681" y="5615"/>
                    </a:lnTo>
                    <a:lnTo>
                      <a:pt x="2871" y="5705"/>
                    </a:lnTo>
                    <a:lnTo>
                      <a:pt x="3050" y="5789"/>
                    </a:lnTo>
                    <a:lnTo>
                      <a:pt x="3212" y="5866"/>
                    </a:lnTo>
                    <a:lnTo>
                      <a:pt x="3354" y="5932"/>
                    </a:lnTo>
                    <a:lnTo>
                      <a:pt x="3472" y="5989"/>
                    </a:lnTo>
                    <a:lnTo>
                      <a:pt x="3562" y="6030"/>
                    </a:lnTo>
                    <a:lnTo>
                      <a:pt x="3618" y="6057"/>
                    </a:lnTo>
                    <a:lnTo>
                      <a:pt x="3638" y="6066"/>
                    </a:lnTo>
                    <a:lnTo>
                      <a:pt x="3639" y="6066"/>
                    </a:lnTo>
                    <a:lnTo>
                      <a:pt x="3639" y="6065"/>
                    </a:lnTo>
                    <a:lnTo>
                      <a:pt x="3640" y="6066"/>
                    </a:lnTo>
                    <a:lnTo>
                      <a:pt x="3641" y="6066"/>
                    </a:lnTo>
                    <a:lnTo>
                      <a:pt x="3660" y="6057"/>
                    </a:lnTo>
                    <a:lnTo>
                      <a:pt x="3717" y="6030"/>
                    </a:lnTo>
                    <a:lnTo>
                      <a:pt x="3806" y="5989"/>
                    </a:lnTo>
                    <a:lnTo>
                      <a:pt x="3925" y="5932"/>
                    </a:lnTo>
                    <a:lnTo>
                      <a:pt x="4067" y="5866"/>
                    </a:lnTo>
                    <a:lnTo>
                      <a:pt x="4229" y="5789"/>
                    </a:lnTo>
                    <a:lnTo>
                      <a:pt x="4407" y="5705"/>
                    </a:lnTo>
                    <a:lnTo>
                      <a:pt x="4598" y="5615"/>
                    </a:lnTo>
                    <a:lnTo>
                      <a:pt x="4795" y="5521"/>
                    </a:lnTo>
                    <a:lnTo>
                      <a:pt x="4996" y="5425"/>
                    </a:lnTo>
                    <a:lnTo>
                      <a:pt x="5196" y="5328"/>
                    </a:lnTo>
                    <a:lnTo>
                      <a:pt x="5391" y="5234"/>
                    </a:lnTo>
                    <a:lnTo>
                      <a:pt x="5577" y="5144"/>
                    </a:lnTo>
                    <a:lnTo>
                      <a:pt x="5749" y="5058"/>
                    </a:lnTo>
                    <a:lnTo>
                      <a:pt x="5904" y="4980"/>
                    </a:lnTo>
                    <a:lnTo>
                      <a:pt x="6036" y="4912"/>
                    </a:lnTo>
                    <a:lnTo>
                      <a:pt x="6145" y="4854"/>
                    </a:lnTo>
                    <a:lnTo>
                      <a:pt x="6248" y="4797"/>
                    </a:lnTo>
                    <a:lnTo>
                      <a:pt x="6345" y="4739"/>
                    </a:lnTo>
                    <a:lnTo>
                      <a:pt x="6435" y="4682"/>
                    </a:lnTo>
                    <a:lnTo>
                      <a:pt x="6518" y="4626"/>
                    </a:lnTo>
                    <a:lnTo>
                      <a:pt x="6597" y="4571"/>
                    </a:lnTo>
                    <a:lnTo>
                      <a:pt x="6669" y="4515"/>
                    </a:lnTo>
                    <a:lnTo>
                      <a:pt x="6737" y="4460"/>
                    </a:lnTo>
                    <a:lnTo>
                      <a:pt x="6799" y="4406"/>
                    </a:lnTo>
                    <a:lnTo>
                      <a:pt x="6856" y="4352"/>
                    </a:lnTo>
                    <a:lnTo>
                      <a:pt x="6908" y="4299"/>
                    </a:lnTo>
                    <a:lnTo>
                      <a:pt x="6957" y="4246"/>
                    </a:lnTo>
                    <a:lnTo>
                      <a:pt x="7000" y="4193"/>
                    </a:lnTo>
                    <a:lnTo>
                      <a:pt x="7039" y="4141"/>
                    </a:lnTo>
                    <a:lnTo>
                      <a:pt x="7075" y="4090"/>
                    </a:lnTo>
                    <a:lnTo>
                      <a:pt x="7107" y="4038"/>
                    </a:lnTo>
                    <a:lnTo>
                      <a:pt x="7136" y="3988"/>
                    </a:lnTo>
                    <a:lnTo>
                      <a:pt x="7161" y="3937"/>
                    </a:lnTo>
                    <a:lnTo>
                      <a:pt x="7182" y="3887"/>
                    </a:lnTo>
                    <a:lnTo>
                      <a:pt x="7203" y="3838"/>
                    </a:lnTo>
                    <a:lnTo>
                      <a:pt x="7219" y="3788"/>
                    </a:lnTo>
                    <a:lnTo>
                      <a:pt x="7232" y="3741"/>
                    </a:lnTo>
                    <a:lnTo>
                      <a:pt x="7244" y="3692"/>
                    </a:lnTo>
                    <a:lnTo>
                      <a:pt x="7253" y="3644"/>
                    </a:lnTo>
                    <a:lnTo>
                      <a:pt x="7261" y="3597"/>
                    </a:lnTo>
                    <a:lnTo>
                      <a:pt x="7267" y="3549"/>
                    </a:lnTo>
                    <a:lnTo>
                      <a:pt x="7271" y="3504"/>
                    </a:lnTo>
                    <a:lnTo>
                      <a:pt x="7275" y="3457"/>
                    </a:lnTo>
                    <a:lnTo>
                      <a:pt x="7277" y="3411"/>
                    </a:lnTo>
                    <a:lnTo>
                      <a:pt x="7278" y="3366"/>
                    </a:lnTo>
                    <a:lnTo>
                      <a:pt x="7279" y="3321"/>
                    </a:lnTo>
                    <a:lnTo>
                      <a:pt x="7279" y="3277"/>
                    </a:lnTo>
                    <a:lnTo>
                      <a:pt x="7278" y="3064"/>
                    </a:lnTo>
                    <a:lnTo>
                      <a:pt x="7276" y="2854"/>
                    </a:lnTo>
                    <a:lnTo>
                      <a:pt x="7275" y="2644"/>
                    </a:lnTo>
                    <a:lnTo>
                      <a:pt x="7274" y="2435"/>
                    </a:lnTo>
                    <a:lnTo>
                      <a:pt x="7273" y="2227"/>
                    </a:lnTo>
                    <a:lnTo>
                      <a:pt x="7271" y="2019"/>
                    </a:lnTo>
                    <a:lnTo>
                      <a:pt x="7270" y="1813"/>
                    </a:lnTo>
                    <a:lnTo>
                      <a:pt x="7270" y="1607"/>
                    </a:lnTo>
                    <a:lnTo>
                      <a:pt x="7269" y="1402"/>
                    </a:lnTo>
                    <a:lnTo>
                      <a:pt x="7269" y="1199"/>
                    </a:lnTo>
                    <a:lnTo>
                      <a:pt x="7269" y="997"/>
                    </a:lnTo>
                    <a:lnTo>
                      <a:pt x="7268" y="795"/>
                    </a:lnTo>
                    <a:lnTo>
                      <a:pt x="7268" y="594"/>
                    </a:lnTo>
                    <a:lnTo>
                      <a:pt x="7268" y="396"/>
                    </a:lnTo>
                    <a:lnTo>
                      <a:pt x="7269" y="197"/>
                    </a:lnTo>
                    <a:lnTo>
                      <a:pt x="7269" y="0"/>
                    </a:lnTo>
                    <a:lnTo>
                      <a:pt x="549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</p:grpSp>
      </p:grpSp>
      <p:sp>
        <p:nvSpPr>
          <p:cNvPr id="144" name="Прямая соединительная линия 78"/>
          <p:cNvSpPr/>
          <p:nvPr/>
        </p:nvSpPr>
        <p:spPr>
          <a:xfrm>
            <a:off x="1957320" y="0"/>
            <a:ext cx="360" cy="10936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5" name="PlaceHolder 1"/>
          <p:cNvSpPr>
            <a:spLocks noGrp="1"/>
          </p:cNvSpPr>
          <p:nvPr>
            <p:ph type="ftr" idx="1"/>
          </p:nvPr>
        </p:nvSpPr>
        <p:spPr>
          <a:xfrm>
            <a:off x="609480" y="6248520"/>
            <a:ext cx="54212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lstStyle>
            <a:lvl1pPr indent="0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sldNum" idx="2"/>
          </p:nvPr>
        </p:nvSpPr>
        <p:spPr>
          <a:xfrm>
            <a:off x="0" y="1271160"/>
            <a:ext cx="533160" cy="244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1400" spc="-1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0A0FB2A7-D5EC-4CD8-B178-93FF1D44D234}" type="slidenum">
              <a:rPr b="1" lang="ru-RU" sz="1400" spc="-1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dt" idx="3"/>
          </p:nvPr>
        </p:nvSpPr>
        <p:spPr>
          <a:xfrm>
            <a:off x="6095520" y="6248520"/>
            <a:ext cx="266688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2" descr="C:\Users\zalega\Desktop\Красноярск 2015\Рисунки\Top.png"/>
          <p:cNvPicPr/>
          <p:nvPr/>
        </p:nvPicPr>
        <p:blipFill>
          <a:blip r:embed="rId2"/>
          <a:stretch/>
        </p:blipFill>
        <p:spPr>
          <a:xfrm>
            <a:off x="566640" y="6504120"/>
            <a:ext cx="8577000" cy="360000"/>
          </a:xfrm>
          <a:prstGeom prst="rect">
            <a:avLst/>
          </a:prstGeom>
          <a:ln w="0">
            <a:noFill/>
          </a:ln>
        </p:spPr>
      </p:pic>
      <p:pic>
        <p:nvPicPr>
          <p:cNvPr id="187" name="Picture 2" descr=""/>
          <p:cNvPicPr/>
          <p:nvPr/>
        </p:nvPicPr>
        <p:blipFill>
          <a:blip r:embed="rId3"/>
          <a:stretch/>
        </p:blipFill>
        <p:spPr>
          <a:xfrm>
            <a:off x="0" y="0"/>
            <a:ext cx="9143640" cy="1017360"/>
          </a:xfrm>
          <a:prstGeom prst="rect">
            <a:avLst/>
          </a:prstGeom>
          <a:ln w="0">
            <a:noFill/>
          </a:ln>
        </p:spPr>
      </p:pic>
      <p:sp>
        <p:nvSpPr>
          <p:cNvPr id="188" name="Прямоугольник 71"/>
          <p:cNvSpPr/>
          <p:nvPr/>
        </p:nvSpPr>
        <p:spPr>
          <a:xfrm>
            <a:off x="0" y="6504120"/>
            <a:ext cx="533160" cy="353520"/>
          </a:xfrm>
          <a:prstGeom prst="rect">
            <a:avLst/>
          </a:prstGeom>
          <a:solidFill>
            <a:srgbClr val="e95e4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pSp>
        <p:nvGrpSpPr>
          <p:cNvPr id="189" name="Группа 68"/>
          <p:cNvGrpSpPr/>
          <p:nvPr/>
        </p:nvGrpSpPr>
        <p:grpSpPr>
          <a:xfrm>
            <a:off x="162000" y="239760"/>
            <a:ext cx="1623600" cy="623520"/>
            <a:chOff x="162000" y="239760"/>
            <a:chExt cx="1623600" cy="623520"/>
          </a:xfrm>
        </p:grpSpPr>
        <p:grpSp>
          <p:nvGrpSpPr>
            <p:cNvPr id="190" name="Группа 66"/>
            <p:cNvGrpSpPr/>
            <p:nvPr/>
          </p:nvGrpSpPr>
          <p:grpSpPr>
            <a:xfrm>
              <a:off x="838440" y="277920"/>
              <a:ext cx="947160" cy="546840"/>
              <a:chOff x="838440" y="277920"/>
              <a:chExt cx="947160" cy="546840"/>
            </a:xfrm>
          </p:grpSpPr>
          <p:sp>
            <p:nvSpPr>
              <p:cNvPr id="191" name="Freeform 5"/>
              <p:cNvSpPr/>
              <p:nvPr/>
            </p:nvSpPr>
            <p:spPr>
              <a:xfrm>
                <a:off x="1692360" y="423720"/>
                <a:ext cx="93240" cy="12492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2" y="46"/>
                    </a:lnTo>
                    <a:lnTo>
                      <a:pt x="1301" y="77"/>
                    </a:lnTo>
                    <a:lnTo>
                      <a:pt x="1302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7" y="123"/>
                    </a:lnTo>
                    <a:lnTo>
                      <a:pt x="777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1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92" name="Freeform 6"/>
              <p:cNvSpPr/>
              <p:nvPr/>
            </p:nvSpPr>
            <p:spPr>
              <a:xfrm>
                <a:off x="1571760" y="423720"/>
                <a:ext cx="117000" cy="124920"/>
              </a:xfrm>
              <a:custGeom>
                <a:avLst/>
                <a:gdLst>
                  <a:gd name="textAreaLeft" fmla="*/ 0 w 117000"/>
                  <a:gd name="textAreaRight" fmla="*/ 117360 w 11700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620" h="1739">
                    <a:moveTo>
                      <a:pt x="1204" y="803"/>
                    </a:moveTo>
                    <a:lnTo>
                      <a:pt x="883" y="1435"/>
                    </a:lnTo>
                    <a:lnTo>
                      <a:pt x="736" y="1739"/>
                    </a:lnTo>
                    <a:lnTo>
                      <a:pt x="711" y="1736"/>
                    </a:lnTo>
                    <a:lnTo>
                      <a:pt x="690" y="1733"/>
                    </a:lnTo>
                    <a:lnTo>
                      <a:pt x="672" y="1731"/>
                    </a:lnTo>
                    <a:lnTo>
                      <a:pt x="657" y="1731"/>
                    </a:lnTo>
                    <a:lnTo>
                      <a:pt x="628" y="1731"/>
                    </a:lnTo>
                    <a:lnTo>
                      <a:pt x="600" y="1733"/>
                    </a:lnTo>
                    <a:lnTo>
                      <a:pt x="572" y="1736"/>
                    </a:lnTo>
                    <a:lnTo>
                      <a:pt x="543" y="1739"/>
                    </a:lnTo>
                    <a:lnTo>
                      <a:pt x="564" y="1706"/>
                    </a:lnTo>
                    <a:lnTo>
                      <a:pt x="585" y="1672"/>
                    </a:lnTo>
                    <a:lnTo>
                      <a:pt x="607" y="1636"/>
                    </a:lnTo>
                    <a:lnTo>
                      <a:pt x="629" y="1600"/>
                    </a:lnTo>
                    <a:lnTo>
                      <a:pt x="651" y="1562"/>
                    </a:lnTo>
                    <a:lnTo>
                      <a:pt x="673" y="1522"/>
                    </a:lnTo>
                    <a:lnTo>
                      <a:pt x="696" y="1482"/>
                    </a:lnTo>
                    <a:lnTo>
                      <a:pt x="719" y="1441"/>
                    </a:lnTo>
                    <a:lnTo>
                      <a:pt x="844" y="1214"/>
                    </a:lnTo>
                    <a:lnTo>
                      <a:pt x="685" y="981"/>
                    </a:lnTo>
                    <a:lnTo>
                      <a:pt x="459" y="653"/>
                    </a:lnTo>
                    <a:lnTo>
                      <a:pt x="195" y="273"/>
                    </a:lnTo>
                    <a:lnTo>
                      <a:pt x="176" y="246"/>
                    </a:lnTo>
                    <a:lnTo>
                      <a:pt x="160" y="221"/>
                    </a:lnTo>
                    <a:lnTo>
                      <a:pt x="143" y="198"/>
                    </a:lnTo>
                    <a:lnTo>
                      <a:pt x="127" y="175"/>
                    </a:lnTo>
                    <a:lnTo>
                      <a:pt x="112" y="154"/>
                    </a:lnTo>
                    <a:lnTo>
                      <a:pt x="97" y="133"/>
                    </a:lnTo>
                    <a:lnTo>
                      <a:pt x="83" y="115"/>
                    </a:lnTo>
                    <a:lnTo>
                      <a:pt x="69" y="97"/>
                    </a:lnTo>
                    <a:lnTo>
                      <a:pt x="46" y="63"/>
                    </a:lnTo>
                    <a:lnTo>
                      <a:pt x="26" y="35"/>
                    </a:lnTo>
                    <a:lnTo>
                      <a:pt x="11" y="15"/>
                    </a:lnTo>
                    <a:lnTo>
                      <a:pt x="0" y="0"/>
                    </a:lnTo>
                    <a:lnTo>
                      <a:pt x="157" y="8"/>
                    </a:lnTo>
                    <a:lnTo>
                      <a:pt x="210" y="5"/>
                    </a:lnTo>
                    <a:lnTo>
                      <a:pt x="294" y="0"/>
                    </a:lnTo>
                    <a:lnTo>
                      <a:pt x="336" y="69"/>
                    </a:lnTo>
                    <a:lnTo>
                      <a:pt x="377" y="135"/>
                    </a:lnTo>
                    <a:lnTo>
                      <a:pt x="418" y="200"/>
                    </a:lnTo>
                    <a:lnTo>
                      <a:pt x="457" y="263"/>
                    </a:lnTo>
                    <a:lnTo>
                      <a:pt x="496" y="324"/>
                    </a:lnTo>
                    <a:lnTo>
                      <a:pt x="535" y="383"/>
                    </a:lnTo>
                    <a:lnTo>
                      <a:pt x="573" y="441"/>
                    </a:lnTo>
                    <a:lnTo>
                      <a:pt x="610" y="496"/>
                    </a:lnTo>
                    <a:lnTo>
                      <a:pt x="650" y="555"/>
                    </a:lnTo>
                    <a:lnTo>
                      <a:pt x="690" y="615"/>
                    </a:lnTo>
                    <a:lnTo>
                      <a:pt x="733" y="674"/>
                    </a:lnTo>
                    <a:lnTo>
                      <a:pt x="774" y="734"/>
                    </a:lnTo>
                    <a:lnTo>
                      <a:pt x="817" y="792"/>
                    </a:lnTo>
                    <a:lnTo>
                      <a:pt x="861" y="851"/>
                    </a:lnTo>
                    <a:lnTo>
                      <a:pt x="905" y="911"/>
                    </a:lnTo>
                    <a:lnTo>
                      <a:pt x="950" y="969"/>
                    </a:lnTo>
                    <a:lnTo>
                      <a:pt x="978" y="970"/>
                    </a:lnTo>
                    <a:lnTo>
                      <a:pt x="1077" y="768"/>
                    </a:lnTo>
                    <a:lnTo>
                      <a:pt x="1217" y="486"/>
                    </a:lnTo>
                    <a:lnTo>
                      <a:pt x="1352" y="205"/>
                    </a:lnTo>
                    <a:lnTo>
                      <a:pt x="1361" y="187"/>
                    </a:lnTo>
                    <a:lnTo>
                      <a:pt x="1371" y="164"/>
                    </a:lnTo>
                    <a:lnTo>
                      <a:pt x="1386" y="132"/>
                    </a:lnTo>
                    <a:lnTo>
                      <a:pt x="1403" y="92"/>
                    </a:lnTo>
                    <a:lnTo>
                      <a:pt x="1417" y="64"/>
                    </a:lnTo>
                    <a:lnTo>
                      <a:pt x="1428" y="38"/>
                    </a:lnTo>
                    <a:lnTo>
                      <a:pt x="1437" y="17"/>
                    </a:lnTo>
                    <a:lnTo>
                      <a:pt x="1443" y="0"/>
                    </a:lnTo>
                    <a:lnTo>
                      <a:pt x="1465" y="3"/>
                    </a:lnTo>
                    <a:lnTo>
                      <a:pt x="1486" y="5"/>
                    </a:lnTo>
                    <a:lnTo>
                      <a:pt x="1507" y="8"/>
                    </a:lnTo>
                    <a:lnTo>
                      <a:pt x="1529" y="8"/>
                    </a:lnTo>
                    <a:lnTo>
                      <a:pt x="1566" y="5"/>
                    </a:lnTo>
                    <a:lnTo>
                      <a:pt x="1620" y="0"/>
                    </a:lnTo>
                    <a:lnTo>
                      <a:pt x="1496" y="227"/>
                    </a:lnTo>
                    <a:lnTo>
                      <a:pt x="1204" y="80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93" name="Freeform 7"/>
              <p:cNvSpPr/>
              <p:nvPr/>
            </p:nvSpPr>
            <p:spPr>
              <a:xfrm>
                <a:off x="1473480" y="423720"/>
                <a:ext cx="93240" cy="12492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4" y="46"/>
                    </a:lnTo>
                    <a:lnTo>
                      <a:pt x="1300" y="77"/>
                    </a:lnTo>
                    <a:lnTo>
                      <a:pt x="1304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90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1" y="1733"/>
                    </a:lnTo>
                    <a:lnTo>
                      <a:pt x="693" y="1731"/>
                    </a:lnTo>
                    <a:lnTo>
                      <a:pt x="668" y="1731"/>
                    </a:lnTo>
                    <a:lnTo>
                      <a:pt x="639" y="1731"/>
                    </a:lnTo>
                    <a:lnTo>
                      <a:pt x="611" y="1733"/>
                    </a:lnTo>
                    <a:lnTo>
                      <a:pt x="583" y="1736"/>
                    </a:lnTo>
                    <a:lnTo>
                      <a:pt x="556" y="1739"/>
                    </a:lnTo>
                    <a:lnTo>
                      <a:pt x="556" y="123"/>
                    </a:lnTo>
                    <a:lnTo>
                      <a:pt x="489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6" y="131"/>
                    </a:lnTo>
                    <a:lnTo>
                      <a:pt x="216" y="135"/>
                    </a:lnTo>
                    <a:lnTo>
                      <a:pt x="145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94" name="Freeform 8"/>
              <p:cNvSpPr/>
              <p:nvPr/>
            </p:nvSpPr>
            <p:spPr>
              <a:xfrm>
                <a:off x="1344600" y="423720"/>
                <a:ext cx="107280" cy="124920"/>
              </a:xfrm>
              <a:custGeom>
                <a:avLst/>
                <a:gdLst>
                  <a:gd name="textAreaLeft" fmla="*/ 0 w 107280"/>
                  <a:gd name="textAreaRight" fmla="*/ 107640 w 10728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516" h="1739">
                    <a:moveTo>
                      <a:pt x="1267" y="351"/>
                    </a:moveTo>
                    <a:lnTo>
                      <a:pt x="209" y="1583"/>
                    </a:lnTo>
                    <a:lnTo>
                      <a:pt x="169" y="1627"/>
                    </a:lnTo>
                    <a:lnTo>
                      <a:pt x="135" y="1668"/>
                    </a:lnTo>
                    <a:lnTo>
                      <a:pt x="105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2" y="8"/>
                    </a:lnTo>
                    <a:lnTo>
                      <a:pt x="223" y="0"/>
                    </a:lnTo>
                    <a:lnTo>
                      <a:pt x="223" y="1327"/>
                    </a:lnTo>
                    <a:lnTo>
                      <a:pt x="250" y="1327"/>
                    </a:lnTo>
                    <a:lnTo>
                      <a:pt x="1405" y="0"/>
                    </a:lnTo>
                    <a:lnTo>
                      <a:pt x="1516" y="0"/>
                    </a:lnTo>
                    <a:lnTo>
                      <a:pt x="1516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5" y="1731"/>
                    </a:lnTo>
                    <a:lnTo>
                      <a:pt x="1383" y="1731"/>
                    </a:lnTo>
                    <a:lnTo>
                      <a:pt x="1358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7" y="35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95" name="Freeform 9"/>
              <p:cNvSpPr/>
              <p:nvPr/>
            </p:nvSpPr>
            <p:spPr>
              <a:xfrm>
                <a:off x="1230480" y="423720"/>
                <a:ext cx="93240" cy="12492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3" y="46"/>
                    </a:lnTo>
                    <a:lnTo>
                      <a:pt x="1301" y="77"/>
                    </a:lnTo>
                    <a:lnTo>
                      <a:pt x="1303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5" y="130"/>
                    </a:lnTo>
                    <a:lnTo>
                      <a:pt x="959" y="130"/>
                    </a:lnTo>
                    <a:lnTo>
                      <a:pt x="925" y="128"/>
                    </a:lnTo>
                    <a:lnTo>
                      <a:pt x="894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2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6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96" name="Freeform 10"/>
              <p:cNvSpPr/>
              <p:nvPr/>
            </p:nvSpPr>
            <p:spPr>
              <a:xfrm>
                <a:off x="1111320" y="422280"/>
                <a:ext cx="107280" cy="129600"/>
              </a:xfrm>
              <a:custGeom>
                <a:avLst/>
                <a:gdLst>
                  <a:gd name="textAreaLeft" fmla="*/ 0 w 107280"/>
                  <a:gd name="textAreaRight" fmla="*/ 107640 w 107280"/>
                  <a:gd name="textAreaTop" fmla="*/ 0 h 129600"/>
                  <a:gd name="textAreaBottom" fmla="*/ 129960 h 129600"/>
                </a:gdLst>
                <a:ahLst/>
                <a:rect l="textAreaLeft" t="textAreaTop" r="textAreaRight" b="textAreaBottom"/>
                <a:pathLst>
                  <a:path w="1501" h="1807">
                    <a:moveTo>
                      <a:pt x="249" y="906"/>
                    </a:moveTo>
                    <a:lnTo>
                      <a:pt x="249" y="936"/>
                    </a:lnTo>
                    <a:lnTo>
                      <a:pt x="250" y="965"/>
                    </a:lnTo>
                    <a:lnTo>
                      <a:pt x="252" y="995"/>
                    </a:lnTo>
                    <a:lnTo>
                      <a:pt x="254" y="1022"/>
                    </a:lnTo>
                    <a:lnTo>
                      <a:pt x="257" y="1050"/>
                    </a:lnTo>
                    <a:lnTo>
                      <a:pt x="260" y="1077"/>
                    </a:lnTo>
                    <a:lnTo>
                      <a:pt x="265" y="1104"/>
                    </a:lnTo>
                    <a:lnTo>
                      <a:pt x="270" y="1130"/>
                    </a:lnTo>
                    <a:lnTo>
                      <a:pt x="275" y="1157"/>
                    </a:lnTo>
                    <a:lnTo>
                      <a:pt x="282" y="1182"/>
                    </a:lnTo>
                    <a:lnTo>
                      <a:pt x="288" y="1208"/>
                    </a:lnTo>
                    <a:lnTo>
                      <a:pt x="296" y="1232"/>
                    </a:lnTo>
                    <a:lnTo>
                      <a:pt x="305" y="1257"/>
                    </a:lnTo>
                    <a:lnTo>
                      <a:pt x="313" y="1280"/>
                    </a:lnTo>
                    <a:lnTo>
                      <a:pt x="323" y="1303"/>
                    </a:lnTo>
                    <a:lnTo>
                      <a:pt x="333" y="1326"/>
                    </a:lnTo>
                    <a:lnTo>
                      <a:pt x="344" y="1348"/>
                    </a:lnTo>
                    <a:lnTo>
                      <a:pt x="356" y="1370"/>
                    </a:lnTo>
                    <a:lnTo>
                      <a:pt x="368" y="1392"/>
                    </a:lnTo>
                    <a:lnTo>
                      <a:pt x="381" y="1412"/>
                    </a:lnTo>
                    <a:lnTo>
                      <a:pt x="394" y="1432"/>
                    </a:lnTo>
                    <a:lnTo>
                      <a:pt x="408" y="1451"/>
                    </a:lnTo>
                    <a:lnTo>
                      <a:pt x="422" y="1469"/>
                    </a:lnTo>
                    <a:lnTo>
                      <a:pt x="437" y="1487"/>
                    </a:lnTo>
                    <a:lnTo>
                      <a:pt x="452" y="1505"/>
                    </a:lnTo>
                    <a:lnTo>
                      <a:pt x="468" y="1521"/>
                    </a:lnTo>
                    <a:lnTo>
                      <a:pt x="485" y="1537"/>
                    </a:lnTo>
                    <a:lnTo>
                      <a:pt x="502" y="1553"/>
                    </a:lnTo>
                    <a:lnTo>
                      <a:pt x="519" y="1567"/>
                    </a:lnTo>
                    <a:lnTo>
                      <a:pt x="537" y="1580"/>
                    </a:lnTo>
                    <a:lnTo>
                      <a:pt x="556" y="1594"/>
                    </a:lnTo>
                    <a:lnTo>
                      <a:pt x="575" y="1607"/>
                    </a:lnTo>
                    <a:lnTo>
                      <a:pt x="594" y="1619"/>
                    </a:lnTo>
                    <a:lnTo>
                      <a:pt x="614" y="1630"/>
                    </a:lnTo>
                    <a:lnTo>
                      <a:pt x="634" y="1641"/>
                    </a:lnTo>
                    <a:lnTo>
                      <a:pt x="654" y="1651"/>
                    </a:lnTo>
                    <a:lnTo>
                      <a:pt x="676" y="1659"/>
                    </a:lnTo>
                    <a:lnTo>
                      <a:pt x="697" y="1668"/>
                    </a:lnTo>
                    <a:lnTo>
                      <a:pt x="719" y="1675"/>
                    </a:lnTo>
                    <a:lnTo>
                      <a:pt x="740" y="1681"/>
                    </a:lnTo>
                    <a:lnTo>
                      <a:pt x="762" y="1688"/>
                    </a:lnTo>
                    <a:lnTo>
                      <a:pt x="785" y="1693"/>
                    </a:lnTo>
                    <a:lnTo>
                      <a:pt x="808" y="1697"/>
                    </a:lnTo>
                    <a:lnTo>
                      <a:pt x="831" y="1700"/>
                    </a:lnTo>
                    <a:lnTo>
                      <a:pt x="855" y="1703"/>
                    </a:lnTo>
                    <a:lnTo>
                      <a:pt x="879" y="1705"/>
                    </a:lnTo>
                    <a:lnTo>
                      <a:pt x="903" y="1706"/>
                    </a:lnTo>
                    <a:lnTo>
                      <a:pt x="928" y="1707"/>
                    </a:lnTo>
                    <a:lnTo>
                      <a:pt x="960" y="1706"/>
                    </a:lnTo>
                    <a:lnTo>
                      <a:pt x="990" y="1705"/>
                    </a:lnTo>
                    <a:lnTo>
                      <a:pt x="1020" y="1701"/>
                    </a:lnTo>
                    <a:lnTo>
                      <a:pt x="1050" y="1697"/>
                    </a:lnTo>
                    <a:lnTo>
                      <a:pt x="1079" y="1692"/>
                    </a:lnTo>
                    <a:lnTo>
                      <a:pt x="1108" y="1686"/>
                    </a:lnTo>
                    <a:lnTo>
                      <a:pt x="1136" y="1678"/>
                    </a:lnTo>
                    <a:lnTo>
                      <a:pt x="1165" y="1669"/>
                    </a:lnTo>
                    <a:lnTo>
                      <a:pt x="1192" y="1659"/>
                    </a:lnTo>
                    <a:lnTo>
                      <a:pt x="1218" y="1649"/>
                    </a:lnTo>
                    <a:lnTo>
                      <a:pt x="1242" y="1639"/>
                    </a:lnTo>
                    <a:lnTo>
                      <a:pt x="1266" y="1629"/>
                    </a:lnTo>
                    <a:lnTo>
                      <a:pt x="1288" y="1619"/>
                    </a:lnTo>
                    <a:lnTo>
                      <a:pt x="1309" y="1608"/>
                    </a:lnTo>
                    <a:lnTo>
                      <a:pt x="1329" y="1596"/>
                    </a:lnTo>
                    <a:lnTo>
                      <a:pt x="1347" y="1585"/>
                    </a:lnTo>
                    <a:lnTo>
                      <a:pt x="1382" y="1562"/>
                    </a:lnTo>
                    <a:lnTo>
                      <a:pt x="1414" y="1541"/>
                    </a:lnTo>
                    <a:lnTo>
                      <a:pt x="1442" y="1521"/>
                    </a:lnTo>
                    <a:lnTo>
                      <a:pt x="1467" y="1502"/>
                    </a:lnTo>
                    <a:lnTo>
                      <a:pt x="1452" y="1661"/>
                    </a:lnTo>
                    <a:lnTo>
                      <a:pt x="1434" y="1674"/>
                    </a:lnTo>
                    <a:lnTo>
                      <a:pt x="1414" y="1686"/>
                    </a:lnTo>
                    <a:lnTo>
                      <a:pt x="1395" y="1696"/>
                    </a:lnTo>
                    <a:lnTo>
                      <a:pt x="1374" y="1707"/>
                    </a:lnTo>
                    <a:lnTo>
                      <a:pt x="1353" y="1717"/>
                    </a:lnTo>
                    <a:lnTo>
                      <a:pt x="1330" y="1727"/>
                    </a:lnTo>
                    <a:lnTo>
                      <a:pt x="1308" y="1735"/>
                    </a:lnTo>
                    <a:lnTo>
                      <a:pt x="1285" y="1744"/>
                    </a:lnTo>
                    <a:lnTo>
                      <a:pt x="1263" y="1751"/>
                    </a:lnTo>
                    <a:lnTo>
                      <a:pt x="1240" y="1758"/>
                    </a:lnTo>
                    <a:lnTo>
                      <a:pt x="1218" y="1764"/>
                    </a:lnTo>
                    <a:lnTo>
                      <a:pt x="1195" y="1769"/>
                    </a:lnTo>
                    <a:lnTo>
                      <a:pt x="1170" y="1776"/>
                    </a:lnTo>
                    <a:lnTo>
                      <a:pt x="1146" y="1781"/>
                    </a:lnTo>
                    <a:lnTo>
                      <a:pt x="1122" y="1785"/>
                    </a:lnTo>
                    <a:lnTo>
                      <a:pt x="1096" y="1791"/>
                    </a:lnTo>
                    <a:lnTo>
                      <a:pt x="1072" y="1794"/>
                    </a:lnTo>
                    <a:lnTo>
                      <a:pt x="1046" y="1797"/>
                    </a:lnTo>
                    <a:lnTo>
                      <a:pt x="1021" y="1799"/>
                    </a:lnTo>
                    <a:lnTo>
                      <a:pt x="996" y="1802"/>
                    </a:lnTo>
                    <a:lnTo>
                      <a:pt x="970" y="1803"/>
                    </a:lnTo>
                    <a:lnTo>
                      <a:pt x="945" y="1804"/>
                    </a:lnTo>
                    <a:lnTo>
                      <a:pt x="918" y="1806"/>
                    </a:lnTo>
                    <a:lnTo>
                      <a:pt x="893" y="1807"/>
                    </a:lnTo>
                    <a:lnTo>
                      <a:pt x="842" y="1806"/>
                    </a:lnTo>
                    <a:lnTo>
                      <a:pt x="791" y="1802"/>
                    </a:lnTo>
                    <a:lnTo>
                      <a:pt x="742" y="1797"/>
                    </a:lnTo>
                    <a:lnTo>
                      <a:pt x="696" y="1791"/>
                    </a:lnTo>
                    <a:lnTo>
                      <a:pt x="672" y="1786"/>
                    </a:lnTo>
                    <a:lnTo>
                      <a:pt x="649" y="1782"/>
                    </a:lnTo>
                    <a:lnTo>
                      <a:pt x="627" y="1777"/>
                    </a:lnTo>
                    <a:lnTo>
                      <a:pt x="605" y="1770"/>
                    </a:lnTo>
                    <a:lnTo>
                      <a:pt x="582" y="1764"/>
                    </a:lnTo>
                    <a:lnTo>
                      <a:pt x="561" y="1758"/>
                    </a:lnTo>
                    <a:lnTo>
                      <a:pt x="540" y="1750"/>
                    </a:lnTo>
                    <a:lnTo>
                      <a:pt x="519" y="1743"/>
                    </a:lnTo>
                    <a:lnTo>
                      <a:pt x="499" y="1734"/>
                    </a:lnTo>
                    <a:lnTo>
                      <a:pt x="479" y="1727"/>
                    </a:lnTo>
                    <a:lnTo>
                      <a:pt x="458" y="1717"/>
                    </a:lnTo>
                    <a:lnTo>
                      <a:pt x="439" y="1708"/>
                    </a:lnTo>
                    <a:lnTo>
                      <a:pt x="420" y="1698"/>
                    </a:lnTo>
                    <a:lnTo>
                      <a:pt x="402" y="1689"/>
                    </a:lnTo>
                    <a:lnTo>
                      <a:pt x="383" y="1678"/>
                    </a:lnTo>
                    <a:lnTo>
                      <a:pt x="366" y="1666"/>
                    </a:lnTo>
                    <a:lnTo>
                      <a:pt x="348" y="1655"/>
                    </a:lnTo>
                    <a:lnTo>
                      <a:pt x="331" y="1643"/>
                    </a:lnTo>
                    <a:lnTo>
                      <a:pt x="315" y="1630"/>
                    </a:lnTo>
                    <a:lnTo>
                      <a:pt x="300" y="1618"/>
                    </a:lnTo>
                    <a:lnTo>
                      <a:pt x="284" y="1604"/>
                    </a:lnTo>
                    <a:lnTo>
                      <a:pt x="268" y="1590"/>
                    </a:lnTo>
                    <a:lnTo>
                      <a:pt x="253" y="1576"/>
                    </a:lnTo>
                    <a:lnTo>
                      <a:pt x="239" y="1561"/>
                    </a:lnTo>
                    <a:lnTo>
                      <a:pt x="224" y="1547"/>
                    </a:lnTo>
                    <a:lnTo>
                      <a:pt x="211" y="1532"/>
                    </a:lnTo>
                    <a:lnTo>
                      <a:pt x="198" y="1516"/>
                    </a:lnTo>
                    <a:lnTo>
                      <a:pt x="184" y="1499"/>
                    </a:lnTo>
                    <a:lnTo>
                      <a:pt x="172" y="1483"/>
                    </a:lnTo>
                    <a:lnTo>
                      <a:pt x="160" y="1465"/>
                    </a:lnTo>
                    <a:lnTo>
                      <a:pt x="148" y="1448"/>
                    </a:lnTo>
                    <a:lnTo>
                      <a:pt x="136" y="1430"/>
                    </a:lnTo>
                    <a:lnTo>
                      <a:pt x="126" y="1412"/>
                    </a:lnTo>
                    <a:lnTo>
                      <a:pt x="115" y="1393"/>
                    </a:lnTo>
                    <a:lnTo>
                      <a:pt x="106" y="1373"/>
                    </a:lnTo>
                    <a:lnTo>
                      <a:pt x="96" y="1353"/>
                    </a:lnTo>
                    <a:lnTo>
                      <a:pt x="87" y="1334"/>
                    </a:lnTo>
                    <a:lnTo>
                      <a:pt x="78" y="1313"/>
                    </a:lnTo>
                    <a:lnTo>
                      <a:pt x="70" y="1293"/>
                    </a:lnTo>
                    <a:lnTo>
                      <a:pt x="61" y="1272"/>
                    </a:lnTo>
                    <a:lnTo>
                      <a:pt x="47" y="1228"/>
                    </a:lnTo>
                    <a:lnTo>
                      <a:pt x="35" y="1183"/>
                    </a:lnTo>
                    <a:lnTo>
                      <a:pt x="24" y="1138"/>
                    </a:lnTo>
                    <a:lnTo>
                      <a:pt x="15" y="1092"/>
                    </a:lnTo>
                    <a:lnTo>
                      <a:pt x="8" y="1044"/>
                    </a:lnTo>
                    <a:lnTo>
                      <a:pt x="3" y="997"/>
                    </a:lnTo>
                    <a:lnTo>
                      <a:pt x="1" y="947"/>
                    </a:lnTo>
                    <a:lnTo>
                      <a:pt x="0" y="897"/>
                    </a:lnTo>
                    <a:lnTo>
                      <a:pt x="0" y="862"/>
                    </a:lnTo>
                    <a:lnTo>
                      <a:pt x="2" y="828"/>
                    </a:lnTo>
                    <a:lnTo>
                      <a:pt x="4" y="795"/>
                    </a:lnTo>
                    <a:lnTo>
                      <a:pt x="7" y="762"/>
                    </a:lnTo>
                    <a:lnTo>
                      <a:pt x="11" y="730"/>
                    </a:lnTo>
                    <a:lnTo>
                      <a:pt x="17" y="698"/>
                    </a:lnTo>
                    <a:lnTo>
                      <a:pt x="23" y="668"/>
                    </a:lnTo>
                    <a:lnTo>
                      <a:pt x="30" y="637"/>
                    </a:lnTo>
                    <a:lnTo>
                      <a:pt x="39" y="607"/>
                    </a:lnTo>
                    <a:lnTo>
                      <a:pt x="48" y="577"/>
                    </a:lnTo>
                    <a:lnTo>
                      <a:pt x="58" y="550"/>
                    </a:lnTo>
                    <a:lnTo>
                      <a:pt x="70" y="521"/>
                    </a:lnTo>
                    <a:lnTo>
                      <a:pt x="82" y="494"/>
                    </a:lnTo>
                    <a:lnTo>
                      <a:pt x="95" y="467"/>
                    </a:lnTo>
                    <a:lnTo>
                      <a:pt x="109" y="440"/>
                    </a:lnTo>
                    <a:lnTo>
                      <a:pt x="125" y="415"/>
                    </a:lnTo>
                    <a:lnTo>
                      <a:pt x="141" y="391"/>
                    </a:lnTo>
                    <a:lnTo>
                      <a:pt x="158" y="366"/>
                    </a:lnTo>
                    <a:lnTo>
                      <a:pt x="175" y="343"/>
                    </a:lnTo>
                    <a:lnTo>
                      <a:pt x="194" y="319"/>
                    </a:lnTo>
                    <a:lnTo>
                      <a:pt x="212" y="297"/>
                    </a:lnTo>
                    <a:lnTo>
                      <a:pt x="232" y="276"/>
                    </a:lnTo>
                    <a:lnTo>
                      <a:pt x="252" y="256"/>
                    </a:lnTo>
                    <a:lnTo>
                      <a:pt x="273" y="237"/>
                    </a:lnTo>
                    <a:lnTo>
                      <a:pt x="295" y="218"/>
                    </a:lnTo>
                    <a:lnTo>
                      <a:pt x="318" y="200"/>
                    </a:lnTo>
                    <a:lnTo>
                      <a:pt x="341" y="183"/>
                    </a:lnTo>
                    <a:lnTo>
                      <a:pt x="365" y="166"/>
                    </a:lnTo>
                    <a:lnTo>
                      <a:pt x="391" y="150"/>
                    </a:lnTo>
                    <a:lnTo>
                      <a:pt x="416" y="135"/>
                    </a:lnTo>
                    <a:lnTo>
                      <a:pt x="443" y="120"/>
                    </a:lnTo>
                    <a:lnTo>
                      <a:pt x="469" y="106"/>
                    </a:lnTo>
                    <a:lnTo>
                      <a:pt x="497" y="93"/>
                    </a:lnTo>
                    <a:lnTo>
                      <a:pt x="525" y="82"/>
                    </a:lnTo>
                    <a:lnTo>
                      <a:pt x="553" y="70"/>
                    </a:lnTo>
                    <a:lnTo>
                      <a:pt x="581" y="59"/>
                    </a:lnTo>
                    <a:lnTo>
                      <a:pt x="611" y="50"/>
                    </a:lnTo>
                    <a:lnTo>
                      <a:pt x="641" y="41"/>
                    </a:lnTo>
                    <a:lnTo>
                      <a:pt x="670" y="33"/>
                    </a:lnTo>
                    <a:lnTo>
                      <a:pt x="700" y="27"/>
                    </a:lnTo>
                    <a:lnTo>
                      <a:pt x="731" y="20"/>
                    </a:lnTo>
                    <a:lnTo>
                      <a:pt x="761" y="15"/>
                    </a:lnTo>
                    <a:lnTo>
                      <a:pt x="793" y="10"/>
                    </a:lnTo>
                    <a:lnTo>
                      <a:pt x="825" y="6"/>
                    </a:lnTo>
                    <a:lnTo>
                      <a:pt x="857" y="3"/>
                    </a:lnTo>
                    <a:lnTo>
                      <a:pt x="890" y="1"/>
                    </a:lnTo>
                    <a:lnTo>
                      <a:pt x="922" y="0"/>
                    </a:lnTo>
                    <a:lnTo>
                      <a:pt x="955" y="0"/>
                    </a:lnTo>
                    <a:lnTo>
                      <a:pt x="979" y="0"/>
                    </a:lnTo>
                    <a:lnTo>
                      <a:pt x="1002" y="1"/>
                    </a:lnTo>
                    <a:lnTo>
                      <a:pt x="1025" y="2"/>
                    </a:lnTo>
                    <a:lnTo>
                      <a:pt x="1049" y="3"/>
                    </a:lnTo>
                    <a:lnTo>
                      <a:pt x="1072" y="5"/>
                    </a:lnTo>
                    <a:lnTo>
                      <a:pt x="1095" y="7"/>
                    </a:lnTo>
                    <a:lnTo>
                      <a:pt x="1119" y="10"/>
                    </a:lnTo>
                    <a:lnTo>
                      <a:pt x="1143" y="13"/>
                    </a:lnTo>
                    <a:lnTo>
                      <a:pt x="1166" y="16"/>
                    </a:lnTo>
                    <a:lnTo>
                      <a:pt x="1189" y="20"/>
                    </a:lnTo>
                    <a:lnTo>
                      <a:pt x="1213" y="23"/>
                    </a:lnTo>
                    <a:lnTo>
                      <a:pt x="1236" y="29"/>
                    </a:lnTo>
                    <a:lnTo>
                      <a:pt x="1259" y="34"/>
                    </a:lnTo>
                    <a:lnTo>
                      <a:pt x="1283" y="39"/>
                    </a:lnTo>
                    <a:lnTo>
                      <a:pt x="1306" y="46"/>
                    </a:lnTo>
                    <a:lnTo>
                      <a:pt x="1328" y="52"/>
                    </a:lnTo>
                    <a:lnTo>
                      <a:pt x="1350" y="59"/>
                    </a:lnTo>
                    <a:lnTo>
                      <a:pt x="1373" y="66"/>
                    </a:lnTo>
                    <a:lnTo>
                      <a:pt x="1395" y="74"/>
                    </a:lnTo>
                    <a:lnTo>
                      <a:pt x="1417" y="82"/>
                    </a:lnTo>
                    <a:lnTo>
                      <a:pt x="1438" y="90"/>
                    </a:lnTo>
                    <a:lnTo>
                      <a:pt x="1460" y="99"/>
                    </a:lnTo>
                    <a:lnTo>
                      <a:pt x="1480" y="107"/>
                    </a:lnTo>
                    <a:lnTo>
                      <a:pt x="1501" y="117"/>
                    </a:lnTo>
                    <a:lnTo>
                      <a:pt x="1493" y="137"/>
                    </a:lnTo>
                    <a:lnTo>
                      <a:pt x="1486" y="158"/>
                    </a:lnTo>
                    <a:lnTo>
                      <a:pt x="1479" y="182"/>
                    </a:lnTo>
                    <a:lnTo>
                      <a:pt x="1472" y="205"/>
                    </a:lnTo>
                    <a:lnTo>
                      <a:pt x="1466" y="229"/>
                    </a:lnTo>
                    <a:lnTo>
                      <a:pt x="1460" y="256"/>
                    </a:lnTo>
                    <a:lnTo>
                      <a:pt x="1453" y="282"/>
                    </a:lnTo>
                    <a:lnTo>
                      <a:pt x="1447" y="311"/>
                    </a:lnTo>
                    <a:lnTo>
                      <a:pt x="1430" y="314"/>
                    </a:lnTo>
                    <a:lnTo>
                      <a:pt x="1413" y="295"/>
                    </a:lnTo>
                    <a:lnTo>
                      <a:pt x="1392" y="275"/>
                    </a:lnTo>
                    <a:lnTo>
                      <a:pt x="1366" y="253"/>
                    </a:lnTo>
                    <a:lnTo>
                      <a:pt x="1337" y="228"/>
                    </a:lnTo>
                    <a:lnTo>
                      <a:pt x="1321" y="217"/>
                    </a:lnTo>
                    <a:lnTo>
                      <a:pt x="1303" y="205"/>
                    </a:lnTo>
                    <a:lnTo>
                      <a:pt x="1283" y="193"/>
                    </a:lnTo>
                    <a:lnTo>
                      <a:pt x="1263" y="183"/>
                    </a:lnTo>
                    <a:lnTo>
                      <a:pt x="1240" y="171"/>
                    </a:lnTo>
                    <a:lnTo>
                      <a:pt x="1218" y="160"/>
                    </a:lnTo>
                    <a:lnTo>
                      <a:pt x="1194" y="150"/>
                    </a:lnTo>
                    <a:lnTo>
                      <a:pt x="1168" y="138"/>
                    </a:lnTo>
                    <a:lnTo>
                      <a:pt x="1142" y="128"/>
                    </a:lnTo>
                    <a:lnTo>
                      <a:pt x="1115" y="119"/>
                    </a:lnTo>
                    <a:lnTo>
                      <a:pt x="1089" y="111"/>
                    </a:lnTo>
                    <a:lnTo>
                      <a:pt x="1061" y="106"/>
                    </a:lnTo>
                    <a:lnTo>
                      <a:pt x="1034" y="102"/>
                    </a:lnTo>
                    <a:lnTo>
                      <a:pt x="1005" y="98"/>
                    </a:lnTo>
                    <a:lnTo>
                      <a:pt x="975" y="97"/>
                    </a:lnTo>
                    <a:lnTo>
                      <a:pt x="946" y="96"/>
                    </a:lnTo>
                    <a:lnTo>
                      <a:pt x="918" y="96"/>
                    </a:lnTo>
                    <a:lnTo>
                      <a:pt x="891" y="98"/>
                    </a:lnTo>
                    <a:lnTo>
                      <a:pt x="864" y="100"/>
                    </a:lnTo>
                    <a:lnTo>
                      <a:pt x="839" y="103"/>
                    </a:lnTo>
                    <a:lnTo>
                      <a:pt x="813" y="106"/>
                    </a:lnTo>
                    <a:lnTo>
                      <a:pt x="788" y="111"/>
                    </a:lnTo>
                    <a:lnTo>
                      <a:pt x="764" y="117"/>
                    </a:lnTo>
                    <a:lnTo>
                      <a:pt x="739" y="123"/>
                    </a:lnTo>
                    <a:lnTo>
                      <a:pt x="716" y="131"/>
                    </a:lnTo>
                    <a:lnTo>
                      <a:pt x="694" y="138"/>
                    </a:lnTo>
                    <a:lnTo>
                      <a:pt x="670" y="146"/>
                    </a:lnTo>
                    <a:lnTo>
                      <a:pt x="649" y="157"/>
                    </a:lnTo>
                    <a:lnTo>
                      <a:pt x="628" y="168"/>
                    </a:lnTo>
                    <a:lnTo>
                      <a:pt x="607" y="178"/>
                    </a:lnTo>
                    <a:lnTo>
                      <a:pt x="587" y="191"/>
                    </a:lnTo>
                    <a:lnTo>
                      <a:pt x="567" y="204"/>
                    </a:lnTo>
                    <a:lnTo>
                      <a:pt x="547" y="218"/>
                    </a:lnTo>
                    <a:lnTo>
                      <a:pt x="528" y="232"/>
                    </a:lnTo>
                    <a:lnTo>
                      <a:pt x="510" y="247"/>
                    </a:lnTo>
                    <a:lnTo>
                      <a:pt x="493" y="263"/>
                    </a:lnTo>
                    <a:lnTo>
                      <a:pt x="476" y="280"/>
                    </a:lnTo>
                    <a:lnTo>
                      <a:pt x="460" y="297"/>
                    </a:lnTo>
                    <a:lnTo>
                      <a:pt x="444" y="315"/>
                    </a:lnTo>
                    <a:lnTo>
                      <a:pt x="429" y="333"/>
                    </a:lnTo>
                    <a:lnTo>
                      <a:pt x="414" y="352"/>
                    </a:lnTo>
                    <a:lnTo>
                      <a:pt x="400" y="371"/>
                    </a:lnTo>
                    <a:lnTo>
                      <a:pt x="386" y="392"/>
                    </a:lnTo>
                    <a:lnTo>
                      <a:pt x="374" y="413"/>
                    </a:lnTo>
                    <a:lnTo>
                      <a:pt x="362" y="434"/>
                    </a:lnTo>
                    <a:lnTo>
                      <a:pt x="350" y="455"/>
                    </a:lnTo>
                    <a:lnTo>
                      <a:pt x="339" y="479"/>
                    </a:lnTo>
                    <a:lnTo>
                      <a:pt x="328" y="502"/>
                    </a:lnTo>
                    <a:lnTo>
                      <a:pt x="319" y="525"/>
                    </a:lnTo>
                    <a:lnTo>
                      <a:pt x="310" y="550"/>
                    </a:lnTo>
                    <a:lnTo>
                      <a:pt x="302" y="573"/>
                    </a:lnTo>
                    <a:lnTo>
                      <a:pt x="293" y="598"/>
                    </a:lnTo>
                    <a:lnTo>
                      <a:pt x="286" y="622"/>
                    </a:lnTo>
                    <a:lnTo>
                      <a:pt x="279" y="647"/>
                    </a:lnTo>
                    <a:lnTo>
                      <a:pt x="274" y="672"/>
                    </a:lnTo>
                    <a:lnTo>
                      <a:pt x="269" y="697"/>
                    </a:lnTo>
                    <a:lnTo>
                      <a:pt x="264" y="723"/>
                    </a:lnTo>
                    <a:lnTo>
                      <a:pt x="259" y="748"/>
                    </a:lnTo>
                    <a:lnTo>
                      <a:pt x="256" y="774"/>
                    </a:lnTo>
                    <a:lnTo>
                      <a:pt x="254" y="800"/>
                    </a:lnTo>
                    <a:lnTo>
                      <a:pt x="251" y="826"/>
                    </a:lnTo>
                    <a:lnTo>
                      <a:pt x="250" y="852"/>
                    </a:lnTo>
                    <a:lnTo>
                      <a:pt x="249" y="880"/>
                    </a:lnTo>
                    <a:lnTo>
                      <a:pt x="249" y="90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97" name="Freeform 11"/>
              <p:cNvSpPr/>
              <p:nvPr/>
            </p:nvSpPr>
            <p:spPr>
              <a:xfrm>
                <a:off x="979560" y="423720"/>
                <a:ext cx="109080" cy="124920"/>
              </a:xfrm>
              <a:custGeom>
                <a:avLst/>
                <a:gdLst>
                  <a:gd name="textAreaLeft" fmla="*/ 0 w 109080"/>
                  <a:gd name="textAreaRight" fmla="*/ 109440 w 10908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514" h="1739">
                    <a:moveTo>
                      <a:pt x="222" y="729"/>
                    </a:moveTo>
                    <a:lnTo>
                      <a:pt x="758" y="742"/>
                    </a:lnTo>
                    <a:lnTo>
                      <a:pt x="788" y="741"/>
                    </a:lnTo>
                    <a:lnTo>
                      <a:pt x="818" y="740"/>
                    </a:lnTo>
                    <a:lnTo>
                      <a:pt x="850" y="739"/>
                    </a:lnTo>
                    <a:lnTo>
                      <a:pt x="883" y="738"/>
                    </a:lnTo>
                    <a:lnTo>
                      <a:pt x="917" y="737"/>
                    </a:lnTo>
                    <a:lnTo>
                      <a:pt x="952" y="736"/>
                    </a:lnTo>
                    <a:lnTo>
                      <a:pt x="989" y="735"/>
                    </a:lnTo>
                    <a:lnTo>
                      <a:pt x="1026" y="734"/>
                    </a:lnTo>
                    <a:lnTo>
                      <a:pt x="1064" y="733"/>
                    </a:lnTo>
                    <a:lnTo>
                      <a:pt x="1101" y="731"/>
                    </a:lnTo>
                    <a:lnTo>
                      <a:pt x="1136" y="731"/>
                    </a:lnTo>
                    <a:lnTo>
                      <a:pt x="1170" y="730"/>
                    </a:lnTo>
                    <a:lnTo>
                      <a:pt x="1203" y="730"/>
                    </a:lnTo>
                    <a:lnTo>
                      <a:pt x="1234" y="730"/>
                    </a:lnTo>
                    <a:lnTo>
                      <a:pt x="1263" y="729"/>
                    </a:lnTo>
                    <a:lnTo>
                      <a:pt x="1292" y="729"/>
                    </a:lnTo>
                    <a:lnTo>
                      <a:pt x="1292" y="0"/>
                    </a:lnTo>
                    <a:lnTo>
                      <a:pt x="1357" y="5"/>
                    </a:lnTo>
                    <a:lnTo>
                      <a:pt x="1404" y="8"/>
                    </a:lnTo>
                    <a:lnTo>
                      <a:pt x="1448" y="5"/>
                    </a:lnTo>
                    <a:lnTo>
                      <a:pt x="1514" y="0"/>
                    </a:lnTo>
                    <a:lnTo>
                      <a:pt x="1514" y="1739"/>
                    </a:lnTo>
                    <a:lnTo>
                      <a:pt x="1469" y="1735"/>
                    </a:lnTo>
                    <a:lnTo>
                      <a:pt x="1459" y="1735"/>
                    </a:lnTo>
                    <a:lnTo>
                      <a:pt x="1451" y="1735"/>
                    </a:lnTo>
                    <a:lnTo>
                      <a:pt x="1445" y="1733"/>
                    </a:lnTo>
                    <a:lnTo>
                      <a:pt x="1439" y="1732"/>
                    </a:lnTo>
                    <a:lnTo>
                      <a:pt x="1404" y="1731"/>
                    </a:lnTo>
                    <a:lnTo>
                      <a:pt x="1364" y="1732"/>
                    </a:lnTo>
                    <a:lnTo>
                      <a:pt x="1332" y="1735"/>
                    </a:lnTo>
                    <a:lnTo>
                      <a:pt x="1292" y="1739"/>
                    </a:lnTo>
                    <a:lnTo>
                      <a:pt x="1292" y="866"/>
                    </a:lnTo>
                    <a:lnTo>
                      <a:pt x="1114" y="860"/>
                    </a:lnTo>
                    <a:lnTo>
                      <a:pt x="906" y="851"/>
                    </a:lnTo>
                    <a:lnTo>
                      <a:pt x="610" y="851"/>
                    </a:lnTo>
                    <a:lnTo>
                      <a:pt x="589" y="851"/>
                    </a:lnTo>
                    <a:lnTo>
                      <a:pt x="563" y="852"/>
                    </a:lnTo>
                    <a:lnTo>
                      <a:pt x="532" y="854"/>
                    </a:lnTo>
                    <a:lnTo>
                      <a:pt x="497" y="857"/>
                    </a:lnTo>
                    <a:lnTo>
                      <a:pt x="464" y="858"/>
                    </a:lnTo>
                    <a:lnTo>
                      <a:pt x="437" y="859"/>
                    </a:lnTo>
                    <a:lnTo>
                      <a:pt x="416" y="860"/>
                    </a:lnTo>
                    <a:lnTo>
                      <a:pt x="402" y="860"/>
                    </a:lnTo>
                    <a:lnTo>
                      <a:pt x="222" y="866"/>
                    </a:lnTo>
                    <a:lnTo>
                      <a:pt x="222" y="1739"/>
                    </a:lnTo>
                    <a:lnTo>
                      <a:pt x="178" y="1735"/>
                    </a:lnTo>
                    <a:lnTo>
                      <a:pt x="167" y="1735"/>
                    </a:lnTo>
                    <a:lnTo>
                      <a:pt x="158" y="1735"/>
                    </a:lnTo>
                    <a:lnTo>
                      <a:pt x="151" y="1733"/>
                    </a:lnTo>
                    <a:lnTo>
                      <a:pt x="146" y="1732"/>
                    </a:lnTo>
                    <a:lnTo>
                      <a:pt x="111" y="1731"/>
                    </a:lnTo>
                    <a:lnTo>
                      <a:pt x="60" y="1733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63" y="5"/>
                    </a:lnTo>
                    <a:lnTo>
                      <a:pt x="111" y="8"/>
                    </a:lnTo>
                    <a:lnTo>
                      <a:pt x="154" y="5"/>
                    </a:lnTo>
                    <a:lnTo>
                      <a:pt x="222" y="0"/>
                    </a:lnTo>
                    <a:lnTo>
                      <a:pt x="222" y="72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98" name="Freeform 12"/>
              <p:cNvSpPr/>
              <p:nvPr/>
            </p:nvSpPr>
            <p:spPr>
              <a:xfrm>
                <a:off x="838440" y="423720"/>
                <a:ext cx="107280" cy="124920"/>
              </a:xfrm>
              <a:custGeom>
                <a:avLst/>
                <a:gdLst>
                  <a:gd name="textAreaLeft" fmla="*/ 0 w 107280"/>
                  <a:gd name="textAreaRight" fmla="*/ 107640 w 10728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515" h="1739">
                    <a:moveTo>
                      <a:pt x="209" y="1583"/>
                    </a:moveTo>
                    <a:lnTo>
                      <a:pt x="169" y="1627"/>
                    </a:lnTo>
                    <a:lnTo>
                      <a:pt x="135" y="1668"/>
                    </a:lnTo>
                    <a:lnTo>
                      <a:pt x="104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1" y="8"/>
                    </a:lnTo>
                    <a:lnTo>
                      <a:pt x="224" y="0"/>
                    </a:lnTo>
                    <a:lnTo>
                      <a:pt x="224" y="1327"/>
                    </a:lnTo>
                    <a:lnTo>
                      <a:pt x="249" y="1327"/>
                    </a:lnTo>
                    <a:lnTo>
                      <a:pt x="1404" y="0"/>
                    </a:lnTo>
                    <a:lnTo>
                      <a:pt x="1515" y="0"/>
                    </a:lnTo>
                    <a:lnTo>
                      <a:pt x="1515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4" y="1731"/>
                    </a:lnTo>
                    <a:lnTo>
                      <a:pt x="1384" y="1731"/>
                    </a:lnTo>
                    <a:lnTo>
                      <a:pt x="1357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6" y="351"/>
                    </a:lnTo>
                    <a:lnTo>
                      <a:pt x="209" y="158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199" name="Freeform 13"/>
              <p:cNvSpPr/>
              <p:nvPr/>
            </p:nvSpPr>
            <p:spPr>
              <a:xfrm>
                <a:off x="1716120" y="74268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2" h="1081">
                    <a:moveTo>
                      <a:pt x="786" y="218"/>
                    </a:moveTo>
                    <a:lnTo>
                      <a:pt x="129" y="985"/>
                    </a:lnTo>
                    <a:lnTo>
                      <a:pt x="105" y="1011"/>
                    </a:lnTo>
                    <a:lnTo>
                      <a:pt x="84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1" y="2"/>
                    </a:lnTo>
                    <a:lnTo>
                      <a:pt x="26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6" y="826"/>
                    </a:lnTo>
                    <a:lnTo>
                      <a:pt x="872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4" y="1077"/>
                    </a:lnTo>
                    <a:lnTo>
                      <a:pt x="887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00" name="Freeform 14"/>
              <p:cNvSpPr/>
              <p:nvPr/>
            </p:nvSpPr>
            <p:spPr>
              <a:xfrm>
                <a:off x="1629000" y="74268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0" h="1081">
                    <a:moveTo>
                      <a:pt x="129" y="985"/>
                    </a:moveTo>
                    <a:lnTo>
                      <a:pt x="104" y="1011"/>
                    </a:lnTo>
                    <a:lnTo>
                      <a:pt x="82" y="1037"/>
                    </a:lnTo>
                    <a:lnTo>
                      <a:pt x="63" y="1060"/>
                    </a:lnTo>
                    <a:lnTo>
                      <a:pt x="47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4" y="5"/>
                    </a:lnTo>
                    <a:lnTo>
                      <a:pt x="67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2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20" y="1078"/>
                    </a:lnTo>
                    <a:lnTo>
                      <a:pt x="903" y="1077"/>
                    </a:lnTo>
                    <a:lnTo>
                      <a:pt x="886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1" y="1081"/>
                    </a:lnTo>
                    <a:lnTo>
                      <a:pt x="801" y="218"/>
                    </a:lnTo>
                    <a:lnTo>
                      <a:pt x="786" y="218"/>
                    </a:lnTo>
                    <a:lnTo>
                      <a:pt x="129" y="98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01" name="Freeform 15"/>
              <p:cNvSpPr/>
              <p:nvPr/>
            </p:nvSpPr>
            <p:spPr>
              <a:xfrm>
                <a:off x="1541520" y="742680"/>
                <a:ext cx="72360" cy="82080"/>
              </a:xfrm>
              <a:custGeom>
                <a:avLst/>
                <a:gdLst>
                  <a:gd name="textAreaLeft" fmla="*/ 0 w 72360"/>
                  <a:gd name="textAreaRight" fmla="*/ 72720 w 72360"/>
                  <a:gd name="textAreaTop" fmla="*/ 0 h 82080"/>
                  <a:gd name="textAreaBottom" fmla="*/ 82440 h 82080"/>
                </a:gdLst>
                <a:ahLst/>
                <a:rect l="textAreaLeft" t="textAreaTop" r="textAreaRight" b="textAreaBottom"/>
                <a:pathLst>
                  <a:path w="1022" h="1146">
                    <a:moveTo>
                      <a:pt x="139" y="1003"/>
                    </a:moveTo>
                    <a:lnTo>
                      <a:pt x="794" y="1003"/>
                    </a:lnTo>
                    <a:lnTo>
                      <a:pt x="794" y="0"/>
                    </a:lnTo>
                    <a:lnTo>
                      <a:pt x="809" y="1"/>
                    </a:lnTo>
                    <a:lnTo>
                      <a:pt x="826" y="2"/>
                    </a:lnTo>
                    <a:lnTo>
                      <a:pt x="844" y="3"/>
                    </a:lnTo>
                    <a:lnTo>
                      <a:pt x="864" y="3"/>
                    </a:lnTo>
                    <a:lnTo>
                      <a:pt x="880" y="3"/>
                    </a:lnTo>
                    <a:lnTo>
                      <a:pt x="897" y="2"/>
                    </a:lnTo>
                    <a:lnTo>
                      <a:pt x="915" y="1"/>
                    </a:lnTo>
                    <a:lnTo>
                      <a:pt x="933" y="0"/>
                    </a:lnTo>
                    <a:lnTo>
                      <a:pt x="933" y="1003"/>
                    </a:lnTo>
                    <a:lnTo>
                      <a:pt x="1022" y="1003"/>
                    </a:lnTo>
                    <a:lnTo>
                      <a:pt x="1018" y="1037"/>
                    </a:lnTo>
                    <a:lnTo>
                      <a:pt x="1017" y="1065"/>
                    </a:lnTo>
                    <a:lnTo>
                      <a:pt x="1018" y="1082"/>
                    </a:lnTo>
                    <a:lnTo>
                      <a:pt x="1019" y="1116"/>
                    </a:lnTo>
                    <a:lnTo>
                      <a:pt x="1022" y="1146"/>
                    </a:lnTo>
                    <a:lnTo>
                      <a:pt x="1007" y="1146"/>
                    </a:lnTo>
                    <a:lnTo>
                      <a:pt x="1002" y="1138"/>
                    </a:lnTo>
                    <a:lnTo>
                      <a:pt x="996" y="1131"/>
                    </a:lnTo>
                    <a:lnTo>
                      <a:pt x="989" y="1124"/>
                    </a:lnTo>
                    <a:lnTo>
                      <a:pt x="982" y="1117"/>
                    </a:lnTo>
                    <a:lnTo>
                      <a:pt x="974" y="1112"/>
                    </a:lnTo>
                    <a:lnTo>
                      <a:pt x="966" y="1108"/>
                    </a:lnTo>
                    <a:lnTo>
                      <a:pt x="956" y="1104"/>
                    </a:lnTo>
                    <a:lnTo>
                      <a:pt x="947" y="1099"/>
                    </a:lnTo>
                    <a:lnTo>
                      <a:pt x="936" y="1096"/>
                    </a:lnTo>
                    <a:lnTo>
                      <a:pt x="926" y="1093"/>
                    </a:lnTo>
                    <a:lnTo>
                      <a:pt x="914" y="1091"/>
                    </a:lnTo>
                    <a:lnTo>
                      <a:pt x="901" y="1088"/>
                    </a:lnTo>
                    <a:lnTo>
                      <a:pt x="890" y="1085"/>
                    </a:lnTo>
                    <a:lnTo>
                      <a:pt x="877" y="1083"/>
                    </a:lnTo>
                    <a:lnTo>
                      <a:pt x="865" y="1083"/>
                    </a:lnTo>
                    <a:lnTo>
                      <a:pt x="854" y="1082"/>
                    </a:lnTo>
                    <a:lnTo>
                      <a:pt x="692" y="1079"/>
                    </a:lnTo>
                    <a:lnTo>
                      <a:pt x="465" y="1079"/>
                    </a:lnTo>
                    <a:lnTo>
                      <a:pt x="428" y="1079"/>
                    </a:lnTo>
                    <a:lnTo>
                      <a:pt x="392" y="1079"/>
                    </a:lnTo>
                    <a:lnTo>
                      <a:pt x="358" y="1079"/>
                    </a:lnTo>
                    <a:lnTo>
                      <a:pt x="326" y="1079"/>
                    </a:lnTo>
                    <a:lnTo>
                      <a:pt x="296" y="1080"/>
                    </a:lnTo>
                    <a:lnTo>
                      <a:pt x="268" y="1080"/>
                    </a:lnTo>
                    <a:lnTo>
                      <a:pt x="241" y="1080"/>
                    </a:lnTo>
                    <a:lnTo>
                      <a:pt x="217" y="1080"/>
                    </a:lnTo>
                    <a:lnTo>
                      <a:pt x="193" y="1080"/>
                    </a:lnTo>
                    <a:lnTo>
                      <a:pt x="168" y="1081"/>
                    </a:lnTo>
                    <a:lnTo>
                      <a:pt x="143" y="1081"/>
                    </a:lnTo>
                    <a:lnTo>
                      <a:pt x="116" y="1082"/>
                    </a:lnTo>
                    <a:lnTo>
                      <a:pt x="89" y="1082"/>
                    </a:lnTo>
                    <a:lnTo>
                      <a:pt x="60" y="1083"/>
                    </a:lnTo>
                    <a:lnTo>
                      <a:pt x="31" y="1083"/>
                    </a:lnTo>
                    <a:lnTo>
                      <a:pt x="0" y="1084"/>
                    </a:lnTo>
                    <a:lnTo>
                      <a:pt x="0" y="0"/>
                    </a:lnTo>
                    <a:lnTo>
                      <a:pt x="16" y="1"/>
                    </a:lnTo>
                    <a:lnTo>
                      <a:pt x="33" y="2"/>
                    </a:lnTo>
                    <a:lnTo>
                      <a:pt x="51" y="3"/>
                    </a:lnTo>
                    <a:lnTo>
                      <a:pt x="69" y="3"/>
                    </a:lnTo>
                    <a:lnTo>
                      <a:pt x="87" y="3"/>
                    </a:lnTo>
                    <a:lnTo>
                      <a:pt x="104" y="2"/>
                    </a:lnTo>
                    <a:lnTo>
                      <a:pt x="121" y="1"/>
                    </a:lnTo>
                    <a:lnTo>
                      <a:pt x="139" y="0"/>
                    </a:lnTo>
                    <a:lnTo>
                      <a:pt x="139" y="100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5640" bIns="356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02" name="Freeform 16"/>
              <p:cNvSpPr/>
              <p:nvPr/>
            </p:nvSpPr>
            <p:spPr>
              <a:xfrm>
                <a:off x="1457640" y="741240"/>
                <a:ext cx="72360" cy="78840"/>
              </a:xfrm>
              <a:custGeom>
                <a:avLst/>
                <a:gdLst>
                  <a:gd name="textAreaLeft" fmla="*/ 0 w 72360"/>
                  <a:gd name="textAreaRight" fmla="*/ 72720 w 7236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1001" h="1103">
                    <a:moveTo>
                      <a:pt x="0" y="1103"/>
                    </a:moveTo>
                    <a:lnTo>
                      <a:pt x="493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8" y="1100"/>
                    </a:lnTo>
                    <a:lnTo>
                      <a:pt x="959" y="1100"/>
                    </a:lnTo>
                    <a:lnTo>
                      <a:pt x="954" y="1100"/>
                    </a:lnTo>
                    <a:lnTo>
                      <a:pt x="945" y="1099"/>
                    </a:lnTo>
                    <a:lnTo>
                      <a:pt x="920" y="1098"/>
                    </a:lnTo>
                    <a:lnTo>
                      <a:pt x="894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20" y="1057"/>
                    </a:lnTo>
                    <a:lnTo>
                      <a:pt x="805" y="1016"/>
                    </a:lnTo>
                    <a:lnTo>
                      <a:pt x="794" y="983"/>
                    </a:lnTo>
                    <a:lnTo>
                      <a:pt x="784" y="957"/>
                    </a:lnTo>
                    <a:lnTo>
                      <a:pt x="778" y="940"/>
                    </a:lnTo>
                    <a:lnTo>
                      <a:pt x="771" y="922"/>
                    </a:lnTo>
                    <a:lnTo>
                      <a:pt x="763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5" y="754"/>
                    </a:lnTo>
                    <a:lnTo>
                      <a:pt x="693" y="729"/>
                    </a:lnTo>
                    <a:lnTo>
                      <a:pt x="682" y="702"/>
                    </a:lnTo>
                    <a:lnTo>
                      <a:pt x="671" y="676"/>
                    </a:lnTo>
                    <a:lnTo>
                      <a:pt x="270" y="676"/>
                    </a:lnTo>
                    <a:lnTo>
                      <a:pt x="231" y="775"/>
                    </a:lnTo>
                    <a:lnTo>
                      <a:pt x="183" y="900"/>
                    </a:lnTo>
                    <a:lnTo>
                      <a:pt x="148" y="998"/>
                    </a:lnTo>
                    <a:lnTo>
                      <a:pt x="115" y="1103"/>
                    </a:lnTo>
                    <a:lnTo>
                      <a:pt x="90" y="1100"/>
                    </a:lnTo>
                    <a:lnTo>
                      <a:pt x="81" y="1100"/>
                    </a:lnTo>
                    <a:lnTo>
                      <a:pt x="75" y="1099"/>
                    </a:lnTo>
                    <a:lnTo>
                      <a:pt x="56" y="1098"/>
                    </a:lnTo>
                    <a:lnTo>
                      <a:pt x="39" y="1098"/>
                    </a:lnTo>
                    <a:lnTo>
                      <a:pt x="23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3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03" name="Freeform 17"/>
              <p:cNvSpPr/>
              <p:nvPr/>
            </p:nvSpPr>
            <p:spPr>
              <a:xfrm>
                <a:off x="1398600" y="742680"/>
                <a:ext cx="56520" cy="7740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91" h="1081">
                    <a:moveTo>
                      <a:pt x="509" y="937"/>
                    </a:moveTo>
                    <a:lnTo>
                      <a:pt x="164" y="535"/>
                    </a:lnTo>
                    <a:lnTo>
                      <a:pt x="160" y="531"/>
                    </a:lnTo>
                    <a:lnTo>
                      <a:pt x="154" y="528"/>
                    </a:lnTo>
                    <a:lnTo>
                      <a:pt x="149" y="527"/>
                    </a:lnTo>
                    <a:lnTo>
                      <a:pt x="143" y="526"/>
                    </a:lnTo>
                    <a:lnTo>
                      <a:pt x="142" y="527"/>
                    </a:lnTo>
                    <a:lnTo>
                      <a:pt x="141" y="527"/>
                    </a:lnTo>
                    <a:lnTo>
                      <a:pt x="138" y="528"/>
                    </a:lnTo>
                    <a:lnTo>
                      <a:pt x="137" y="531"/>
                    </a:lnTo>
                    <a:lnTo>
                      <a:pt x="137" y="1081"/>
                    </a:lnTo>
                    <a:lnTo>
                      <a:pt x="110" y="1078"/>
                    </a:lnTo>
                    <a:lnTo>
                      <a:pt x="98" y="1078"/>
                    </a:lnTo>
                    <a:lnTo>
                      <a:pt x="90" y="1077"/>
                    </a:lnTo>
                    <a:lnTo>
                      <a:pt x="69" y="1076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39" y="4"/>
                    </a:lnTo>
                    <a:lnTo>
                      <a:pt x="69" y="5"/>
                    </a:lnTo>
                    <a:lnTo>
                      <a:pt x="95" y="4"/>
                    </a:lnTo>
                    <a:lnTo>
                      <a:pt x="137" y="0"/>
                    </a:lnTo>
                    <a:lnTo>
                      <a:pt x="137" y="489"/>
                    </a:lnTo>
                    <a:lnTo>
                      <a:pt x="142" y="491"/>
                    </a:lnTo>
                    <a:lnTo>
                      <a:pt x="145" y="492"/>
                    </a:lnTo>
                    <a:lnTo>
                      <a:pt x="151" y="491"/>
                    </a:lnTo>
                    <a:lnTo>
                      <a:pt x="160" y="489"/>
                    </a:lnTo>
                    <a:lnTo>
                      <a:pt x="168" y="485"/>
                    </a:lnTo>
                    <a:lnTo>
                      <a:pt x="178" y="480"/>
                    </a:lnTo>
                    <a:lnTo>
                      <a:pt x="184" y="473"/>
                    </a:lnTo>
                    <a:lnTo>
                      <a:pt x="192" y="467"/>
                    </a:lnTo>
                    <a:lnTo>
                      <a:pt x="201" y="459"/>
                    </a:lnTo>
                    <a:lnTo>
                      <a:pt x="210" y="451"/>
                    </a:lnTo>
                    <a:lnTo>
                      <a:pt x="221" y="440"/>
                    </a:lnTo>
                    <a:lnTo>
                      <a:pt x="234" y="430"/>
                    </a:lnTo>
                    <a:lnTo>
                      <a:pt x="247" y="417"/>
                    </a:lnTo>
                    <a:lnTo>
                      <a:pt x="261" y="402"/>
                    </a:lnTo>
                    <a:lnTo>
                      <a:pt x="650" y="0"/>
                    </a:lnTo>
                    <a:lnTo>
                      <a:pt x="685" y="4"/>
                    </a:lnTo>
                    <a:lnTo>
                      <a:pt x="712" y="5"/>
                    </a:lnTo>
                    <a:lnTo>
                      <a:pt x="736" y="4"/>
                    </a:lnTo>
                    <a:lnTo>
                      <a:pt x="773" y="0"/>
                    </a:lnTo>
                    <a:lnTo>
                      <a:pt x="416" y="346"/>
                    </a:lnTo>
                    <a:lnTo>
                      <a:pt x="283" y="481"/>
                    </a:lnTo>
                    <a:lnTo>
                      <a:pt x="414" y="632"/>
                    </a:lnTo>
                    <a:lnTo>
                      <a:pt x="569" y="803"/>
                    </a:lnTo>
                    <a:lnTo>
                      <a:pt x="665" y="916"/>
                    </a:lnTo>
                    <a:lnTo>
                      <a:pt x="791" y="1074"/>
                    </a:lnTo>
                    <a:lnTo>
                      <a:pt x="791" y="1081"/>
                    </a:lnTo>
                    <a:lnTo>
                      <a:pt x="758" y="1078"/>
                    </a:lnTo>
                    <a:lnTo>
                      <a:pt x="748" y="1078"/>
                    </a:lnTo>
                    <a:lnTo>
                      <a:pt x="741" y="1078"/>
                    </a:lnTo>
                    <a:lnTo>
                      <a:pt x="733" y="1077"/>
                    </a:lnTo>
                    <a:lnTo>
                      <a:pt x="706" y="1076"/>
                    </a:lnTo>
                    <a:lnTo>
                      <a:pt x="665" y="1077"/>
                    </a:lnTo>
                    <a:lnTo>
                      <a:pt x="618" y="1081"/>
                    </a:lnTo>
                    <a:lnTo>
                      <a:pt x="588" y="1039"/>
                    </a:lnTo>
                    <a:lnTo>
                      <a:pt x="560" y="1002"/>
                    </a:lnTo>
                    <a:lnTo>
                      <a:pt x="534" y="968"/>
                    </a:lnTo>
                    <a:lnTo>
                      <a:pt x="509" y="93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04" name="Freeform 18"/>
              <p:cNvSpPr/>
              <p:nvPr/>
            </p:nvSpPr>
            <p:spPr>
              <a:xfrm>
                <a:off x="1309680" y="74268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2" h="1081">
                    <a:moveTo>
                      <a:pt x="786" y="218"/>
                    </a:moveTo>
                    <a:lnTo>
                      <a:pt x="128" y="985"/>
                    </a:lnTo>
                    <a:lnTo>
                      <a:pt x="105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4" y="4"/>
                    </a:lnTo>
                    <a:lnTo>
                      <a:pt x="45" y="5"/>
                    </a:lnTo>
                    <a:lnTo>
                      <a:pt x="68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1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3" y="1077"/>
                    </a:lnTo>
                    <a:lnTo>
                      <a:pt x="887" y="1076"/>
                    </a:lnTo>
                    <a:lnTo>
                      <a:pt x="871" y="1076"/>
                    </a:lnTo>
                    <a:lnTo>
                      <a:pt x="858" y="1076"/>
                    </a:lnTo>
                    <a:lnTo>
                      <a:pt x="842" y="1077"/>
                    </a:lnTo>
                    <a:lnTo>
                      <a:pt x="823" y="1078"/>
                    </a:lnTo>
                    <a:lnTo>
                      <a:pt x="802" y="1081"/>
                    </a:lnTo>
                    <a:lnTo>
                      <a:pt x="802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05" name="Freeform 19"/>
              <p:cNvSpPr/>
              <p:nvPr/>
            </p:nvSpPr>
            <p:spPr>
              <a:xfrm>
                <a:off x="1204920" y="742680"/>
                <a:ext cx="90000" cy="77400"/>
              </a:xfrm>
              <a:custGeom>
                <a:avLst/>
                <a:gdLst>
                  <a:gd name="textAreaLeft" fmla="*/ 0 w 90000"/>
                  <a:gd name="textAreaRight" fmla="*/ 90360 w 900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1268" h="1081">
                    <a:moveTo>
                      <a:pt x="565" y="930"/>
                    </a:moveTo>
                    <a:lnTo>
                      <a:pt x="565" y="136"/>
                    </a:lnTo>
                    <a:lnTo>
                      <a:pt x="541" y="136"/>
                    </a:lnTo>
                    <a:lnTo>
                      <a:pt x="517" y="137"/>
                    </a:lnTo>
                    <a:lnTo>
                      <a:pt x="494" y="139"/>
                    </a:lnTo>
                    <a:lnTo>
                      <a:pt x="472" y="143"/>
                    </a:lnTo>
                    <a:lnTo>
                      <a:pt x="451" y="146"/>
                    </a:lnTo>
                    <a:lnTo>
                      <a:pt x="429" y="152"/>
                    </a:lnTo>
                    <a:lnTo>
                      <a:pt x="409" y="158"/>
                    </a:lnTo>
                    <a:lnTo>
                      <a:pt x="390" y="165"/>
                    </a:lnTo>
                    <a:lnTo>
                      <a:pt x="371" y="174"/>
                    </a:lnTo>
                    <a:lnTo>
                      <a:pt x="352" y="182"/>
                    </a:lnTo>
                    <a:lnTo>
                      <a:pt x="335" y="192"/>
                    </a:lnTo>
                    <a:lnTo>
                      <a:pt x="319" y="202"/>
                    </a:lnTo>
                    <a:lnTo>
                      <a:pt x="303" y="213"/>
                    </a:lnTo>
                    <a:lnTo>
                      <a:pt x="288" y="224"/>
                    </a:lnTo>
                    <a:lnTo>
                      <a:pt x="275" y="237"/>
                    </a:lnTo>
                    <a:lnTo>
                      <a:pt x="262" y="249"/>
                    </a:lnTo>
                    <a:lnTo>
                      <a:pt x="250" y="263"/>
                    </a:lnTo>
                    <a:lnTo>
                      <a:pt x="239" y="277"/>
                    </a:lnTo>
                    <a:lnTo>
                      <a:pt x="227" y="292"/>
                    </a:lnTo>
                    <a:lnTo>
                      <a:pt x="217" y="308"/>
                    </a:lnTo>
                    <a:lnTo>
                      <a:pt x="208" y="324"/>
                    </a:lnTo>
                    <a:lnTo>
                      <a:pt x="198" y="341"/>
                    </a:lnTo>
                    <a:lnTo>
                      <a:pt x="191" y="358"/>
                    </a:lnTo>
                    <a:lnTo>
                      <a:pt x="184" y="376"/>
                    </a:lnTo>
                    <a:lnTo>
                      <a:pt x="176" y="395"/>
                    </a:lnTo>
                    <a:lnTo>
                      <a:pt x="171" y="413"/>
                    </a:lnTo>
                    <a:lnTo>
                      <a:pt x="166" y="432"/>
                    </a:lnTo>
                    <a:lnTo>
                      <a:pt x="161" y="452"/>
                    </a:lnTo>
                    <a:lnTo>
                      <a:pt x="158" y="472"/>
                    </a:lnTo>
                    <a:lnTo>
                      <a:pt x="156" y="492"/>
                    </a:lnTo>
                    <a:lnTo>
                      <a:pt x="155" y="513"/>
                    </a:lnTo>
                    <a:lnTo>
                      <a:pt x="155" y="533"/>
                    </a:lnTo>
                    <a:lnTo>
                      <a:pt x="155" y="560"/>
                    </a:lnTo>
                    <a:lnTo>
                      <a:pt x="158" y="587"/>
                    </a:lnTo>
                    <a:lnTo>
                      <a:pt x="161" y="613"/>
                    </a:lnTo>
                    <a:lnTo>
                      <a:pt x="168" y="639"/>
                    </a:lnTo>
                    <a:lnTo>
                      <a:pt x="174" y="663"/>
                    </a:lnTo>
                    <a:lnTo>
                      <a:pt x="184" y="688"/>
                    </a:lnTo>
                    <a:lnTo>
                      <a:pt x="193" y="711"/>
                    </a:lnTo>
                    <a:lnTo>
                      <a:pt x="206" y="734"/>
                    </a:lnTo>
                    <a:lnTo>
                      <a:pt x="219" y="757"/>
                    </a:lnTo>
                    <a:lnTo>
                      <a:pt x="233" y="777"/>
                    </a:lnTo>
                    <a:lnTo>
                      <a:pt x="249" y="797"/>
                    </a:lnTo>
                    <a:lnTo>
                      <a:pt x="266" y="815"/>
                    </a:lnTo>
                    <a:lnTo>
                      <a:pt x="285" y="833"/>
                    </a:lnTo>
                    <a:lnTo>
                      <a:pt x="305" y="849"/>
                    </a:lnTo>
                    <a:lnTo>
                      <a:pt x="327" y="864"/>
                    </a:lnTo>
                    <a:lnTo>
                      <a:pt x="350" y="878"/>
                    </a:lnTo>
                    <a:lnTo>
                      <a:pt x="374" y="890"/>
                    </a:lnTo>
                    <a:lnTo>
                      <a:pt x="399" y="901"/>
                    </a:lnTo>
                    <a:lnTo>
                      <a:pt x="424" y="909"/>
                    </a:lnTo>
                    <a:lnTo>
                      <a:pt x="451" y="917"/>
                    </a:lnTo>
                    <a:lnTo>
                      <a:pt x="478" y="922"/>
                    </a:lnTo>
                    <a:lnTo>
                      <a:pt x="507" y="926"/>
                    </a:lnTo>
                    <a:lnTo>
                      <a:pt x="535" y="930"/>
                    </a:lnTo>
                    <a:lnTo>
                      <a:pt x="565" y="930"/>
                    </a:lnTo>
                    <a:close/>
                    <a:moveTo>
                      <a:pt x="565" y="83"/>
                    </a:moveTo>
                    <a:lnTo>
                      <a:pt x="565" y="0"/>
                    </a:lnTo>
                    <a:lnTo>
                      <a:pt x="577" y="2"/>
                    </a:lnTo>
                    <a:lnTo>
                      <a:pt x="591" y="4"/>
                    </a:lnTo>
                    <a:lnTo>
                      <a:pt x="610" y="5"/>
                    </a:lnTo>
                    <a:lnTo>
                      <a:pt x="633" y="5"/>
                    </a:lnTo>
                    <a:lnTo>
                      <a:pt x="654" y="5"/>
                    </a:lnTo>
                    <a:lnTo>
                      <a:pt x="673" y="4"/>
                    </a:lnTo>
                    <a:lnTo>
                      <a:pt x="690" y="2"/>
                    </a:lnTo>
                    <a:lnTo>
                      <a:pt x="703" y="0"/>
                    </a:lnTo>
                    <a:lnTo>
                      <a:pt x="703" y="83"/>
                    </a:lnTo>
                    <a:lnTo>
                      <a:pt x="746" y="84"/>
                    </a:lnTo>
                    <a:lnTo>
                      <a:pt x="787" y="87"/>
                    </a:lnTo>
                    <a:lnTo>
                      <a:pt x="828" y="91"/>
                    </a:lnTo>
                    <a:lnTo>
                      <a:pt x="866" y="97"/>
                    </a:lnTo>
                    <a:lnTo>
                      <a:pt x="903" y="106"/>
                    </a:lnTo>
                    <a:lnTo>
                      <a:pt x="938" y="116"/>
                    </a:lnTo>
                    <a:lnTo>
                      <a:pt x="956" y="121"/>
                    </a:lnTo>
                    <a:lnTo>
                      <a:pt x="973" y="127"/>
                    </a:lnTo>
                    <a:lnTo>
                      <a:pt x="989" y="135"/>
                    </a:lnTo>
                    <a:lnTo>
                      <a:pt x="1005" y="141"/>
                    </a:lnTo>
                    <a:lnTo>
                      <a:pt x="1035" y="156"/>
                    </a:lnTo>
                    <a:lnTo>
                      <a:pt x="1065" y="173"/>
                    </a:lnTo>
                    <a:lnTo>
                      <a:pt x="1079" y="181"/>
                    </a:lnTo>
                    <a:lnTo>
                      <a:pt x="1092" y="190"/>
                    </a:lnTo>
                    <a:lnTo>
                      <a:pt x="1105" y="199"/>
                    </a:lnTo>
                    <a:lnTo>
                      <a:pt x="1118" y="209"/>
                    </a:lnTo>
                    <a:lnTo>
                      <a:pt x="1130" y="220"/>
                    </a:lnTo>
                    <a:lnTo>
                      <a:pt x="1141" y="230"/>
                    </a:lnTo>
                    <a:lnTo>
                      <a:pt x="1152" y="241"/>
                    </a:lnTo>
                    <a:lnTo>
                      <a:pt x="1162" y="251"/>
                    </a:lnTo>
                    <a:lnTo>
                      <a:pt x="1173" y="263"/>
                    </a:lnTo>
                    <a:lnTo>
                      <a:pt x="1183" y="275"/>
                    </a:lnTo>
                    <a:lnTo>
                      <a:pt x="1191" y="286"/>
                    </a:lnTo>
                    <a:lnTo>
                      <a:pt x="1201" y="299"/>
                    </a:lnTo>
                    <a:lnTo>
                      <a:pt x="1215" y="326"/>
                    </a:lnTo>
                    <a:lnTo>
                      <a:pt x="1229" y="352"/>
                    </a:lnTo>
                    <a:lnTo>
                      <a:pt x="1235" y="366"/>
                    </a:lnTo>
                    <a:lnTo>
                      <a:pt x="1241" y="380"/>
                    </a:lnTo>
                    <a:lnTo>
                      <a:pt x="1246" y="395"/>
                    </a:lnTo>
                    <a:lnTo>
                      <a:pt x="1250" y="408"/>
                    </a:lnTo>
                    <a:lnTo>
                      <a:pt x="1255" y="423"/>
                    </a:lnTo>
                    <a:lnTo>
                      <a:pt x="1258" y="438"/>
                    </a:lnTo>
                    <a:lnTo>
                      <a:pt x="1261" y="453"/>
                    </a:lnTo>
                    <a:lnTo>
                      <a:pt x="1264" y="469"/>
                    </a:lnTo>
                    <a:lnTo>
                      <a:pt x="1265" y="485"/>
                    </a:lnTo>
                    <a:lnTo>
                      <a:pt x="1267" y="501"/>
                    </a:lnTo>
                    <a:lnTo>
                      <a:pt x="1268" y="517"/>
                    </a:lnTo>
                    <a:lnTo>
                      <a:pt x="1268" y="533"/>
                    </a:lnTo>
                    <a:lnTo>
                      <a:pt x="1267" y="556"/>
                    </a:lnTo>
                    <a:lnTo>
                      <a:pt x="1265" y="578"/>
                    </a:lnTo>
                    <a:lnTo>
                      <a:pt x="1263" y="602"/>
                    </a:lnTo>
                    <a:lnTo>
                      <a:pt x="1259" y="624"/>
                    </a:lnTo>
                    <a:lnTo>
                      <a:pt x="1253" y="645"/>
                    </a:lnTo>
                    <a:lnTo>
                      <a:pt x="1246" y="667"/>
                    </a:lnTo>
                    <a:lnTo>
                      <a:pt x="1239" y="689"/>
                    </a:lnTo>
                    <a:lnTo>
                      <a:pt x="1230" y="710"/>
                    </a:lnTo>
                    <a:lnTo>
                      <a:pt x="1221" y="730"/>
                    </a:lnTo>
                    <a:lnTo>
                      <a:pt x="1209" y="750"/>
                    </a:lnTo>
                    <a:lnTo>
                      <a:pt x="1196" y="769"/>
                    </a:lnTo>
                    <a:lnTo>
                      <a:pt x="1184" y="787"/>
                    </a:lnTo>
                    <a:lnTo>
                      <a:pt x="1169" y="805"/>
                    </a:lnTo>
                    <a:lnTo>
                      <a:pt x="1153" y="822"/>
                    </a:lnTo>
                    <a:lnTo>
                      <a:pt x="1137" y="839"/>
                    </a:lnTo>
                    <a:lnTo>
                      <a:pt x="1119" y="856"/>
                    </a:lnTo>
                    <a:lnTo>
                      <a:pt x="1100" y="871"/>
                    </a:lnTo>
                    <a:lnTo>
                      <a:pt x="1081" y="886"/>
                    </a:lnTo>
                    <a:lnTo>
                      <a:pt x="1060" y="899"/>
                    </a:lnTo>
                    <a:lnTo>
                      <a:pt x="1037" y="912"/>
                    </a:lnTo>
                    <a:lnTo>
                      <a:pt x="1015" y="923"/>
                    </a:lnTo>
                    <a:lnTo>
                      <a:pt x="991" y="934"/>
                    </a:lnTo>
                    <a:lnTo>
                      <a:pt x="965" y="945"/>
                    </a:lnTo>
                    <a:lnTo>
                      <a:pt x="940" y="953"/>
                    </a:lnTo>
                    <a:lnTo>
                      <a:pt x="912" y="961"/>
                    </a:lnTo>
                    <a:lnTo>
                      <a:pt x="885" y="968"/>
                    </a:lnTo>
                    <a:lnTo>
                      <a:pt x="856" y="974"/>
                    </a:lnTo>
                    <a:lnTo>
                      <a:pt x="828" y="978"/>
                    </a:lnTo>
                    <a:lnTo>
                      <a:pt x="798" y="983"/>
                    </a:lnTo>
                    <a:lnTo>
                      <a:pt x="767" y="985"/>
                    </a:lnTo>
                    <a:lnTo>
                      <a:pt x="735" y="987"/>
                    </a:lnTo>
                    <a:lnTo>
                      <a:pt x="703" y="987"/>
                    </a:lnTo>
                    <a:lnTo>
                      <a:pt x="703" y="1081"/>
                    </a:lnTo>
                    <a:lnTo>
                      <a:pt x="690" y="1078"/>
                    </a:lnTo>
                    <a:lnTo>
                      <a:pt x="674" y="1077"/>
                    </a:lnTo>
                    <a:lnTo>
                      <a:pt x="655" y="1076"/>
                    </a:lnTo>
                    <a:lnTo>
                      <a:pt x="633" y="1076"/>
                    </a:lnTo>
                    <a:lnTo>
                      <a:pt x="612" y="1076"/>
                    </a:lnTo>
                    <a:lnTo>
                      <a:pt x="592" y="1077"/>
                    </a:lnTo>
                    <a:lnTo>
                      <a:pt x="577" y="1078"/>
                    </a:lnTo>
                    <a:lnTo>
                      <a:pt x="565" y="1081"/>
                    </a:lnTo>
                    <a:lnTo>
                      <a:pt x="565" y="987"/>
                    </a:lnTo>
                    <a:lnTo>
                      <a:pt x="521" y="986"/>
                    </a:lnTo>
                    <a:lnTo>
                      <a:pt x="480" y="984"/>
                    </a:lnTo>
                    <a:lnTo>
                      <a:pt x="440" y="978"/>
                    </a:lnTo>
                    <a:lnTo>
                      <a:pt x="402" y="972"/>
                    </a:lnTo>
                    <a:lnTo>
                      <a:pt x="383" y="969"/>
                    </a:lnTo>
                    <a:lnTo>
                      <a:pt x="365" y="965"/>
                    </a:lnTo>
                    <a:lnTo>
                      <a:pt x="347" y="959"/>
                    </a:lnTo>
                    <a:lnTo>
                      <a:pt x="329" y="954"/>
                    </a:lnTo>
                    <a:lnTo>
                      <a:pt x="312" y="948"/>
                    </a:lnTo>
                    <a:lnTo>
                      <a:pt x="295" y="941"/>
                    </a:lnTo>
                    <a:lnTo>
                      <a:pt x="279" y="935"/>
                    </a:lnTo>
                    <a:lnTo>
                      <a:pt x="262" y="928"/>
                    </a:lnTo>
                    <a:lnTo>
                      <a:pt x="231" y="912"/>
                    </a:lnTo>
                    <a:lnTo>
                      <a:pt x="203" y="895"/>
                    </a:lnTo>
                    <a:lnTo>
                      <a:pt x="189" y="886"/>
                    </a:lnTo>
                    <a:lnTo>
                      <a:pt x="175" y="877"/>
                    </a:lnTo>
                    <a:lnTo>
                      <a:pt x="162" y="867"/>
                    </a:lnTo>
                    <a:lnTo>
                      <a:pt x="150" y="856"/>
                    </a:lnTo>
                    <a:lnTo>
                      <a:pt x="138" y="846"/>
                    </a:lnTo>
                    <a:lnTo>
                      <a:pt x="126" y="835"/>
                    </a:lnTo>
                    <a:lnTo>
                      <a:pt x="116" y="825"/>
                    </a:lnTo>
                    <a:lnTo>
                      <a:pt x="105" y="813"/>
                    </a:lnTo>
                    <a:lnTo>
                      <a:pt x="95" y="801"/>
                    </a:lnTo>
                    <a:lnTo>
                      <a:pt x="85" y="788"/>
                    </a:lnTo>
                    <a:lnTo>
                      <a:pt x="76" y="777"/>
                    </a:lnTo>
                    <a:lnTo>
                      <a:pt x="67" y="764"/>
                    </a:lnTo>
                    <a:lnTo>
                      <a:pt x="59" y="750"/>
                    </a:lnTo>
                    <a:lnTo>
                      <a:pt x="51" y="738"/>
                    </a:lnTo>
                    <a:lnTo>
                      <a:pt x="44" y="724"/>
                    </a:lnTo>
                    <a:lnTo>
                      <a:pt x="37" y="710"/>
                    </a:lnTo>
                    <a:lnTo>
                      <a:pt x="32" y="696"/>
                    </a:lnTo>
                    <a:lnTo>
                      <a:pt x="26" y="682"/>
                    </a:lnTo>
                    <a:lnTo>
                      <a:pt x="21" y="669"/>
                    </a:lnTo>
                    <a:lnTo>
                      <a:pt x="17" y="654"/>
                    </a:lnTo>
                    <a:lnTo>
                      <a:pt x="13" y="640"/>
                    </a:lnTo>
                    <a:lnTo>
                      <a:pt x="10" y="625"/>
                    </a:lnTo>
                    <a:lnTo>
                      <a:pt x="7" y="610"/>
                    </a:lnTo>
                    <a:lnTo>
                      <a:pt x="5" y="595"/>
                    </a:lnTo>
                    <a:lnTo>
                      <a:pt x="1" y="565"/>
                    </a:lnTo>
                    <a:lnTo>
                      <a:pt x="0" y="533"/>
                    </a:lnTo>
                    <a:lnTo>
                      <a:pt x="1" y="501"/>
                    </a:lnTo>
                    <a:lnTo>
                      <a:pt x="5" y="469"/>
                    </a:lnTo>
                    <a:lnTo>
                      <a:pt x="7" y="454"/>
                    </a:lnTo>
                    <a:lnTo>
                      <a:pt x="10" y="439"/>
                    </a:lnTo>
                    <a:lnTo>
                      <a:pt x="13" y="424"/>
                    </a:lnTo>
                    <a:lnTo>
                      <a:pt x="16" y="410"/>
                    </a:lnTo>
                    <a:lnTo>
                      <a:pt x="21" y="395"/>
                    </a:lnTo>
                    <a:lnTo>
                      <a:pt x="26" y="381"/>
                    </a:lnTo>
                    <a:lnTo>
                      <a:pt x="31" y="367"/>
                    </a:lnTo>
                    <a:lnTo>
                      <a:pt x="37" y="353"/>
                    </a:lnTo>
                    <a:lnTo>
                      <a:pt x="44" y="339"/>
                    </a:lnTo>
                    <a:lnTo>
                      <a:pt x="50" y="327"/>
                    </a:lnTo>
                    <a:lnTo>
                      <a:pt x="57" y="313"/>
                    </a:lnTo>
                    <a:lnTo>
                      <a:pt x="66" y="300"/>
                    </a:lnTo>
                    <a:lnTo>
                      <a:pt x="74" y="287"/>
                    </a:lnTo>
                    <a:lnTo>
                      <a:pt x="84" y="276"/>
                    </a:lnTo>
                    <a:lnTo>
                      <a:pt x="94" y="264"/>
                    </a:lnTo>
                    <a:lnTo>
                      <a:pt x="103" y="252"/>
                    </a:lnTo>
                    <a:lnTo>
                      <a:pt x="114" y="241"/>
                    </a:lnTo>
                    <a:lnTo>
                      <a:pt x="124" y="230"/>
                    </a:lnTo>
                    <a:lnTo>
                      <a:pt x="136" y="220"/>
                    </a:lnTo>
                    <a:lnTo>
                      <a:pt x="148" y="210"/>
                    </a:lnTo>
                    <a:lnTo>
                      <a:pt x="160" y="200"/>
                    </a:lnTo>
                    <a:lnTo>
                      <a:pt x="173" y="191"/>
                    </a:lnTo>
                    <a:lnTo>
                      <a:pt x="187" y="181"/>
                    </a:lnTo>
                    <a:lnTo>
                      <a:pt x="201" y="173"/>
                    </a:lnTo>
                    <a:lnTo>
                      <a:pt x="229" y="157"/>
                    </a:lnTo>
                    <a:lnTo>
                      <a:pt x="260" y="141"/>
                    </a:lnTo>
                    <a:lnTo>
                      <a:pt x="276" y="135"/>
                    </a:lnTo>
                    <a:lnTo>
                      <a:pt x="293" y="127"/>
                    </a:lnTo>
                    <a:lnTo>
                      <a:pt x="310" y="121"/>
                    </a:lnTo>
                    <a:lnTo>
                      <a:pt x="327" y="116"/>
                    </a:lnTo>
                    <a:lnTo>
                      <a:pt x="363" y="106"/>
                    </a:lnTo>
                    <a:lnTo>
                      <a:pt x="400" y="97"/>
                    </a:lnTo>
                    <a:lnTo>
                      <a:pt x="439" y="91"/>
                    </a:lnTo>
                    <a:lnTo>
                      <a:pt x="479" y="87"/>
                    </a:lnTo>
                    <a:lnTo>
                      <a:pt x="521" y="84"/>
                    </a:lnTo>
                    <a:lnTo>
                      <a:pt x="565" y="83"/>
                    </a:lnTo>
                    <a:close/>
                    <a:moveTo>
                      <a:pt x="1113" y="533"/>
                    </a:moveTo>
                    <a:lnTo>
                      <a:pt x="1113" y="513"/>
                    </a:lnTo>
                    <a:lnTo>
                      <a:pt x="1112" y="493"/>
                    </a:lnTo>
                    <a:lnTo>
                      <a:pt x="1109" y="473"/>
                    </a:lnTo>
                    <a:lnTo>
                      <a:pt x="1106" y="454"/>
                    </a:lnTo>
                    <a:lnTo>
                      <a:pt x="1102" y="435"/>
                    </a:lnTo>
                    <a:lnTo>
                      <a:pt x="1098" y="417"/>
                    </a:lnTo>
                    <a:lnTo>
                      <a:pt x="1092" y="399"/>
                    </a:lnTo>
                    <a:lnTo>
                      <a:pt x="1086" y="381"/>
                    </a:lnTo>
                    <a:lnTo>
                      <a:pt x="1079" y="363"/>
                    </a:lnTo>
                    <a:lnTo>
                      <a:pt x="1070" y="346"/>
                    </a:lnTo>
                    <a:lnTo>
                      <a:pt x="1062" y="329"/>
                    </a:lnTo>
                    <a:lnTo>
                      <a:pt x="1052" y="313"/>
                    </a:lnTo>
                    <a:lnTo>
                      <a:pt x="1042" y="298"/>
                    </a:lnTo>
                    <a:lnTo>
                      <a:pt x="1031" y="282"/>
                    </a:lnTo>
                    <a:lnTo>
                      <a:pt x="1018" y="268"/>
                    </a:lnTo>
                    <a:lnTo>
                      <a:pt x="1006" y="255"/>
                    </a:lnTo>
                    <a:lnTo>
                      <a:pt x="993" y="241"/>
                    </a:lnTo>
                    <a:lnTo>
                      <a:pt x="979" y="228"/>
                    </a:lnTo>
                    <a:lnTo>
                      <a:pt x="964" y="216"/>
                    </a:lnTo>
                    <a:lnTo>
                      <a:pt x="948" y="205"/>
                    </a:lnTo>
                    <a:lnTo>
                      <a:pt x="931" y="194"/>
                    </a:lnTo>
                    <a:lnTo>
                      <a:pt x="913" y="185"/>
                    </a:lnTo>
                    <a:lnTo>
                      <a:pt x="895" y="175"/>
                    </a:lnTo>
                    <a:lnTo>
                      <a:pt x="876" y="166"/>
                    </a:lnTo>
                    <a:lnTo>
                      <a:pt x="856" y="159"/>
                    </a:lnTo>
                    <a:lnTo>
                      <a:pt x="837" y="153"/>
                    </a:lnTo>
                    <a:lnTo>
                      <a:pt x="816" y="147"/>
                    </a:lnTo>
                    <a:lnTo>
                      <a:pt x="795" y="143"/>
                    </a:lnTo>
                    <a:lnTo>
                      <a:pt x="773" y="140"/>
                    </a:lnTo>
                    <a:lnTo>
                      <a:pt x="750" y="137"/>
                    </a:lnTo>
                    <a:lnTo>
                      <a:pt x="727" y="136"/>
                    </a:lnTo>
                    <a:lnTo>
                      <a:pt x="703" y="136"/>
                    </a:lnTo>
                    <a:lnTo>
                      <a:pt x="703" y="930"/>
                    </a:lnTo>
                    <a:lnTo>
                      <a:pt x="732" y="930"/>
                    </a:lnTo>
                    <a:lnTo>
                      <a:pt x="761" y="926"/>
                    </a:lnTo>
                    <a:lnTo>
                      <a:pt x="790" y="923"/>
                    </a:lnTo>
                    <a:lnTo>
                      <a:pt x="817" y="917"/>
                    </a:lnTo>
                    <a:lnTo>
                      <a:pt x="844" y="909"/>
                    </a:lnTo>
                    <a:lnTo>
                      <a:pt x="869" y="901"/>
                    </a:lnTo>
                    <a:lnTo>
                      <a:pt x="893" y="890"/>
                    </a:lnTo>
                    <a:lnTo>
                      <a:pt x="918" y="878"/>
                    </a:lnTo>
                    <a:lnTo>
                      <a:pt x="940" y="864"/>
                    </a:lnTo>
                    <a:lnTo>
                      <a:pt x="961" y="849"/>
                    </a:lnTo>
                    <a:lnTo>
                      <a:pt x="980" y="833"/>
                    </a:lnTo>
                    <a:lnTo>
                      <a:pt x="999" y="816"/>
                    </a:lnTo>
                    <a:lnTo>
                      <a:pt x="1016" y="797"/>
                    </a:lnTo>
                    <a:lnTo>
                      <a:pt x="1033" y="778"/>
                    </a:lnTo>
                    <a:lnTo>
                      <a:pt x="1048" y="757"/>
                    </a:lnTo>
                    <a:lnTo>
                      <a:pt x="1062" y="734"/>
                    </a:lnTo>
                    <a:lnTo>
                      <a:pt x="1073" y="712"/>
                    </a:lnTo>
                    <a:lnTo>
                      <a:pt x="1084" y="688"/>
                    </a:lnTo>
                    <a:lnTo>
                      <a:pt x="1092" y="664"/>
                    </a:lnTo>
                    <a:lnTo>
                      <a:pt x="1100" y="639"/>
                    </a:lnTo>
                    <a:lnTo>
                      <a:pt x="1106" y="613"/>
                    </a:lnTo>
                    <a:lnTo>
                      <a:pt x="1109" y="587"/>
                    </a:lnTo>
                    <a:lnTo>
                      <a:pt x="1112" y="560"/>
                    </a:lnTo>
                    <a:lnTo>
                      <a:pt x="1113" y="53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06" name="Freeform 20"/>
              <p:cNvSpPr/>
              <p:nvPr/>
            </p:nvSpPr>
            <p:spPr>
              <a:xfrm>
                <a:off x="1122480" y="742680"/>
                <a:ext cx="66240" cy="7740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2" h="1081">
                    <a:moveTo>
                      <a:pt x="139" y="826"/>
                    </a:moveTo>
                    <a:lnTo>
                      <a:pt x="156" y="826"/>
                    </a:lnTo>
                    <a:lnTo>
                      <a:pt x="873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1" y="1078"/>
                    </a:lnTo>
                    <a:lnTo>
                      <a:pt x="903" y="1077"/>
                    </a:lnTo>
                    <a:lnTo>
                      <a:pt x="888" y="1076"/>
                    </a:lnTo>
                    <a:lnTo>
                      <a:pt x="873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lnTo>
                      <a:pt x="130" y="985"/>
                    </a:lnTo>
                    <a:lnTo>
                      <a:pt x="106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9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9" y="0"/>
                    </a:lnTo>
                    <a:lnTo>
                      <a:pt x="139" y="82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07" name="Freeform 21"/>
              <p:cNvSpPr/>
              <p:nvPr/>
            </p:nvSpPr>
            <p:spPr>
              <a:xfrm>
                <a:off x="1040040" y="742680"/>
                <a:ext cx="70920" cy="77400"/>
              </a:xfrm>
              <a:custGeom>
                <a:avLst/>
                <a:gdLst>
                  <a:gd name="textAreaLeft" fmla="*/ 0 w 70920"/>
                  <a:gd name="textAreaRight" fmla="*/ 71280 w 7092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1000" h="1081">
                    <a:moveTo>
                      <a:pt x="240" y="551"/>
                    </a:moveTo>
                    <a:lnTo>
                      <a:pt x="251" y="523"/>
                    </a:lnTo>
                    <a:lnTo>
                      <a:pt x="264" y="496"/>
                    </a:lnTo>
                    <a:lnTo>
                      <a:pt x="277" y="466"/>
                    </a:lnTo>
                    <a:lnTo>
                      <a:pt x="289" y="437"/>
                    </a:lnTo>
                    <a:lnTo>
                      <a:pt x="302" y="407"/>
                    </a:lnTo>
                    <a:lnTo>
                      <a:pt x="316" y="377"/>
                    </a:lnTo>
                    <a:lnTo>
                      <a:pt x="329" y="346"/>
                    </a:lnTo>
                    <a:lnTo>
                      <a:pt x="342" y="314"/>
                    </a:lnTo>
                    <a:lnTo>
                      <a:pt x="366" y="260"/>
                    </a:lnTo>
                    <a:lnTo>
                      <a:pt x="386" y="210"/>
                    </a:lnTo>
                    <a:lnTo>
                      <a:pt x="405" y="164"/>
                    </a:lnTo>
                    <a:lnTo>
                      <a:pt x="422" y="123"/>
                    </a:lnTo>
                    <a:lnTo>
                      <a:pt x="437" y="86"/>
                    </a:lnTo>
                    <a:lnTo>
                      <a:pt x="449" y="53"/>
                    </a:lnTo>
                    <a:lnTo>
                      <a:pt x="460" y="24"/>
                    </a:lnTo>
                    <a:lnTo>
                      <a:pt x="468" y="0"/>
                    </a:lnTo>
                    <a:lnTo>
                      <a:pt x="543" y="0"/>
                    </a:lnTo>
                    <a:lnTo>
                      <a:pt x="669" y="310"/>
                    </a:lnTo>
                    <a:lnTo>
                      <a:pt x="863" y="773"/>
                    </a:lnTo>
                    <a:lnTo>
                      <a:pt x="889" y="833"/>
                    </a:lnTo>
                    <a:lnTo>
                      <a:pt x="912" y="888"/>
                    </a:lnTo>
                    <a:lnTo>
                      <a:pt x="933" y="936"/>
                    </a:lnTo>
                    <a:lnTo>
                      <a:pt x="952" y="977"/>
                    </a:lnTo>
                    <a:lnTo>
                      <a:pt x="967" y="1012"/>
                    </a:lnTo>
                    <a:lnTo>
                      <a:pt x="980" y="1042"/>
                    </a:lnTo>
                    <a:lnTo>
                      <a:pt x="992" y="1064"/>
                    </a:lnTo>
                    <a:lnTo>
                      <a:pt x="1000" y="1081"/>
                    </a:lnTo>
                    <a:lnTo>
                      <a:pt x="967" y="1077"/>
                    </a:lnTo>
                    <a:lnTo>
                      <a:pt x="950" y="1077"/>
                    </a:lnTo>
                    <a:lnTo>
                      <a:pt x="947" y="1076"/>
                    </a:lnTo>
                    <a:lnTo>
                      <a:pt x="944" y="1076"/>
                    </a:lnTo>
                    <a:lnTo>
                      <a:pt x="924" y="1076"/>
                    </a:lnTo>
                    <a:lnTo>
                      <a:pt x="897" y="1077"/>
                    </a:lnTo>
                    <a:lnTo>
                      <a:pt x="876" y="1078"/>
                    </a:lnTo>
                    <a:lnTo>
                      <a:pt x="846" y="1081"/>
                    </a:lnTo>
                    <a:lnTo>
                      <a:pt x="785" y="928"/>
                    </a:lnTo>
                    <a:lnTo>
                      <a:pt x="667" y="624"/>
                    </a:lnTo>
                    <a:lnTo>
                      <a:pt x="556" y="344"/>
                    </a:lnTo>
                    <a:lnTo>
                      <a:pt x="490" y="173"/>
                    </a:lnTo>
                    <a:lnTo>
                      <a:pt x="475" y="174"/>
                    </a:lnTo>
                    <a:lnTo>
                      <a:pt x="472" y="182"/>
                    </a:lnTo>
                    <a:lnTo>
                      <a:pt x="461" y="206"/>
                    </a:lnTo>
                    <a:lnTo>
                      <a:pt x="444" y="244"/>
                    </a:lnTo>
                    <a:lnTo>
                      <a:pt x="421" y="298"/>
                    </a:lnTo>
                    <a:lnTo>
                      <a:pt x="409" y="327"/>
                    </a:lnTo>
                    <a:lnTo>
                      <a:pt x="396" y="355"/>
                    </a:lnTo>
                    <a:lnTo>
                      <a:pt x="385" y="383"/>
                    </a:lnTo>
                    <a:lnTo>
                      <a:pt x="373" y="411"/>
                    </a:lnTo>
                    <a:lnTo>
                      <a:pt x="361" y="439"/>
                    </a:lnTo>
                    <a:lnTo>
                      <a:pt x="349" y="466"/>
                    </a:lnTo>
                    <a:lnTo>
                      <a:pt x="338" y="492"/>
                    </a:lnTo>
                    <a:lnTo>
                      <a:pt x="326" y="519"/>
                    </a:lnTo>
                    <a:lnTo>
                      <a:pt x="312" y="554"/>
                    </a:lnTo>
                    <a:lnTo>
                      <a:pt x="298" y="590"/>
                    </a:lnTo>
                    <a:lnTo>
                      <a:pt x="283" y="625"/>
                    </a:lnTo>
                    <a:lnTo>
                      <a:pt x="268" y="661"/>
                    </a:lnTo>
                    <a:lnTo>
                      <a:pt x="254" y="697"/>
                    </a:lnTo>
                    <a:lnTo>
                      <a:pt x="241" y="733"/>
                    </a:lnTo>
                    <a:lnTo>
                      <a:pt x="226" y="769"/>
                    </a:lnTo>
                    <a:lnTo>
                      <a:pt x="212" y="807"/>
                    </a:lnTo>
                    <a:lnTo>
                      <a:pt x="199" y="842"/>
                    </a:lnTo>
                    <a:lnTo>
                      <a:pt x="187" y="877"/>
                    </a:lnTo>
                    <a:lnTo>
                      <a:pt x="174" y="912"/>
                    </a:lnTo>
                    <a:lnTo>
                      <a:pt x="161" y="946"/>
                    </a:lnTo>
                    <a:lnTo>
                      <a:pt x="150" y="980"/>
                    </a:lnTo>
                    <a:lnTo>
                      <a:pt x="138" y="1014"/>
                    </a:lnTo>
                    <a:lnTo>
                      <a:pt x="126" y="1047"/>
                    </a:lnTo>
                    <a:lnTo>
                      <a:pt x="116" y="1081"/>
                    </a:lnTo>
                    <a:lnTo>
                      <a:pt x="84" y="1077"/>
                    </a:lnTo>
                    <a:lnTo>
                      <a:pt x="56" y="1076"/>
                    </a:lnTo>
                    <a:lnTo>
                      <a:pt x="39" y="1077"/>
                    </a:lnTo>
                    <a:lnTo>
                      <a:pt x="22" y="1078"/>
                    </a:lnTo>
                    <a:lnTo>
                      <a:pt x="0" y="1081"/>
                    </a:lnTo>
                    <a:lnTo>
                      <a:pt x="133" y="792"/>
                    </a:lnTo>
                    <a:lnTo>
                      <a:pt x="145" y="763"/>
                    </a:lnTo>
                    <a:lnTo>
                      <a:pt x="159" y="734"/>
                    </a:lnTo>
                    <a:lnTo>
                      <a:pt x="172" y="705"/>
                    </a:lnTo>
                    <a:lnTo>
                      <a:pt x="185" y="675"/>
                    </a:lnTo>
                    <a:lnTo>
                      <a:pt x="198" y="644"/>
                    </a:lnTo>
                    <a:lnTo>
                      <a:pt x="212" y="613"/>
                    </a:lnTo>
                    <a:lnTo>
                      <a:pt x="226" y="583"/>
                    </a:lnTo>
                    <a:lnTo>
                      <a:pt x="240" y="55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08" name="Freeform 22"/>
              <p:cNvSpPr/>
              <p:nvPr/>
            </p:nvSpPr>
            <p:spPr>
              <a:xfrm>
                <a:off x="966960" y="741240"/>
                <a:ext cx="70920" cy="78840"/>
              </a:xfrm>
              <a:custGeom>
                <a:avLst/>
                <a:gdLst>
                  <a:gd name="textAreaLeft" fmla="*/ 0 w 70920"/>
                  <a:gd name="textAreaRight" fmla="*/ 71280 w 709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1001" h="1103">
                    <a:moveTo>
                      <a:pt x="0" y="1103"/>
                    </a:moveTo>
                    <a:lnTo>
                      <a:pt x="492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6" y="1100"/>
                    </a:lnTo>
                    <a:lnTo>
                      <a:pt x="957" y="1100"/>
                    </a:lnTo>
                    <a:lnTo>
                      <a:pt x="952" y="1100"/>
                    </a:lnTo>
                    <a:lnTo>
                      <a:pt x="945" y="1099"/>
                    </a:lnTo>
                    <a:lnTo>
                      <a:pt x="918" y="1098"/>
                    </a:lnTo>
                    <a:lnTo>
                      <a:pt x="893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19" y="1057"/>
                    </a:lnTo>
                    <a:lnTo>
                      <a:pt x="805" y="1016"/>
                    </a:lnTo>
                    <a:lnTo>
                      <a:pt x="793" y="983"/>
                    </a:lnTo>
                    <a:lnTo>
                      <a:pt x="784" y="957"/>
                    </a:lnTo>
                    <a:lnTo>
                      <a:pt x="777" y="940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3" y="754"/>
                    </a:lnTo>
                    <a:lnTo>
                      <a:pt x="693" y="729"/>
                    </a:lnTo>
                    <a:lnTo>
                      <a:pt x="681" y="702"/>
                    </a:lnTo>
                    <a:lnTo>
                      <a:pt x="670" y="676"/>
                    </a:lnTo>
                    <a:lnTo>
                      <a:pt x="269" y="676"/>
                    </a:lnTo>
                    <a:lnTo>
                      <a:pt x="230" y="775"/>
                    </a:lnTo>
                    <a:lnTo>
                      <a:pt x="183" y="900"/>
                    </a:lnTo>
                    <a:lnTo>
                      <a:pt x="147" y="998"/>
                    </a:lnTo>
                    <a:lnTo>
                      <a:pt x="113" y="1103"/>
                    </a:lnTo>
                    <a:lnTo>
                      <a:pt x="89" y="1100"/>
                    </a:lnTo>
                    <a:lnTo>
                      <a:pt x="79" y="1100"/>
                    </a:lnTo>
                    <a:lnTo>
                      <a:pt x="73" y="1099"/>
                    </a:lnTo>
                    <a:lnTo>
                      <a:pt x="54" y="1098"/>
                    </a:lnTo>
                    <a:lnTo>
                      <a:pt x="37" y="1098"/>
                    </a:lnTo>
                    <a:lnTo>
                      <a:pt x="22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1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09" name="Freeform 23"/>
              <p:cNvSpPr/>
              <p:nvPr/>
            </p:nvSpPr>
            <p:spPr>
              <a:xfrm>
                <a:off x="909720" y="742680"/>
                <a:ext cx="48600" cy="774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08" h="1076">
                    <a:moveTo>
                      <a:pt x="195" y="475"/>
                    </a:moveTo>
                    <a:lnTo>
                      <a:pt x="229" y="475"/>
                    </a:lnTo>
                    <a:lnTo>
                      <a:pt x="260" y="474"/>
                    </a:lnTo>
                    <a:lnTo>
                      <a:pt x="288" y="472"/>
                    </a:lnTo>
                    <a:lnTo>
                      <a:pt x="315" y="470"/>
                    </a:lnTo>
                    <a:lnTo>
                      <a:pt x="339" y="466"/>
                    </a:lnTo>
                    <a:lnTo>
                      <a:pt x="362" y="459"/>
                    </a:lnTo>
                    <a:lnTo>
                      <a:pt x="386" y="452"/>
                    </a:lnTo>
                    <a:lnTo>
                      <a:pt x="410" y="442"/>
                    </a:lnTo>
                    <a:lnTo>
                      <a:pt x="424" y="436"/>
                    </a:lnTo>
                    <a:lnTo>
                      <a:pt x="437" y="429"/>
                    </a:lnTo>
                    <a:lnTo>
                      <a:pt x="448" y="421"/>
                    </a:lnTo>
                    <a:lnTo>
                      <a:pt x="460" y="412"/>
                    </a:lnTo>
                    <a:lnTo>
                      <a:pt x="470" y="402"/>
                    </a:lnTo>
                    <a:lnTo>
                      <a:pt x="481" y="392"/>
                    </a:lnTo>
                    <a:lnTo>
                      <a:pt x="489" y="380"/>
                    </a:lnTo>
                    <a:lnTo>
                      <a:pt x="498" y="367"/>
                    </a:lnTo>
                    <a:lnTo>
                      <a:pt x="505" y="354"/>
                    </a:lnTo>
                    <a:lnTo>
                      <a:pt x="512" y="341"/>
                    </a:lnTo>
                    <a:lnTo>
                      <a:pt x="517" y="327"/>
                    </a:lnTo>
                    <a:lnTo>
                      <a:pt x="521" y="313"/>
                    </a:lnTo>
                    <a:lnTo>
                      <a:pt x="526" y="298"/>
                    </a:lnTo>
                    <a:lnTo>
                      <a:pt x="528" y="283"/>
                    </a:lnTo>
                    <a:lnTo>
                      <a:pt x="530" y="267"/>
                    </a:lnTo>
                    <a:lnTo>
                      <a:pt x="530" y="251"/>
                    </a:lnTo>
                    <a:lnTo>
                      <a:pt x="530" y="234"/>
                    </a:lnTo>
                    <a:lnTo>
                      <a:pt x="528" y="218"/>
                    </a:lnTo>
                    <a:lnTo>
                      <a:pt x="526" y="203"/>
                    </a:lnTo>
                    <a:lnTo>
                      <a:pt x="521" y="188"/>
                    </a:lnTo>
                    <a:lnTo>
                      <a:pt x="517" y="174"/>
                    </a:lnTo>
                    <a:lnTo>
                      <a:pt x="512" y="161"/>
                    </a:lnTo>
                    <a:lnTo>
                      <a:pt x="505" y="148"/>
                    </a:lnTo>
                    <a:lnTo>
                      <a:pt x="498" y="138"/>
                    </a:lnTo>
                    <a:lnTo>
                      <a:pt x="491" y="127"/>
                    </a:lnTo>
                    <a:lnTo>
                      <a:pt x="481" y="118"/>
                    </a:lnTo>
                    <a:lnTo>
                      <a:pt x="471" y="108"/>
                    </a:lnTo>
                    <a:lnTo>
                      <a:pt x="461" y="101"/>
                    </a:lnTo>
                    <a:lnTo>
                      <a:pt x="449" y="93"/>
                    </a:lnTo>
                    <a:lnTo>
                      <a:pt x="437" y="87"/>
                    </a:lnTo>
                    <a:lnTo>
                      <a:pt x="423" y="82"/>
                    </a:lnTo>
                    <a:lnTo>
                      <a:pt x="409" y="76"/>
                    </a:lnTo>
                    <a:lnTo>
                      <a:pt x="393" y="72"/>
                    </a:lnTo>
                    <a:lnTo>
                      <a:pt x="377" y="69"/>
                    </a:lnTo>
                    <a:lnTo>
                      <a:pt x="359" y="66"/>
                    </a:lnTo>
                    <a:lnTo>
                      <a:pt x="342" y="64"/>
                    </a:lnTo>
                    <a:lnTo>
                      <a:pt x="323" y="62"/>
                    </a:lnTo>
                    <a:lnTo>
                      <a:pt x="303" y="60"/>
                    </a:lnTo>
                    <a:lnTo>
                      <a:pt x="283" y="60"/>
                    </a:lnTo>
                    <a:lnTo>
                      <a:pt x="262" y="60"/>
                    </a:lnTo>
                    <a:lnTo>
                      <a:pt x="138" y="60"/>
                    </a:lnTo>
                    <a:lnTo>
                      <a:pt x="138" y="475"/>
                    </a:lnTo>
                    <a:lnTo>
                      <a:pt x="195" y="475"/>
                    </a:lnTo>
                    <a:close/>
                    <a:moveTo>
                      <a:pt x="360" y="1074"/>
                    </a:moveTo>
                    <a:lnTo>
                      <a:pt x="232" y="1076"/>
                    </a:lnTo>
                    <a:lnTo>
                      <a:pt x="0" y="1076"/>
                    </a:lnTo>
                    <a:lnTo>
                      <a:pt x="0" y="0"/>
                    </a:lnTo>
                    <a:lnTo>
                      <a:pt x="318" y="0"/>
                    </a:lnTo>
                    <a:lnTo>
                      <a:pt x="345" y="1"/>
                    </a:lnTo>
                    <a:lnTo>
                      <a:pt x="373" y="2"/>
                    </a:lnTo>
                    <a:lnTo>
                      <a:pt x="398" y="3"/>
                    </a:lnTo>
                    <a:lnTo>
                      <a:pt x="424" y="5"/>
                    </a:lnTo>
                    <a:lnTo>
                      <a:pt x="447" y="8"/>
                    </a:lnTo>
                    <a:lnTo>
                      <a:pt x="469" y="13"/>
                    </a:lnTo>
                    <a:lnTo>
                      <a:pt x="491" y="17"/>
                    </a:lnTo>
                    <a:lnTo>
                      <a:pt x="511" y="22"/>
                    </a:lnTo>
                    <a:lnTo>
                      <a:pt x="530" y="27"/>
                    </a:lnTo>
                    <a:lnTo>
                      <a:pt x="547" y="34"/>
                    </a:lnTo>
                    <a:lnTo>
                      <a:pt x="564" y="41"/>
                    </a:lnTo>
                    <a:lnTo>
                      <a:pt x="578" y="50"/>
                    </a:lnTo>
                    <a:lnTo>
                      <a:pt x="593" y="58"/>
                    </a:lnTo>
                    <a:lnTo>
                      <a:pt x="606" y="68"/>
                    </a:lnTo>
                    <a:lnTo>
                      <a:pt x="618" y="78"/>
                    </a:lnTo>
                    <a:lnTo>
                      <a:pt x="628" y="90"/>
                    </a:lnTo>
                    <a:lnTo>
                      <a:pt x="638" y="103"/>
                    </a:lnTo>
                    <a:lnTo>
                      <a:pt x="645" y="117"/>
                    </a:lnTo>
                    <a:lnTo>
                      <a:pt x="653" y="131"/>
                    </a:lnTo>
                    <a:lnTo>
                      <a:pt x="658" y="147"/>
                    </a:lnTo>
                    <a:lnTo>
                      <a:pt x="662" y="163"/>
                    </a:lnTo>
                    <a:lnTo>
                      <a:pt x="665" y="181"/>
                    </a:lnTo>
                    <a:lnTo>
                      <a:pt x="667" y="199"/>
                    </a:lnTo>
                    <a:lnTo>
                      <a:pt x="669" y="218"/>
                    </a:lnTo>
                    <a:lnTo>
                      <a:pt x="669" y="232"/>
                    </a:lnTo>
                    <a:lnTo>
                      <a:pt x="667" y="245"/>
                    </a:lnTo>
                    <a:lnTo>
                      <a:pt x="665" y="258"/>
                    </a:lnTo>
                    <a:lnTo>
                      <a:pt x="663" y="270"/>
                    </a:lnTo>
                    <a:lnTo>
                      <a:pt x="661" y="282"/>
                    </a:lnTo>
                    <a:lnTo>
                      <a:pt x="658" y="294"/>
                    </a:lnTo>
                    <a:lnTo>
                      <a:pt x="654" y="306"/>
                    </a:lnTo>
                    <a:lnTo>
                      <a:pt x="649" y="317"/>
                    </a:lnTo>
                    <a:lnTo>
                      <a:pt x="640" y="338"/>
                    </a:lnTo>
                    <a:lnTo>
                      <a:pt x="628" y="360"/>
                    </a:lnTo>
                    <a:lnTo>
                      <a:pt x="621" y="370"/>
                    </a:lnTo>
                    <a:lnTo>
                      <a:pt x="614" y="380"/>
                    </a:lnTo>
                    <a:lnTo>
                      <a:pt x="606" y="389"/>
                    </a:lnTo>
                    <a:lnTo>
                      <a:pt x="598" y="399"/>
                    </a:lnTo>
                    <a:lnTo>
                      <a:pt x="581" y="416"/>
                    </a:lnTo>
                    <a:lnTo>
                      <a:pt x="562" y="432"/>
                    </a:lnTo>
                    <a:lnTo>
                      <a:pt x="540" y="447"/>
                    </a:lnTo>
                    <a:lnTo>
                      <a:pt x="519" y="459"/>
                    </a:lnTo>
                    <a:lnTo>
                      <a:pt x="497" y="470"/>
                    </a:lnTo>
                    <a:lnTo>
                      <a:pt x="473" y="480"/>
                    </a:lnTo>
                    <a:lnTo>
                      <a:pt x="446" y="489"/>
                    </a:lnTo>
                    <a:lnTo>
                      <a:pt x="419" y="499"/>
                    </a:lnTo>
                    <a:lnTo>
                      <a:pt x="430" y="499"/>
                    </a:lnTo>
                    <a:lnTo>
                      <a:pt x="442" y="500"/>
                    </a:lnTo>
                    <a:lnTo>
                      <a:pt x="453" y="501"/>
                    </a:lnTo>
                    <a:lnTo>
                      <a:pt x="465" y="502"/>
                    </a:lnTo>
                    <a:lnTo>
                      <a:pt x="478" y="504"/>
                    </a:lnTo>
                    <a:lnTo>
                      <a:pt x="492" y="507"/>
                    </a:lnTo>
                    <a:lnTo>
                      <a:pt x="504" y="511"/>
                    </a:lnTo>
                    <a:lnTo>
                      <a:pt x="519" y="516"/>
                    </a:lnTo>
                    <a:lnTo>
                      <a:pt x="532" y="519"/>
                    </a:lnTo>
                    <a:lnTo>
                      <a:pt x="544" y="523"/>
                    </a:lnTo>
                    <a:lnTo>
                      <a:pt x="556" y="527"/>
                    </a:lnTo>
                    <a:lnTo>
                      <a:pt x="568" y="533"/>
                    </a:lnTo>
                    <a:lnTo>
                      <a:pt x="580" y="538"/>
                    </a:lnTo>
                    <a:lnTo>
                      <a:pt x="591" y="544"/>
                    </a:lnTo>
                    <a:lnTo>
                      <a:pt x="602" y="551"/>
                    </a:lnTo>
                    <a:lnTo>
                      <a:pt x="612" y="558"/>
                    </a:lnTo>
                    <a:lnTo>
                      <a:pt x="622" y="566"/>
                    </a:lnTo>
                    <a:lnTo>
                      <a:pt x="631" y="573"/>
                    </a:lnTo>
                    <a:lnTo>
                      <a:pt x="641" y="581"/>
                    </a:lnTo>
                    <a:lnTo>
                      <a:pt x="649" y="590"/>
                    </a:lnTo>
                    <a:lnTo>
                      <a:pt x="658" y="600"/>
                    </a:lnTo>
                    <a:lnTo>
                      <a:pt x="665" y="610"/>
                    </a:lnTo>
                    <a:lnTo>
                      <a:pt x="673" y="621"/>
                    </a:lnTo>
                    <a:lnTo>
                      <a:pt x="680" y="632"/>
                    </a:lnTo>
                    <a:lnTo>
                      <a:pt x="687" y="644"/>
                    </a:lnTo>
                    <a:lnTo>
                      <a:pt x="692" y="657"/>
                    </a:lnTo>
                    <a:lnTo>
                      <a:pt x="697" y="671"/>
                    </a:lnTo>
                    <a:lnTo>
                      <a:pt x="701" y="684"/>
                    </a:lnTo>
                    <a:lnTo>
                      <a:pt x="705" y="699"/>
                    </a:lnTo>
                    <a:lnTo>
                      <a:pt x="707" y="714"/>
                    </a:lnTo>
                    <a:lnTo>
                      <a:pt x="708" y="730"/>
                    </a:lnTo>
                    <a:lnTo>
                      <a:pt x="708" y="747"/>
                    </a:lnTo>
                    <a:lnTo>
                      <a:pt x="708" y="767"/>
                    </a:lnTo>
                    <a:lnTo>
                      <a:pt x="706" y="787"/>
                    </a:lnTo>
                    <a:lnTo>
                      <a:pt x="703" y="808"/>
                    </a:lnTo>
                    <a:lnTo>
                      <a:pt x="699" y="827"/>
                    </a:lnTo>
                    <a:lnTo>
                      <a:pt x="694" y="845"/>
                    </a:lnTo>
                    <a:lnTo>
                      <a:pt x="688" y="863"/>
                    </a:lnTo>
                    <a:lnTo>
                      <a:pt x="681" y="880"/>
                    </a:lnTo>
                    <a:lnTo>
                      <a:pt x="673" y="897"/>
                    </a:lnTo>
                    <a:lnTo>
                      <a:pt x="663" y="914"/>
                    </a:lnTo>
                    <a:lnTo>
                      <a:pt x="653" y="930"/>
                    </a:lnTo>
                    <a:lnTo>
                      <a:pt x="641" y="945"/>
                    </a:lnTo>
                    <a:lnTo>
                      <a:pt x="628" y="959"/>
                    </a:lnTo>
                    <a:lnTo>
                      <a:pt x="613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5" y="1012"/>
                    </a:lnTo>
                    <a:lnTo>
                      <a:pt x="555" y="1020"/>
                    </a:lnTo>
                    <a:lnTo>
                      <a:pt x="545" y="1026"/>
                    </a:lnTo>
                    <a:lnTo>
                      <a:pt x="533" y="1032"/>
                    </a:lnTo>
                    <a:lnTo>
                      <a:pt x="521" y="1037"/>
                    </a:lnTo>
                    <a:lnTo>
                      <a:pt x="510" y="1042"/>
                    </a:lnTo>
                    <a:lnTo>
                      <a:pt x="496" y="1047"/>
                    </a:lnTo>
                    <a:lnTo>
                      <a:pt x="483" y="1052"/>
                    </a:lnTo>
                    <a:lnTo>
                      <a:pt x="469" y="1056"/>
                    </a:lnTo>
                    <a:lnTo>
                      <a:pt x="443" y="1061"/>
                    </a:lnTo>
                    <a:lnTo>
                      <a:pt x="416" y="1067"/>
                    </a:lnTo>
                    <a:lnTo>
                      <a:pt x="389" y="1071"/>
                    </a:lnTo>
                    <a:lnTo>
                      <a:pt x="360" y="1074"/>
                    </a:lnTo>
                    <a:close/>
                    <a:moveTo>
                      <a:pt x="234" y="536"/>
                    </a:moveTo>
                    <a:lnTo>
                      <a:pt x="138" y="536"/>
                    </a:lnTo>
                    <a:lnTo>
                      <a:pt x="138" y="1018"/>
                    </a:lnTo>
                    <a:lnTo>
                      <a:pt x="296" y="1018"/>
                    </a:lnTo>
                    <a:lnTo>
                      <a:pt x="315" y="1018"/>
                    </a:lnTo>
                    <a:lnTo>
                      <a:pt x="333" y="1016"/>
                    </a:lnTo>
                    <a:lnTo>
                      <a:pt x="351" y="1014"/>
                    </a:lnTo>
                    <a:lnTo>
                      <a:pt x="369" y="1010"/>
                    </a:lnTo>
                    <a:lnTo>
                      <a:pt x="386" y="1006"/>
                    </a:lnTo>
                    <a:lnTo>
                      <a:pt x="402" y="1001"/>
                    </a:lnTo>
                    <a:lnTo>
                      <a:pt x="417" y="994"/>
                    </a:lnTo>
                    <a:lnTo>
                      <a:pt x="433" y="987"/>
                    </a:lnTo>
                    <a:lnTo>
                      <a:pt x="447" y="980"/>
                    </a:lnTo>
                    <a:lnTo>
                      <a:pt x="461" y="970"/>
                    </a:lnTo>
                    <a:lnTo>
                      <a:pt x="475" y="960"/>
                    </a:lnTo>
                    <a:lnTo>
                      <a:pt x="486" y="950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4" y="884"/>
                    </a:lnTo>
                    <a:lnTo>
                      <a:pt x="541" y="869"/>
                    </a:lnTo>
                    <a:lnTo>
                      <a:pt x="547" y="854"/>
                    </a:lnTo>
                    <a:lnTo>
                      <a:pt x="552" y="839"/>
                    </a:lnTo>
                    <a:lnTo>
                      <a:pt x="555" y="824"/>
                    </a:lnTo>
                    <a:lnTo>
                      <a:pt x="558" y="808"/>
                    </a:lnTo>
                    <a:lnTo>
                      <a:pt x="559" y="791"/>
                    </a:lnTo>
                    <a:lnTo>
                      <a:pt x="560" y="774"/>
                    </a:lnTo>
                    <a:lnTo>
                      <a:pt x="559" y="751"/>
                    </a:lnTo>
                    <a:lnTo>
                      <a:pt x="557" y="731"/>
                    </a:lnTo>
                    <a:lnTo>
                      <a:pt x="554" y="711"/>
                    </a:lnTo>
                    <a:lnTo>
                      <a:pt x="550" y="693"/>
                    </a:lnTo>
                    <a:lnTo>
                      <a:pt x="545" y="676"/>
                    </a:lnTo>
                    <a:lnTo>
                      <a:pt x="537" y="660"/>
                    </a:lnTo>
                    <a:lnTo>
                      <a:pt x="530" y="646"/>
                    </a:lnTo>
                    <a:lnTo>
                      <a:pt x="520" y="632"/>
                    </a:lnTo>
                    <a:lnTo>
                      <a:pt x="510" y="620"/>
                    </a:lnTo>
                    <a:lnTo>
                      <a:pt x="499" y="608"/>
                    </a:lnTo>
                    <a:lnTo>
                      <a:pt x="486" y="597"/>
                    </a:lnTo>
                    <a:lnTo>
                      <a:pt x="473" y="588"/>
                    </a:lnTo>
                    <a:lnTo>
                      <a:pt x="458" y="578"/>
                    </a:lnTo>
                    <a:lnTo>
                      <a:pt x="442" y="571"/>
                    </a:lnTo>
                    <a:lnTo>
                      <a:pt x="425" y="565"/>
                    </a:lnTo>
                    <a:lnTo>
                      <a:pt x="407" y="558"/>
                    </a:lnTo>
                    <a:lnTo>
                      <a:pt x="389" y="553"/>
                    </a:lnTo>
                    <a:lnTo>
                      <a:pt x="370" y="549"/>
                    </a:lnTo>
                    <a:lnTo>
                      <a:pt x="350" y="544"/>
                    </a:lnTo>
                    <a:lnTo>
                      <a:pt x="328" y="542"/>
                    </a:lnTo>
                    <a:lnTo>
                      <a:pt x="306" y="539"/>
                    </a:lnTo>
                    <a:lnTo>
                      <a:pt x="283" y="538"/>
                    </a:lnTo>
                    <a:lnTo>
                      <a:pt x="259" y="537"/>
                    </a:lnTo>
                    <a:lnTo>
                      <a:pt x="234" y="53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10" name="Freeform 24"/>
              <p:cNvSpPr/>
              <p:nvPr/>
            </p:nvSpPr>
            <p:spPr>
              <a:xfrm>
                <a:off x="839880" y="742680"/>
                <a:ext cx="56520" cy="7740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94" h="1081">
                    <a:moveTo>
                      <a:pt x="0" y="1081"/>
                    </a:moveTo>
                    <a:lnTo>
                      <a:pt x="0" y="0"/>
                    </a:lnTo>
                    <a:lnTo>
                      <a:pt x="40" y="4"/>
                    </a:lnTo>
                    <a:lnTo>
                      <a:pt x="70" y="5"/>
                    </a:lnTo>
                    <a:lnTo>
                      <a:pt x="98" y="4"/>
                    </a:lnTo>
                    <a:lnTo>
                      <a:pt x="140" y="0"/>
                    </a:lnTo>
                    <a:lnTo>
                      <a:pt x="140" y="489"/>
                    </a:lnTo>
                    <a:lnTo>
                      <a:pt x="144" y="491"/>
                    </a:lnTo>
                    <a:lnTo>
                      <a:pt x="147" y="492"/>
                    </a:lnTo>
                    <a:lnTo>
                      <a:pt x="154" y="491"/>
                    </a:lnTo>
                    <a:lnTo>
                      <a:pt x="161" y="489"/>
                    </a:lnTo>
                    <a:lnTo>
                      <a:pt x="170" y="485"/>
                    </a:lnTo>
                    <a:lnTo>
                      <a:pt x="179" y="480"/>
                    </a:lnTo>
                    <a:lnTo>
                      <a:pt x="187" y="473"/>
                    </a:lnTo>
                    <a:lnTo>
                      <a:pt x="194" y="467"/>
                    </a:lnTo>
                    <a:lnTo>
                      <a:pt x="203" y="459"/>
                    </a:lnTo>
                    <a:lnTo>
                      <a:pt x="213" y="451"/>
                    </a:lnTo>
                    <a:lnTo>
                      <a:pt x="224" y="440"/>
                    </a:lnTo>
                    <a:lnTo>
                      <a:pt x="235" y="430"/>
                    </a:lnTo>
                    <a:lnTo>
                      <a:pt x="248" y="417"/>
                    </a:lnTo>
                    <a:lnTo>
                      <a:pt x="263" y="402"/>
                    </a:lnTo>
                    <a:lnTo>
                      <a:pt x="651" y="0"/>
                    </a:lnTo>
                    <a:lnTo>
                      <a:pt x="685" y="4"/>
                    </a:lnTo>
                    <a:lnTo>
                      <a:pt x="714" y="5"/>
                    </a:lnTo>
                    <a:lnTo>
                      <a:pt x="738" y="4"/>
                    </a:lnTo>
                    <a:lnTo>
                      <a:pt x="774" y="0"/>
                    </a:lnTo>
                    <a:lnTo>
                      <a:pt x="417" y="346"/>
                    </a:lnTo>
                    <a:lnTo>
                      <a:pt x="283" y="481"/>
                    </a:lnTo>
                    <a:lnTo>
                      <a:pt x="416" y="632"/>
                    </a:lnTo>
                    <a:lnTo>
                      <a:pt x="569" y="803"/>
                    </a:lnTo>
                    <a:lnTo>
                      <a:pt x="666" y="916"/>
                    </a:lnTo>
                    <a:lnTo>
                      <a:pt x="794" y="1074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3" y="1078"/>
                    </a:lnTo>
                    <a:lnTo>
                      <a:pt x="734" y="1077"/>
                    </a:lnTo>
                    <a:lnTo>
                      <a:pt x="708" y="1076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2" y="1002"/>
                    </a:lnTo>
                    <a:lnTo>
                      <a:pt x="535" y="968"/>
                    </a:lnTo>
                    <a:lnTo>
                      <a:pt x="511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6" y="528"/>
                    </a:lnTo>
                    <a:lnTo>
                      <a:pt x="150" y="527"/>
                    </a:lnTo>
                    <a:lnTo>
                      <a:pt x="144" y="526"/>
                    </a:lnTo>
                    <a:lnTo>
                      <a:pt x="143" y="527"/>
                    </a:lnTo>
                    <a:lnTo>
                      <a:pt x="141" y="527"/>
                    </a:lnTo>
                    <a:lnTo>
                      <a:pt x="141" y="528"/>
                    </a:lnTo>
                    <a:lnTo>
                      <a:pt x="140" y="531"/>
                    </a:lnTo>
                    <a:lnTo>
                      <a:pt x="140" y="1081"/>
                    </a:lnTo>
                    <a:lnTo>
                      <a:pt x="112" y="1078"/>
                    </a:lnTo>
                    <a:lnTo>
                      <a:pt x="100" y="1078"/>
                    </a:lnTo>
                    <a:lnTo>
                      <a:pt x="91" y="1077"/>
                    </a:lnTo>
                    <a:lnTo>
                      <a:pt x="70" y="1076"/>
                    </a:lnTo>
                    <a:lnTo>
                      <a:pt x="38" y="1077"/>
                    </a:lnTo>
                    <a:lnTo>
                      <a:pt x="0" y="108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11" name="Freeform 25"/>
              <p:cNvSpPr/>
              <p:nvPr/>
            </p:nvSpPr>
            <p:spPr>
              <a:xfrm>
                <a:off x="1705320" y="277920"/>
                <a:ext cx="45360" cy="10440"/>
              </a:xfrm>
              <a:custGeom>
                <a:avLst/>
                <a:gdLst>
                  <a:gd name="textAreaLeft" fmla="*/ 0 w 45360"/>
                  <a:gd name="textAreaRight" fmla="*/ 45720 w 45360"/>
                  <a:gd name="textAreaTop" fmla="*/ 0 h 10440"/>
                  <a:gd name="textAreaBottom" fmla="*/ 10800 h 10440"/>
                </a:gdLst>
                <a:ahLst/>
                <a:rect l="textAreaLeft" t="textAreaTop" r="textAreaRight" b="textAreaBottom"/>
                <a:pathLst>
                  <a:path w="649" h="154">
                    <a:moveTo>
                      <a:pt x="325" y="78"/>
                    </a:moveTo>
                    <a:lnTo>
                      <a:pt x="345" y="78"/>
                    </a:lnTo>
                    <a:lnTo>
                      <a:pt x="365" y="77"/>
                    </a:lnTo>
                    <a:lnTo>
                      <a:pt x="384" y="75"/>
                    </a:lnTo>
                    <a:lnTo>
                      <a:pt x="404" y="73"/>
                    </a:lnTo>
                    <a:lnTo>
                      <a:pt x="423" y="71"/>
                    </a:lnTo>
                    <a:lnTo>
                      <a:pt x="443" y="67"/>
                    </a:lnTo>
                    <a:lnTo>
                      <a:pt x="461" y="63"/>
                    </a:lnTo>
                    <a:lnTo>
                      <a:pt x="479" y="58"/>
                    </a:lnTo>
                    <a:lnTo>
                      <a:pt x="497" y="53"/>
                    </a:lnTo>
                    <a:lnTo>
                      <a:pt x="515" y="48"/>
                    </a:lnTo>
                    <a:lnTo>
                      <a:pt x="532" y="41"/>
                    </a:lnTo>
                    <a:lnTo>
                      <a:pt x="548" y="34"/>
                    </a:lnTo>
                    <a:lnTo>
                      <a:pt x="564" y="26"/>
                    </a:lnTo>
                    <a:lnTo>
                      <a:pt x="581" y="18"/>
                    </a:lnTo>
                    <a:lnTo>
                      <a:pt x="597" y="9"/>
                    </a:lnTo>
                    <a:lnTo>
                      <a:pt x="612" y="0"/>
                    </a:lnTo>
                    <a:lnTo>
                      <a:pt x="649" y="62"/>
                    </a:lnTo>
                    <a:lnTo>
                      <a:pt x="632" y="73"/>
                    </a:lnTo>
                    <a:lnTo>
                      <a:pt x="613" y="84"/>
                    </a:lnTo>
                    <a:lnTo>
                      <a:pt x="595" y="93"/>
                    </a:lnTo>
                    <a:lnTo>
                      <a:pt x="576" y="102"/>
                    </a:lnTo>
                    <a:lnTo>
                      <a:pt x="556" y="109"/>
                    </a:lnTo>
                    <a:lnTo>
                      <a:pt x="537" y="117"/>
                    </a:lnTo>
                    <a:lnTo>
                      <a:pt x="517" y="124"/>
                    </a:lnTo>
                    <a:lnTo>
                      <a:pt x="496" y="129"/>
                    </a:lnTo>
                    <a:lnTo>
                      <a:pt x="474" y="135"/>
                    </a:lnTo>
                    <a:lnTo>
                      <a:pt x="453" y="140"/>
                    </a:lnTo>
                    <a:lnTo>
                      <a:pt x="432" y="144"/>
                    </a:lnTo>
                    <a:lnTo>
                      <a:pt x="411" y="147"/>
                    </a:lnTo>
                    <a:lnTo>
                      <a:pt x="390" y="150"/>
                    </a:lnTo>
                    <a:lnTo>
                      <a:pt x="368" y="153"/>
                    </a:lnTo>
                    <a:lnTo>
                      <a:pt x="346" y="154"/>
                    </a:lnTo>
                    <a:lnTo>
                      <a:pt x="325" y="154"/>
                    </a:lnTo>
                    <a:lnTo>
                      <a:pt x="304" y="154"/>
                    </a:lnTo>
                    <a:lnTo>
                      <a:pt x="282" y="153"/>
                    </a:lnTo>
                    <a:lnTo>
                      <a:pt x="261" y="150"/>
                    </a:lnTo>
                    <a:lnTo>
                      <a:pt x="240" y="148"/>
                    </a:lnTo>
                    <a:lnTo>
                      <a:pt x="219" y="145"/>
                    </a:lnTo>
                    <a:lnTo>
                      <a:pt x="199" y="141"/>
                    </a:lnTo>
                    <a:lnTo>
                      <a:pt x="178" y="137"/>
                    </a:lnTo>
                    <a:lnTo>
                      <a:pt x="158" y="131"/>
                    </a:lnTo>
                    <a:lnTo>
                      <a:pt x="137" y="125"/>
                    </a:lnTo>
                    <a:lnTo>
                      <a:pt x="117" y="119"/>
                    </a:lnTo>
                    <a:lnTo>
                      <a:pt x="97" y="111"/>
                    </a:lnTo>
                    <a:lnTo>
                      <a:pt x="77" y="104"/>
                    </a:lnTo>
                    <a:lnTo>
                      <a:pt x="58" y="95"/>
                    </a:lnTo>
                    <a:lnTo>
                      <a:pt x="38" y="86"/>
                    </a:lnTo>
                    <a:lnTo>
                      <a:pt x="19" y="75"/>
                    </a:lnTo>
                    <a:lnTo>
                      <a:pt x="0" y="65"/>
                    </a:lnTo>
                    <a:lnTo>
                      <a:pt x="41" y="0"/>
                    </a:lnTo>
                    <a:lnTo>
                      <a:pt x="56" y="9"/>
                    </a:lnTo>
                    <a:lnTo>
                      <a:pt x="72" y="18"/>
                    </a:lnTo>
                    <a:lnTo>
                      <a:pt x="88" y="26"/>
                    </a:lnTo>
                    <a:lnTo>
                      <a:pt x="104" y="34"/>
                    </a:lnTo>
                    <a:lnTo>
                      <a:pt x="119" y="41"/>
                    </a:lnTo>
                    <a:lnTo>
                      <a:pt x="136" y="48"/>
                    </a:lnTo>
                    <a:lnTo>
                      <a:pt x="154" y="53"/>
                    </a:lnTo>
                    <a:lnTo>
                      <a:pt x="171" y="58"/>
                    </a:lnTo>
                    <a:lnTo>
                      <a:pt x="189" y="63"/>
                    </a:lnTo>
                    <a:lnTo>
                      <a:pt x="207" y="67"/>
                    </a:lnTo>
                    <a:lnTo>
                      <a:pt x="226" y="71"/>
                    </a:lnTo>
                    <a:lnTo>
                      <a:pt x="246" y="73"/>
                    </a:lnTo>
                    <a:lnTo>
                      <a:pt x="265" y="75"/>
                    </a:lnTo>
                    <a:lnTo>
                      <a:pt x="285" y="77"/>
                    </a:lnTo>
                    <a:lnTo>
                      <a:pt x="305" y="78"/>
                    </a:lnTo>
                    <a:lnTo>
                      <a:pt x="325" y="7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36000" bIns="-36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12" name="Freeform 26"/>
              <p:cNvSpPr/>
              <p:nvPr/>
            </p:nvSpPr>
            <p:spPr>
              <a:xfrm>
                <a:off x="1694160" y="290520"/>
                <a:ext cx="67680" cy="7884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941" h="1080">
                    <a:moveTo>
                      <a:pt x="941" y="0"/>
                    </a:moveTo>
                    <a:lnTo>
                      <a:pt x="941" y="1080"/>
                    </a:lnTo>
                    <a:lnTo>
                      <a:pt x="922" y="1077"/>
                    </a:lnTo>
                    <a:lnTo>
                      <a:pt x="904" y="1075"/>
                    </a:lnTo>
                    <a:lnTo>
                      <a:pt x="888" y="1075"/>
                    </a:lnTo>
                    <a:lnTo>
                      <a:pt x="873" y="1074"/>
                    </a:lnTo>
                    <a:lnTo>
                      <a:pt x="860" y="1075"/>
                    </a:lnTo>
                    <a:lnTo>
                      <a:pt x="843" y="1075"/>
                    </a:lnTo>
                    <a:lnTo>
                      <a:pt x="824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7" y="218"/>
                    </a:lnTo>
                    <a:lnTo>
                      <a:pt x="549" y="495"/>
                    </a:lnTo>
                    <a:lnTo>
                      <a:pt x="219" y="880"/>
                    </a:lnTo>
                    <a:lnTo>
                      <a:pt x="48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30" y="3"/>
                    </a:lnTo>
                    <a:lnTo>
                      <a:pt x="48" y="3"/>
                    </a:lnTo>
                    <a:lnTo>
                      <a:pt x="70" y="3"/>
                    </a:lnTo>
                    <a:lnTo>
                      <a:pt x="91" y="3"/>
                    </a:lnTo>
                    <a:lnTo>
                      <a:pt x="110" y="3"/>
                    </a:lnTo>
                    <a:lnTo>
                      <a:pt x="126" y="1"/>
                    </a:lnTo>
                    <a:lnTo>
                      <a:pt x="139" y="0"/>
                    </a:lnTo>
                    <a:lnTo>
                      <a:pt x="139" y="824"/>
                    </a:lnTo>
                    <a:lnTo>
                      <a:pt x="155" y="823"/>
                    </a:lnTo>
                    <a:lnTo>
                      <a:pt x="873" y="0"/>
                    </a:lnTo>
                    <a:lnTo>
                      <a:pt x="94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13" name="Freeform 27"/>
              <p:cNvSpPr/>
              <p:nvPr/>
            </p:nvSpPr>
            <p:spPr>
              <a:xfrm>
                <a:off x="1606680" y="290520"/>
                <a:ext cx="66240" cy="7884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939" h="1080">
                    <a:moveTo>
                      <a:pt x="153" y="824"/>
                    </a:moveTo>
                    <a:lnTo>
                      <a:pt x="870" y="0"/>
                    </a:lnTo>
                    <a:lnTo>
                      <a:pt x="939" y="0"/>
                    </a:lnTo>
                    <a:lnTo>
                      <a:pt x="939" y="1080"/>
                    </a:lnTo>
                    <a:lnTo>
                      <a:pt x="920" y="1077"/>
                    </a:lnTo>
                    <a:lnTo>
                      <a:pt x="901" y="1075"/>
                    </a:lnTo>
                    <a:lnTo>
                      <a:pt x="885" y="1075"/>
                    </a:lnTo>
                    <a:lnTo>
                      <a:pt x="870" y="1074"/>
                    </a:lnTo>
                    <a:lnTo>
                      <a:pt x="858" y="1075"/>
                    </a:lnTo>
                    <a:lnTo>
                      <a:pt x="842" y="1075"/>
                    </a:lnTo>
                    <a:lnTo>
                      <a:pt x="823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6" y="218"/>
                    </a:lnTo>
                    <a:lnTo>
                      <a:pt x="128" y="984"/>
                    </a:lnTo>
                    <a:lnTo>
                      <a:pt x="103" y="1011"/>
                    </a:lnTo>
                    <a:lnTo>
                      <a:pt x="82" y="1035"/>
                    </a:lnTo>
                    <a:lnTo>
                      <a:pt x="63" y="1058"/>
                    </a:lnTo>
                    <a:lnTo>
                      <a:pt x="47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0" y="1"/>
                    </a:lnTo>
                    <a:lnTo>
                      <a:pt x="24" y="3"/>
                    </a:lnTo>
                    <a:lnTo>
                      <a:pt x="43" y="3"/>
                    </a:lnTo>
                    <a:lnTo>
                      <a:pt x="67" y="3"/>
                    </a:lnTo>
                    <a:lnTo>
                      <a:pt x="137" y="0"/>
                    </a:lnTo>
                    <a:lnTo>
                      <a:pt x="137" y="824"/>
                    </a:lnTo>
                    <a:lnTo>
                      <a:pt x="153" y="82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14" name="Freeform 28"/>
              <p:cNvSpPr/>
              <p:nvPr/>
            </p:nvSpPr>
            <p:spPr>
              <a:xfrm>
                <a:off x="1536840" y="290520"/>
                <a:ext cx="56520" cy="7884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792" h="1081">
                    <a:moveTo>
                      <a:pt x="138" y="530"/>
                    </a:moveTo>
                    <a:lnTo>
                      <a:pt x="138" y="1081"/>
                    </a:lnTo>
                    <a:lnTo>
                      <a:pt x="111" y="1078"/>
                    </a:lnTo>
                    <a:lnTo>
                      <a:pt x="98" y="1077"/>
                    </a:lnTo>
                    <a:lnTo>
                      <a:pt x="91" y="1077"/>
                    </a:lnTo>
                    <a:lnTo>
                      <a:pt x="69" y="1075"/>
                    </a:lnTo>
                    <a:lnTo>
                      <a:pt x="38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40" y="3"/>
                    </a:lnTo>
                    <a:lnTo>
                      <a:pt x="69" y="4"/>
                    </a:lnTo>
                    <a:lnTo>
                      <a:pt x="96" y="3"/>
                    </a:lnTo>
                    <a:lnTo>
                      <a:pt x="138" y="1"/>
                    </a:lnTo>
                    <a:lnTo>
                      <a:pt x="138" y="488"/>
                    </a:lnTo>
                    <a:lnTo>
                      <a:pt x="143" y="490"/>
                    </a:lnTo>
                    <a:lnTo>
                      <a:pt x="146" y="491"/>
                    </a:lnTo>
                    <a:lnTo>
                      <a:pt x="153" y="490"/>
                    </a:lnTo>
                    <a:lnTo>
                      <a:pt x="161" y="488"/>
                    </a:lnTo>
                    <a:lnTo>
                      <a:pt x="169" y="484"/>
                    </a:lnTo>
                    <a:lnTo>
                      <a:pt x="179" y="479"/>
                    </a:lnTo>
                    <a:lnTo>
                      <a:pt x="185" y="473"/>
                    </a:lnTo>
                    <a:lnTo>
                      <a:pt x="193" y="466"/>
                    </a:lnTo>
                    <a:lnTo>
                      <a:pt x="203" y="459"/>
                    </a:lnTo>
                    <a:lnTo>
                      <a:pt x="213" y="450"/>
                    </a:lnTo>
                    <a:lnTo>
                      <a:pt x="223" y="440"/>
                    </a:lnTo>
                    <a:lnTo>
                      <a:pt x="235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0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8" y="3"/>
                    </a:lnTo>
                    <a:lnTo>
                      <a:pt x="774" y="0"/>
                    </a:lnTo>
                    <a:lnTo>
                      <a:pt x="416" y="345"/>
                    </a:lnTo>
                    <a:lnTo>
                      <a:pt x="281" y="480"/>
                    </a:lnTo>
                    <a:lnTo>
                      <a:pt x="415" y="630"/>
                    </a:lnTo>
                    <a:lnTo>
                      <a:pt x="568" y="804"/>
                    </a:lnTo>
                    <a:lnTo>
                      <a:pt x="666" y="915"/>
                    </a:lnTo>
                    <a:lnTo>
                      <a:pt x="792" y="1073"/>
                    </a:lnTo>
                    <a:lnTo>
                      <a:pt x="792" y="1081"/>
                    </a:lnTo>
                    <a:lnTo>
                      <a:pt x="758" y="1078"/>
                    </a:lnTo>
                    <a:lnTo>
                      <a:pt x="747" y="1078"/>
                    </a:lnTo>
                    <a:lnTo>
                      <a:pt x="742" y="1077"/>
                    </a:lnTo>
                    <a:lnTo>
                      <a:pt x="733" y="1077"/>
                    </a:lnTo>
                    <a:lnTo>
                      <a:pt x="706" y="1075"/>
                    </a:lnTo>
                    <a:lnTo>
                      <a:pt x="666" y="1077"/>
                    </a:lnTo>
                    <a:lnTo>
                      <a:pt x="617" y="1081"/>
                    </a:lnTo>
                    <a:lnTo>
                      <a:pt x="589" y="1039"/>
                    </a:lnTo>
                    <a:lnTo>
                      <a:pt x="560" y="1001"/>
                    </a:lnTo>
                    <a:lnTo>
                      <a:pt x="535" y="967"/>
                    </a:lnTo>
                    <a:lnTo>
                      <a:pt x="509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39" y="528"/>
                    </a:lnTo>
                    <a:lnTo>
                      <a:pt x="139" y="529"/>
                    </a:lnTo>
                    <a:lnTo>
                      <a:pt x="138" y="53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15" name="Freeform 29"/>
              <p:cNvSpPr/>
              <p:nvPr/>
            </p:nvSpPr>
            <p:spPr>
              <a:xfrm>
                <a:off x="1455840" y="290520"/>
                <a:ext cx="66240" cy="8028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80280"/>
                  <a:gd name="textAreaBottom" fmla="*/ 80640 h 80280"/>
                </a:gdLst>
                <a:ahLst/>
                <a:rect l="textAreaLeft" t="textAreaTop" r="textAreaRight" b="textAreaBottom"/>
                <a:pathLst>
                  <a:path w="931" h="1122">
                    <a:moveTo>
                      <a:pt x="37" y="789"/>
                    </a:moveTo>
                    <a:lnTo>
                      <a:pt x="29" y="763"/>
                    </a:lnTo>
                    <a:lnTo>
                      <a:pt x="21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5" y="649"/>
                    </a:lnTo>
                    <a:lnTo>
                      <a:pt x="2" y="620"/>
                    </a:lnTo>
                    <a:lnTo>
                      <a:pt x="0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2" y="494"/>
                    </a:lnTo>
                    <a:lnTo>
                      <a:pt x="4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4" y="415"/>
                    </a:lnTo>
                    <a:lnTo>
                      <a:pt x="18" y="396"/>
                    </a:lnTo>
                    <a:lnTo>
                      <a:pt x="24" y="378"/>
                    </a:lnTo>
                    <a:lnTo>
                      <a:pt x="30" y="359"/>
                    </a:lnTo>
                    <a:lnTo>
                      <a:pt x="35" y="341"/>
                    </a:lnTo>
                    <a:lnTo>
                      <a:pt x="43" y="323"/>
                    </a:lnTo>
                    <a:lnTo>
                      <a:pt x="50" y="306"/>
                    </a:lnTo>
                    <a:lnTo>
                      <a:pt x="58" y="290"/>
                    </a:lnTo>
                    <a:lnTo>
                      <a:pt x="67" y="273"/>
                    </a:lnTo>
                    <a:lnTo>
                      <a:pt x="76" y="258"/>
                    </a:lnTo>
                    <a:lnTo>
                      <a:pt x="86" y="242"/>
                    </a:lnTo>
                    <a:lnTo>
                      <a:pt x="97" y="227"/>
                    </a:lnTo>
                    <a:lnTo>
                      <a:pt x="108" y="212"/>
                    </a:lnTo>
                    <a:lnTo>
                      <a:pt x="119" y="198"/>
                    </a:lnTo>
                    <a:lnTo>
                      <a:pt x="132" y="184"/>
                    </a:lnTo>
                    <a:lnTo>
                      <a:pt x="143" y="172"/>
                    </a:lnTo>
                    <a:lnTo>
                      <a:pt x="156" y="159"/>
                    </a:lnTo>
                    <a:lnTo>
                      <a:pt x="170" y="147"/>
                    </a:lnTo>
                    <a:lnTo>
                      <a:pt x="183" y="136"/>
                    </a:lnTo>
                    <a:lnTo>
                      <a:pt x="197" y="124"/>
                    </a:lnTo>
                    <a:lnTo>
                      <a:pt x="212" y="113"/>
                    </a:lnTo>
                    <a:lnTo>
                      <a:pt x="227" y="103"/>
                    </a:lnTo>
                    <a:lnTo>
                      <a:pt x="242" y="93"/>
                    </a:lnTo>
                    <a:lnTo>
                      <a:pt x="258" y="84"/>
                    </a:lnTo>
                    <a:lnTo>
                      <a:pt x="275" y="75"/>
                    </a:lnTo>
                    <a:lnTo>
                      <a:pt x="292" y="67"/>
                    </a:lnTo>
                    <a:lnTo>
                      <a:pt x="308" y="59"/>
                    </a:lnTo>
                    <a:lnTo>
                      <a:pt x="325" y="51"/>
                    </a:lnTo>
                    <a:lnTo>
                      <a:pt x="343" y="44"/>
                    </a:lnTo>
                    <a:lnTo>
                      <a:pt x="361" y="38"/>
                    </a:lnTo>
                    <a:lnTo>
                      <a:pt x="379" y="31"/>
                    </a:lnTo>
                    <a:lnTo>
                      <a:pt x="397" y="26"/>
                    </a:lnTo>
                    <a:lnTo>
                      <a:pt x="417" y="21"/>
                    </a:lnTo>
                    <a:lnTo>
                      <a:pt x="435" y="17"/>
                    </a:lnTo>
                    <a:lnTo>
                      <a:pt x="454" y="12"/>
                    </a:lnTo>
                    <a:lnTo>
                      <a:pt x="473" y="9"/>
                    </a:lnTo>
                    <a:lnTo>
                      <a:pt x="493" y="6"/>
                    </a:lnTo>
                    <a:lnTo>
                      <a:pt x="512" y="4"/>
                    </a:lnTo>
                    <a:lnTo>
                      <a:pt x="532" y="2"/>
                    </a:lnTo>
                    <a:lnTo>
                      <a:pt x="552" y="1"/>
                    </a:lnTo>
                    <a:lnTo>
                      <a:pt x="572" y="0"/>
                    </a:lnTo>
                    <a:lnTo>
                      <a:pt x="593" y="0"/>
                    </a:lnTo>
                    <a:lnTo>
                      <a:pt x="622" y="1"/>
                    </a:lnTo>
                    <a:lnTo>
                      <a:pt x="652" y="2"/>
                    </a:lnTo>
                    <a:lnTo>
                      <a:pt x="680" y="4"/>
                    </a:lnTo>
                    <a:lnTo>
                      <a:pt x="710" y="7"/>
                    </a:lnTo>
                    <a:lnTo>
                      <a:pt x="739" y="12"/>
                    </a:lnTo>
                    <a:lnTo>
                      <a:pt x="767" y="18"/>
                    </a:lnTo>
                    <a:lnTo>
                      <a:pt x="796" y="25"/>
                    </a:lnTo>
                    <a:lnTo>
                      <a:pt x="824" y="33"/>
                    </a:lnTo>
                    <a:lnTo>
                      <a:pt x="852" y="41"/>
                    </a:lnTo>
                    <a:lnTo>
                      <a:pt x="879" y="51"/>
                    </a:lnTo>
                    <a:lnTo>
                      <a:pt x="906" y="61"/>
                    </a:lnTo>
                    <a:lnTo>
                      <a:pt x="931" y="73"/>
                    </a:lnTo>
                    <a:lnTo>
                      <a:pt x="923" y="98"/>
                    </a:lnTo>
                    <a:lnTo>
                      <a:pt x="914" y="127"/>
                    </a:lnTo>
                    <a:lnTo>
                      <a:pt x="906" y="159"/>
                    </a:lnTo>
                    <a:lnTo>
                      <a:pt x="899" y="194"/>
                    </a:lnTo>
                    <a:lnTo>
                      <a:pt x="888" y="195"/>
                    </a:lnTo>
                    <a:lnTo>
                      <a:pt x="877" y="183"/>
                    </a:lnTo>
                    <a:lnTo>
                      <a:pt x="865" y="171"/>
                    </a:lnTo>
                    <a:lnTo>
                      <a:pt x="849" y="157"/>
                    </a:lnTo>
                    <a:lnTo>
                      <a:pt x="830" y="142"/>
                    </a:lnTo>
                    <a:lnTo>
                      <a:pt x="808" y="127"/>
                    </a:lnTo>
                    <a:lnTo>
                      <a:pt x="784" y="113"/>
                    </a:lnTo>
                    <a:lnTo>
                      <a:pt x="757" y="99"/>
                    </a:lnTo>
                    <a:lnTo>
                      <a:pt x="726" y="86"/>
                    </a:lnTo>
                    <a:lnTo>
                      <a:pt x="709" y="80"/>
                    </a:lnTo>
                    <a:lnTo>
                      <a:pt x="692" y="75"/>
                    </a:lnTo>
                    <a:lnTo>
                      <a:pt x="676" y="70"/>
                    </a:lnTo>
                    <a:lnTo>
                      <a:pt x="658" y="67"/>
                    </a:lnTo>
                    <a:lnTo>
                      <a:pt x="641" y="63"/>
                    </a:lnTo>
                    <a:lnTo>
                      <a:pt x="623" y="61"/>
                    </a:lnTo>
                    <a:lnTo>
                      <a:pt x="605" y="60"/>
                    </a:lnTo>
                    <a:lnTo>
                      <a:pt x="587" y="59"/>
                    </a:lnTo>
                    <a:lnTo>
                      <a:pt x="570" y="59"/>
                    </a:lnTo>
                    <a:lnTo>
                      <a:pt x="553" y="60"/>
                    </a:lnTo>
                    <a:lnTo>
                      <a:pt x="537" y="61"/>
                    </a:lnTo>
                    <a:lnTo>
                      <a:pt x="520" y="63"/>
                    </a:lnTo>
                    <a:lnTo>
                      <a:pt x="504" y="65"/>
                    </a:lnTo>
                    <a:lnTo>
                      <a:pt x="490" y="69"/>
                    </a:lnTo>
                    <a:lnTo>
                      <a:pt x="474" y="72"/>
                    </a:lnTo>
                    <a:lnTo>
                      <a:pt x="459" y="76"/>
                    </a:lnTo>
                    <a:lnTo>
                      <a:pt x="444" y="80"/>
                    </a:lnTo>
                    <a:lnTo>
                      <a:pt x="430" y="86"/>
                    </a:lnTo>
                    <a:lnTo>
                      <a:pt x="417" y="91"/>
                    </a:lnTo>
                    <a:lnTo>
                      <a:pt x="403" y="97"/>
                    </a:lnTo>
                    <a:lnTo>
                      <a:pt x="389" y="104"/>
                    </a:lnTo>
                    <a:lnTo>
                      <a:pt x="376" y="111"/>
                    </a:lnTo>
                    <a:lnTo>
                      <a:pt x="364" y="119"/>
                    </a:lnTo>
                    <a:lnTo>
                      <a:pt x="352" y="126"/>
                    </a:lnTo>
                    <a:lnTo>
                      <a:pt x="339" y="134"/>
                    </a:lnTo>
                    <a:lnTo>
                      <a:pt x="328" y="144"/>
                    </a:lnTo>
                    <a:lnTo>
                      <a:pt x="317" y="154"/>
                    </a:lnTo>
                    <a:lnTo>
                      <a:pt x="306" y="163"/>
                    </a:lnTo>
                    <a:lnTo>
                      <a:pt x="296" y="174"/>
                    </a:lnTo>
                    <a:lnTo>
                      <a:pt x="285" y="184"/>
                    </a:lnTo>
                    <a:lnTo>
                      <a:pt x="276" y="195"/>
                    </a:lnTo>
                    <a:lnTo>
                      <a:pt x="266" y="207"/>
                    </a:lnTo>
                    <a:lnTo>
                      <a:pt x="248" y="231"/>
                    </a:lnTo>
                    <a:lnTo>
                      <a:pt x="232" y="257"/>
                    </a:lnTo>
                    <a:lnTo>
                      <a:pt x="217" y="283"/>
                    </a:lnTo>
                    <a:lnTo>
                      <a:pt x="204" y="313"/>
                    </a:lnTo>
                    <a:lnTo>
                      <a:pt x="192" y="341"/>
                    </a:lnTo>
                    <a:lnTo>
                      <a:pt x="182" y="372"/>
                    </a:lnTo>
                    <a:lnTo>
                      <a:pt x="174" y="402"/>
                    </a:lnTo>
                    <a:lnTo>
                      <a:pt x="167" y="434"/>
                    </a:lnTo>
                    <a:lnTo>
                      <a:pt x="161" y="466"/>
                    </a:lnTo>
                    <a:lnTo>
                      <a:pt x="157" y="497"/>
                    </a:lnTo>
                    <a:lnTo>
                      <a:pt x="155" y="530"/>
                    </a:lnTo>
                    <a:lnTo>
                      <a:pt x="154" y="564"/>
                    </a:lnTo>
                    <a:lnTo>
                      <a:pt x="155" y="600"/>
                    </a:lnTo>
                    <a:lnTo>
                      <a:pt x="158" y="635"/>
                    </a:lnTo>
                    <a:lnTo>
                      <a:pt x="162" y="669"/>
                    </a:lnTo>
                    <a:lnTo>
                      <a:pt x="168" y="702"/>
                    </a:lnTo>
                    <a:lnTo>
                      <a:pt x="175" y="734"/>
                    </a:lnTo>
                    <a:lnTo>
                      <a:pt x="183" y="765"/>
                    </a:lnTo>
                    <a:lnTo>
                      <a:pt x="194" y="795"/>
                    </a:lnTo>
                    <a:lnTo>
                      <a:pt x="206" y="824"/>
                    </a:lnTo>
                    <a:lnTo>
                      <a:pt x="221" y="851"/>
                    </a:lnTo>
                    <a:lnTo>
                      <a:pt x="236" y="877"/>
                    </a:lnTo>
                    <a:lnTo>
                      <a:pt x="253" y="902"/>
                    </a:lnTo>
                    <a:lnTo>
                      <a:pt x="271" y="924"/>
                    </a:lnTo>
                    <a:lnTo>
                      <a:pt x="290" y="945"/>
                    </a:lnTo>
                    <a:lnTo>
                      <a:pt x="312" y="964"/>
                    </a:lnTo>
                    <a:lnTo>
                      <a:pt x="333" y="983"/>
                    </a:lnTo>
                    <a:lnTo>
                      <a:pt x="357" y="998"/>
                    </a:lnTo>
                    <a:lnTo>
                      <a:pt x="369" y="1006"/>
                    </a:lnTo>
                    <a:lnTo>
                      <a:pt x="382" y="1013"/>
                    </a:lnTo>
                    <a:lnTo>
                      <a:pt x="393" y="1020"/>
                    </a:lnTo>
                    <a:lnTo>
                      <a:pt x="407" y="1026"/>
                    </a:lnTo>
                    <a:lnTo>
                      <a:pt x="432" y="1037"/>
                    </a:lnTo>
                    <a:lnTo>
                      <a:pt x="460" y="1045"/>
                    </a:lnTo>
                    <a:lnTo>
                      <a:pt x="487" y="1052"/>
                    </a:lnTo>
                    <a:lnTo>
                      <a:pt x="516" y="1056"/>
                    </a:lnTo>
                    <a:lnTo>
                      <a:pt x="546" y="1059"/>
                    </a:lnTo>
                    <a:lnTo>
                      <a:pt x="576" y="1060"/>
                    </a:lnTo>
                    <a:lnTo>
                      <a:pt x="596" y="1060"/>
                    </a:lnTo>
                    <a:lnTo>
                      <a:pt x="615" y="1059"/>
                    </a:lnTo>
                    <a:lnTo>
                      <a:pt x="633" y="1057"/>
                    </a:lnTo>
                    <a:lnTo>
                      <a:pt x="652" y="1055"/>
                    </a:lnTo>
                    <a:lnTo>
                      <a:pt x="670" y="1050"/>
                    </a:lnTo>
                    <a:lnTo>
                      <a:pt x="688" y="1047"/>
                    </a:lnTo>
                    <a:lnTo>
                      <a:pt x="706" y="1042"/>
                    </a:lnTo>
                    <a:lnTo>
                      <a:pt x="723" y="1037"/>
                    </a:lnTo>
                    <a:lnTo>
                      <a:pt x="756" y="1025"/>
                    </a:lnTo>
                    <a:lnTo>
                      <a:pt x="786" y="1012"/>
                    </a:lnTo>
                    <a:lnTo>
                      <a:pt x="813" y="998"/>
                    </a:lnTo>
                    <a:lnTo>
                      <a:pt x="837" y="985"/>
                    </a:lnTo>
                    <a:lnTo>
                      <a:pt x="858" y="971"/>
                    </a:lnTo>
                    <a:lnTo>
                      <a:pt x="877" y="957"/>
                    </a:lnTo>
                    <a:lnTo>
                      <a:pt x="895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78" y="1046"/>
                    </a:lnTo>
                    <a:lnTo>
                      <a:pt x="853" y="1060"/>
                    </a:lnTo>
                    <a:lnTo>
                      <a:pt x="825" y="1073"/>
                    </a:lnTo>
                    <a:lnTo>
                      <a:pt x="797" y="1084"/>
                    </a:lnTo>
                    <a:lnTo>
                      <a:pt x="770" y="1093"/>
                    </a:lnTo>
                    <a:lnTo>
                      <a:pt x="742" y="1100"/>
                    </a:lnTo>
                    <a:lnTo>
                      <a:pt x="712" y="1107"/>
                    </a:lnTo>
                    <a:lnTo>
                      <a:pt x="681" y="1112"/>
                    </a:lnTo>
                    <a:lnTo>
                      <a:pt x="650" y="1116"/>
                    </a:lnTo>
                    <a:lnTo>
                      <a:pt x="618" y="1119"/>
                    </a:lnTo>
                    <a:lnTo>
                      <a:pt x="586" y="1122"/>
                    </a:lnTo>
                    <a:lnTo>
                      <a:pt x="554" y="1122"/>
                    </a:lnTo>
                    <a:lnTo>
                      <a:pt x="522" y="1122"/>
                    </a:lnTo>
                    <a:lnTo>
                      <a:pt x="492" y="1119"/>
                    </a:lnTo>
                    <a:lnTo>
                      <a:pt x="461" y="1116"/>
                    </a:lnTo>
                    <a:lnTo>
                      <a:pt x="431" y="1112"/>
                    </a:lnTo>
                    <a:lnTo>
                      <a:pt x="403" y="1107"/>
                    </a:lnTo>
                    <a:lnTo>
                      <a:pt x="375" y="1099"/>
                    </a:lnTo>
                    <a:lnTo>
                      <a:pt x="349" y="1092"/>
                    </a:lnTo>
                    <a:lnTo>
                      <a:pt x="323" y="1082"/>
                    </a:lnTo>
                    <a:lnTo>
                      <a:pt x="298" y="1073"/>
                    </a:lnTo>
                    <a:lnTo>
                      <a:pt x="274" y="1061"/>
                    </a:lnTo>
                    <a:lnTo>
                      <a:pt x="249" y="1049"/>
                    </a:lnTo>
                    <a:lnTo>
                      <a:pt x="227" y="1036"/>
                    </a:lnTo>
                    <a:lnTo>
                      <a:pt x="206" y="1021"/>
                    </a:lnTo>
                    <a:lnTo>
                      <a:pt x="186" y="1005"/>
                    </a:lnTo>
                    <a:lnTo>
                      <a:pt x="167" y="988"/>
                    </a:lnTo>
                    <a:lnTo>
                      <a:pt x="147" y="970"/>
                    </a:lnTo>
                    <a:lnTo>
                      <a:pt x="130" y="951"/>
                    </a:lnTo>
                    <a:lnTo>
                      <a:pt x="115" y="932"/>
                    </a:lnTo>
                    <a:lnTo>
                      <a:pt x="99" y="910"/>
                    </a:lnTo>
                    <a:lnTo>
                      <a:pt x="85" y="888"/>
                    </a:lnTo>
                    <a:lnTo>
                      <a:pt x="71" y="865"/>
                    </a:lnTo>
                    <a:lnTo>
                      <a:pt x="58" y="841"/>
                    </a:lnTo>
                    <a:lnTo>
                      <a:pt x="48" y="816"/>
                    </a:lnTo>
                    <a:lnTo>
                      <a:pt x="37" y="78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3840" bIns="338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16" name="Freeform 30"/>
              <p:cNvSpPr/>
              <p:nvPr/>
            </p:nvSpPr>
            <p:spPr>
              <a:xfrm>
                <a:off x="1397160" y="290520"/>
                <a:ext cx="48600" cy="7884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688" h="1080">
                    <a:moveTo>
                      <a:pt x="319" y="61"/>
                    </a:moveTo>
                    <a:lnTo>
                      <a:pt x="299" y="61"/>
                    </a:lnTo>
                    <a:lnTo>
                      <a:pt x="280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lnTo>
                      <a:pt x="216" y="525"/>
                    </a:lnTo>
                    <a:lnTo>
                      <a:pt x="222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2" y="502"/>
                    </a:lnTo>
                    <a:lnTo>
                      <a:pt x="398" y="496"/>
                    </a:lnTo>
                    <a:lnTo>
                      <a:pt x="413" y="488"/>
                    </a:lnTo>
                    <a:lnTo>
                      <a:pt x="427" y="480"/>
                    </a:lnTo>
                    <a:lnTo>
                      <a:pt x="441" y="471"/>
                    </a:lnTo>
                    <a:lnTo>
                      <a:pt x="453" y="462"/>
                    </a:lnTo>
                    <a:lnTo>
                      <a:pt x="466" y="452"/>
                    </a:lnTo>
                    <a:lnTo>
                      <a:pt x="477" y="442"/>
                    </a:lnTo>
                    <a:lnTo>
                      <a:pt x="487" y="430"/>
                    </a:lnTo>
                    <a:lnTo>
                      <a:pt x="497" y="418"/>
                    </a:lnTo>
                    <a:lnTo>
                      <a:pt x="505" y="406"/>
                    </a:lnTo>
                    <a:lnTo>
                      <a:pt x="514" y="392"/>
                    </a:lnTo>
                    <a:lnTo>
                      <a:pt x="520" y="378"/>
                    </a:lnTo>
                    <a:lnTo>
                      <a:pt x="527" y="363"/>
                    </a:lnTo>
                    <a:lnTo>
                      <a:pt x="532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3" y="283"/>
                    </a:lnTo>
                    <a:lnTo>
                      <a:pt x="543" y="266"/>
                    </a:lnTo>
                    <a:lnTo>
                      <a:pt x="543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7" y="89"/>
                    </a:lnTo>
                    <a:lnTo>
                      <a:pt x="445" y="84"/>
                    </a:lnTo>
                    <a:lnTo>
                      <a:pt x="434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5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close/>
                    <a:moveTo>
                      <a:pt x="310" y="586"/>
                    </a:moveTo>
                    <a:lnTo>
                      <a:pt x="298" y="587"/>
                    </a:lnTo>
                    <a:lnTo>
                      <a:pt x="285" y="588"/>
                    </a:lnTo>
                    <a:lnTo>
                      <a:pt x="272" y="588"/>
                    </a:lnTo>
                    <a:lnTo>
                      <a:pt x="260" y="588"/>
                    </a:lnTo>
                    <a:lnTo>
                      <a:pt x="246" y="588"/>
                    </a:lnTo>
                    <a:lnTo>
                      <a:pt x="240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20" y="586"/>
                    </a:lnTo>
                    <a:lnTo>
                      <a:pt x="195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1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70" y="1074"/>
                    </a:lnTo>
                    <a:lnTo>
                      <a:pt x="38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2" y="0"/>
                    </a:lnTo>
                    <a:lnTo>
                      <a:pt x="319" y="0"/>
                    </a:lnTo>
                    <a:lnTo>
                      <a:pt x="354" y="1"/>
                    </a:lnTo>
                    <a:lnTo>
                      <a:pt x="387" y="3"/>
                    </a:lnTo>
                    <a:lnTo>
                      <a:pt x="417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500" y="18"/>
                    </a:lnTo>
                    <a:lnTo>
                      <a:pt x="523" y="24"/>
                    </a:lnTo>
                    <a:lnTo>
                      <a:pt x="545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5" y="212"/>
                    </a:lnTo>
                    <a:lnTo>
                      <a:pt x="688" y="235"/>
                    </a:lnTo>
                    <a:lnTo>
                      <a:pt x="688" y="258"/>
                    </a:lnTo>
                    <a:lnTo>
                      <a:pt x="688" y="281"/>
                    </a:lnTo>
                    <a:lnTo>
                      <a:pt x="685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0" y="485"/>
                    </a:lnTo>
                    <a:lnTo>
                      <a:pt x="575" y="497"/>
                    </a:lnTo>
                    <a:lnTo>
                      <a:pt x="558" y="507"/>
                    </a:lnTo>
                    <a:lnTo>
                      <a:pt x="540" y="518"/>
                    </a:lnTo>
                    <a:lnTo>
                      <a:pt x="521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17" name="Freeform 31"/>
              <p:cNvSpPr/>
              <p:nvPr/>
            </p:nvSpPr>
            <p:spPr>
              <a:xfrm>
                <a:off x="1319400" y="290520"/>
                <a:ext cx="56520" cy="7884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791" h="1081">
                    <a:moveTo>
                      <a:pt x="192" y="58"/>
                    </a:moveTo>
                    <a:lnTo>
                      <a:pt x="203" y="51"/>
                    </a:lnTo>
                    <a:lnTo>
                      <a:pt x="215" y="45"/>
                    </a:lnTo>
                    <a:lnTo>
                      <a:pt x="228" y="38"/>
                    </a:lnTo>
                    <a:lnTo>
                      <a:pt x="240" y="33"/>
                    </a:lnTo>
                    <a:lnTo>
                      <a:pt x="255" y="28"/>
                    </a:lnTo>
                    <a:lnTo>
                      <a:pt x="269" y="22"/>
                    </a:lnTo>
                    <a:lnTo>
                      <a:pt x="285" y="18"/>
                    </a:lnTo>
                    <a:lnTo>
                      <a:pt x="301" y="15"/>
                    </a:lnTo>
                    <a:lnTo>
                      <a:pt x="318" y="11"/>
                    </a:lnTo>
                    <a:lnTo>
                      <a:pt x="336" y="9"/>
                    </a:lnTo>
                    <a:lnTo>
                      <a:pt x="355" y="5"/>
                    </a:lnTo>
                    <a:lnTo>
                      <a:pt x="374" y="3"/>
                    </a:lnTo>
                    <a:lnTo>
                      <a:pt x="414" y="1"/>
                    </a:lnTo>
                    <a:lnTo>
                      <a:pt x="457" y="0"/>
                    </a:lnTo>
                    <a:lnTo>
                      <a:pt x="791" y="0"/>
                    </a:lnTo>
                    <a:lnTo>
                      <a:pt x="791" y="1080"/>
                    </a:lnTo>
                    <a:lnTo>
                      <a:pt x="765" y="1077"/>
                    </a:lnTo>
                    <a:lnTo>
                      <a:pt x="753" y="1076"/>
                    </a:lnTo>
                    <a:lnTo>
                      <a:pt x="746" y="1076"/>
                    </a:lnTo>
                    <a:lnTo>
                      <a:pt x="722" y="1074"/>
                    </a:lnTo>
                    <a:lnTo>
                      <a:pt x="700" y="1076"/>
                    </a:lnTo>
                    <a:lnTo>
                      <a:pt x="681" y="1077"/>
                    </a:lnTo>
                    <a:lnTo>
                      <a:pt x="653" y="1080"/>
                    </a:lnTo>
                    <a:lnTo>
                      <a:pt x="653" y="552"/>
                    </a:lnTo>
                    <a:lnTo>
                      <a:pt x="592" y="552"/>
                    </a:lnTo>
                    <a:lnTo>
                      <a:pt x="466" y="701"/>
                    </a:lnTo>
                    <a:lnTo>
                      <a:pt x="282" y="944"/>
                    </a:lnTo>
                    <a:lnTo>
                      <a:pt x="182" y="1081"/>
                    </a:lnTo>
                    <a:lnTo>
                      <a:pt x="144" y="1076"/>
                    </a:lnTo>
                    <a:lnTo>
                      <a:pt x="131" y="1076"/>
                    </a:lnTo>
                    <a:lnTo>
                      <a:pt x="125" y="1076"/>
                    </a:lnTo>
                    <a:lnTo>
                      <a:pt x="119" y="1074"/>
                    </a:lnTo>
                    <a:lnTo>
                      <a:pt x="92" y="1074"/>
                    </a:lnTo>
                    <a:lnTo>
                      <a:pt x="62" y="1076"/>
                    </a:lnTo>
                    <a:lnTo>
                      <a:pt x="38" y="1077"/>
                    </a:lnTo>
                    <a:lnTo>
                      <a:pt x="0" y="1080"/>
                    </a:lnTo>
                    <a:lnTo>
                      <a:pt x="31" y="1040"/>
                    </a:lnTo>
                    <a:lnTo>
                      <a:pt x="107" y="951"/>
                    </a:lnTo>
                    <a:lnTo>
                      <a:pt x="431" y="540"/>
                    </a:lnTo>
                    <a:lnTo>
                      <a:pt x="398" y="533"/>
                    </a:lnTo>
                    <a:lnTo>
                      <a:pt x="366" y="524"/>
                    </a:lnTo>
                    <a:lnTo>
                      <a:pt x="336" y="514"/>
                    </a:lnTo>
                    <a:lnTo>
                      <a:pt x="306" y="502"/>
                    </a:lnTo>
                    <a:lnTo>
                      <a:pt x="277" y="489"/>
                    </a:lnTo>
                    <a:lnTo>
                      <a:pt x="251" y="475"/>
                    </a:lnTo>
                    <a:lnTo>
                      <a:pt x="225" y="458"/>
                    </a:lnTo>
                    <a:lnTo>
                      <a:pt x="202" y="441"/>
                    </a:lnTo>
                    <a:lnTo>
                      <a:pt x="190" y="431"/>
                    </a:lnTo>
                    <a:lnTo>
                      <a:pt x="180" y="420"/>
                    </a:lnTo>
                    <a:lnTo>
                      <a:pt x="169" y="410"/>
                    </a:lnTo>
                    <a:lnTo>
                      <a:pt x="160" y="399"/>
                    </a:lnTo>
                    <a:lnTo>
                      <a:pt x="151" y="389"/>
                    </a:lnTo>
                    <a:lnTo>
                      <a:pt x="144" y="377"/>
                    </a:lnTo>
                    <a:lnTo>
                      <a:pt x="138" y="365"/>
                    </a:lnTo>
                    <a:lnTo>
                      <a:pt x="131" y="352"/>
                    </a:lnTo>
                    <a:lnTo>
                      <a:pt x="125" y="340"/>
                    </a:lnTo>
                    <a:lnTo>
                      <a:pt x="121" y="327"/>
                    </a:lnTo>
                    <a:lnTo>
                      <a:pt x="116" y="313"/>
                    </a:lnTo>
                    <a:lnTo>
                      <a:pt x="113" y="299"/>
                    </a:lnTo>
                    <a:lnTo>
                      <a:pt x="111" y="285"/>
                    </a:lnTo>
                    <a:lnTo>
                      <a:pt x="109" y="270"/>
                    </a:lnTo>
                    <a:lnTo>
                      <a:pt x="108" y="255"/>
                    </a:lnTo>
                    <a:lnTo>
                      <a:pt x="107" y="240"/>
                    </a:lnTo>
                    <a:lnTo>
                      <a:pt x="108" y="225"/>
                    </a:lnTo>
                    <a:lnTo>
                      <a:pt x="109" y="210"/>
                    </a:lnTo>
                    <a:lnTo>
                      <a:pt x="110" y="196"/>
                    </a:lnTo>
                    <a:lnTo>
                      <a:pt x="112" y="183"/>
                    </a:lnTo>
                    <a:lnTo>
                      <a:pt x="115" y="170"/>
                    </a:lnTo>
                    <a:lnTo>
                      <a:pt x="119" y="157"/>
                    </a:lnTo>
                    <a:lnTo>
                      <a:pt x="124" y="145"/>
                    </a:lnTo>
                    <a:lnTo>
                      <a:pt x="129" y="134"/>
                    </a:lnTo>
                    <a:lnTo>
                      <a:pt x="134" y="123"/>
                    </a:lnTo>
                    <a:lnTo>
                      <a:pt x="141" y="113"/>
                    </a:lnTo>
                    <a:lnTo>
                      <a:pt x="147" y="102"/>
                    </a:lnTo>
                    <a:lnTo>
                      <a:pt x="156" y="92"/>
                    </a:lnTo>
                    <a:lnTo>
                      <a:pt x="163" y="83"/>
                    </a:lnTo>
                    <a:lnTo>
                      <a:pt x="172" y="74"/>
                    </a:lnTo>
                    <a:lnTo>
                      <a:pt x="182" y="66"/>
                    </a:lnTo>
                    <a:lnTo>
                      <a:pt x="192" y="58"/>
                    </a:lnTo>
                    <a:close/>
                    <a:moveTo>
                      <a:pt x="653" y="494"/>
                    </a:moveTo>
                    <a:lnTo>
                      <a:pt x="653" y="57"/>
                    </a:lnTo>
                    <a:lnTo>
                      <a:pt x="590" y="54"/>
                    </a:lnTo>
                    <a:lnTo>
                      <a:pt x="519" y="54"/>
                    </a:lnTo>
                    <a:lnTo>
                      <a:pt x="486" y="55"/>
                    </a:lnTo>
                    <a:lnTo>
                      <a:pt x="458" y="56"/>
                    </a:lnTo>
                    <a:lnTo>
                      <a:pt x="437" y="57"/>
                    </a:lnTo>
                    <a:lnTo>
                      <a:pt x="421" y="60"/>
                    </a:lnTo>
                    <a:lnTo>
                      <a:pt x="400" y="64"/>
                    </a:lnTo>
                    <a:lnTo>
                      <a:pt x="381" y="69"/>
                    </a:lnTo>
                    <a:lnTo>
                      <a:pt x="362" y="75"/>
                    </a:lnTo>
                    <a:lnTo>
                      <a:pt x="346" y="83"/>
                    </a:lnTo>
                    <a:lnTo>
                      <a:pt x="330" y="91"/>
                    </a:lnTo>
                    <a:lnTo>
                      <a:pt x="315" y="101"/>
                    </a:lnTo>
                    <a:lnTo>
                      <a:pt x="303" y="112"/>
                    </a:lnTo>
                    <a:lnTo>
                      <a:pt x="291" y="123"/>
                    </a:lnTo>
                    <a:lnTo>
                      <a:pt x="282" y="136"/>
                    </a:lnTo>
                    <a:lnTo>
                      <a:pt x="272" y="150"/>
                    </a:lnTo>
                    <a:lnTo>
                      <a:pt x="265" y="166"/>
                    </a:lnTo>
                    <a:lnTo>
                      <a:pt x="258" y="182"/>
                    </a:lnTo>
                    <a:lnTo>
                      <a:pt x="254" y="199"/>
                    </a:lnTo>
                    <a:lnTo>
                      <a:pt x="251" y="218"/>
                    </a:lnTo>
                    <a:lnTo>
                      <a:pt x="249" y="237"/>
                    </a:lnTo>
                    <a:lnTo>
                      <a:pt x="248" y="258"/>
                    </a:lnTo>
                    <a:lnTo>
                      <a:pt x="249" y="279"/>
                    </a:lnTo>
                    <a:lnTo>
                      <a:pt x="251" y="300"/>
                    </a:lnTo>
                    <a:lnTo>
                      <a:pt x="255" y="321"/>
                    </a:lnTo>
                    <a:lnTo>
                      <a:pt x="261" y="339"/>
                    </a:lnTo>
                    <a:lnTo>
                      <a:pt x="269" y="357"/>
                    </a:lnTo>
                    <a:lnTo>
                      <a:pt x="279" y="374"/>
                    </a:lnTo>
                    <a:lnTo>
                      <a:pt x="290" y="390"/>
                    </a:lnTo>
                    <a:lnTo>
                      <a:pt x="304" y="404"/>
                    </a:lnTo>
                    <a:lnTo>
                      <a:pt x="318" y="419"/>
                    </a:lnTo>
                    <a:lnTo>
                      <a:pt x="333" y="432"/>
                    </a:lnTo>
                    <a:lnTo>
                      <a:pt x="349" y="444"/>
                    </a:lnTo>
                    <a:lnTo>
                      <a:pt x="367" y="454"/>
                    </a:lnTo>
                    <a:lnTo>
                      <a:pt x="386" y="463"/>
                    </a:lnTo>
                    <a:lnTo>
                      <a:pt x="407" y="471"/>
                    </a:lnTo>
                    <a:lnTo>
                      <a:pt x="428" y="478"/>
                    </a:lnTo>
                    <a:lnTo>
                      <a:pt x="450" y="484"/>
                    </a:lnTo>
                    <a:lnTo>
                      <a:pt x="476" y="488"/>
                    </a:lnTo>
                    <a:lnTo>
                      <a:pt x="507" y="492"/>
                    </a:lnTo>
                    <a:lnTo>
                      <a:pt x="541" y="493"/>
                    </a:lnTo>
                    <a:lnTo>
                      <a:pt x="579" y="494"/>
                    </a:lnTo>
                    <a:lnTo>
                      <a:pt x="653" y="49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18" name="Freeform 32"/>
              <p:cNvSpPr/>
              <p:nvPr/>
            </p:nvSpPr>
            <p:spPr>
              <a:xfrm>
                <a:off x="1227240" y="290520"/>
                <a:ext cx="85320" cy="80280"/>
              </a:xfrm>
              <a:custGeom>
                <a:avLst/>
                <a:gdLst>
                  <a:gd name="textAreaLeft" fmla="*/ 0 w 85320"/>
                  <a:gd name="textAreaRight" fmla="*/ 85680 w 85320"/>
                  <a:gd name="textAreaTop" fmla="*/ 0 h 80280"/>
                  <a:gd name="textAreaBottom" fmla="*/ 80640 h 80280"/>
                </a:gdLst>
                <a:ahLst/>
                <a:rect l="textAreaLeft" t="textAreaTop" r="textAreaRight" b="textAreaBottom"/>
                <a:pathLst>
                  <a:path w="1181" h="1122">
                    <a:moveTo>
                      <a:pt x="891" y="1048"/>
                    </a:moveTo>
                    <a:lnTo>
                      <a:pt x="874" y="1058"/>
                    </a:lnTo>
                    <a:lnTo>
                      <a:pt x="856" y="1066"/>
                    </a:lnTo>
                    <a:lnTo>
                      <a:pt x="838" y="1074"/>
                    </a:lnTo>
                    <a:lnTo>
                      <a:pt x="820" y="1081"/>
                    </a:lnTo>
                    <a:lnTo>
                      <a:pt x="802" y="1088"/>
                    </a:lnTo>
                    <a:lnTo>
                      <a:pt x="783" y="1093"/>
                    </a:lnTo>
                    <a:lnTo>
                      <a:pt x="764" y="1098"/>
                    </a:lnTo>
                    <a:lnTo>
                      <a:pt x="745" y="1104"/>
                    </a:lnTo>
                    <a:lnTo>
                      <a:pt x="725" y="1108"/>
                    </a:lnTo>
                    <a:lnTo>
                      <a:pt x="706" y="1112"/>
                    </a:lnTo>
                    <a:lnTo>
                      <a:pt x="686" y="1115"/>
                    </a:lnTo>
                    <a:lnTo>
                      <a:pt x="664" y="1117"/>
                    </a:lnTo>
                    <a:lnTo>
                      <a:pt x="644" y="1119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2"/>
                    </a:lnTo>
                    <a:lnTo>
                      <a:pt x="518" y="1119"/>
                    </a:lnTo>
                    <a:lnTo>
                      <a:pt x="488" y="1116"/>
                    </a:lnTo>
                    <a:lnTo>
                      <a:pt x="458" y="1112"/>
                    </a:lnTo>
                    <a:lnTo>
                      <a:pt x="428" y="1107"/>
                    </a:lnTo>
                    <a:lnTo>
                      <a:pt x="400" y="1099"/>
                    </a:lnTo>
                    <a:lnTo>
                      <a:pt x="371" y="1092"/>
                    </a:lnTo>
                    <a:lnTo>
                      <a:pt x="345" y="1082"/>
                    </a:lnTo>
                    <a:lnTo>
                      <a:pt x="318" y="1073"/>
                    </a:lnTo>
                    <a:lnTo>
                      <a:pt x="293" y="1061"/>
                    </a:lnTo>
                    <a:lnTo>
                      <a:pt x="268" y="1048"/>
                    </a:lnTo>
                    <a:lnTo>
                      <a:pt x="244" y="1035"/>
                    </a:lnTo>
                    <a:lnTo>
                      <a:pt x="222" y="1020"/>
                    </a:lnTo>
                    <a:lnTo>
                      <a:pt x="200" y="1004"/>
                    </a:lnTo>
                    <a:lnTo>
                      <a:pt x="179" y="987"/>
                    </a:lnTo>
                    <a:lnTo>
                      <a:pt x="160" y="969"/>
                    </a:lnTo>
                    <a:lnTo>
                      <a:pt x="141" y="950"/>
                    </a:lnTo>
                    <a:lnTo>
                      <a:pt x="124" y="931"/>
                    </a:lnTo>
                    <a:lnTo>
                      <a:pt x="107" y="909"/>
                    </a:lnTo>
                    <a:lnTo>
                      <a:pt x="92" y="887"/>
                    </a:lnTo>
                    <a:lnTo>
                      <a:pt x="78" y="865"/>
                    </a:lnTo>
                    <a:lnTo>
                      <a:pt x="65" y="840"/>
                    </a:lnTo>
                    <a:lnTo>
                      <a:pt x="53" y="816"/>
                    </a:lnTo>
                    <a:lnTo>
                      <a:pt x="43" y="789"/>
                    </a:lnTo>
                    <a:lnTo>
                      <a:pt x="32" y="764"/>
                    </a:lnTo>
                    <a:lnTo>
                      <a:pt x="24" y="737"/>
                    </a:lnTo>
                    <a:lnTo>
                      <a:pt x="17" y="711"/>
                    </a:lnTo>
                    <a:lnTo>
                      <a:pt x="12" y="683"/>
                    </a:lnTo>
                    <a:lnTo>
                      <a:pt x="7" y="655"/>
                    </a:lnTo>
                    <a:lnTo>
                      <a:pt x="3" y="626"/>
                    </a:lnTo>
                    <a:lnTo>
                      <a:pt x="1" y="595"/>
                    </a:lnTo>
                    <a:lnTo>
                      <a:pt x="0" y="564"/>
                    </a:lnTo>
                    <a:lnTo>
                      <a:pt x="1" y="532"/>
                    </a:lnTo>
                    <a:lnTo>
                      <a:pt x="3" y="502"/>
                    </a:lnTo>
                    <a:lnTo>
                      <a:pt x="7" y="472"/>
                    </a:lnTo>
                    <a:lnTo>
                      <a:pt x="12" y="442"/>
                    </a:lnTo>
                    <a:lnTo>
                      <a:pt x="18" y="414"/>
                    </a:lnTo>
                    <a:lnTo>
                      <a:pt x="26" y="386"/>
                    </a:lnTo>
                    <a:lnTo>
                      <a:pt x="34" y="359"/>
                    </a:lnTo>
                    <a:lnTo>
                      <a:pt x="45" y="333"/>
                    </a:lnTo>
                    <a:lnTo>
                      <a:pt x="56" y="306"/>
                    </a:lnTo>
                    <a:lnTo>
                      <a:pt x="69" y="282"/>
                    </a:lnTo>
                    <a:lnTo>
                      <a:pt x="83" y="258"/>
                    </a:lnTo>
                    <a:lnTo>
                      <a:pt x="98" y="235"/>
                    </a:lnTo>
                    <a:lnTo>
                      <a:pt x="115" y="213"/>
                    </a:lnTo>
                    <a:lnTo>
                      <a:pt x="132" y="192"/>
                    </a:lnTo>
                    <a:lnTo>
                      <a:pt x="151" y="172"/>
                    </a:lnTo>
                    <a:lnTo>
                      <a:pt x="171" y="151"/>
                    </a:lnTo>
                    <a:lnTo>
                      <a:pt x="191" y="134"/>
                    </a:lnTo>
                    <a:lnTo>
                      <a:pt x="211" y="117"/>
                    </a:lnTo>
                    <a:lnTo>
                      <a:pt x="233" y="102"/>
                    </a:lnTo>
                    <a:lnTo>
                      <a:pt x="256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8" y="51"/>
                    </a:lnTo>
                    <a:lnTo>
                      <a:pt x="354" y="40"/>
                    </a:lnTo>
                    <a:lnTo>
                      <a:pt x="381" y="30"/>
                    </a:lnTo>
                    <a:lnTo>
                      <a:pt x="408" y="22"/>
                    </a:lnTo>
                    <a:lnTo>
                      <a:pt x="437" y="16"/>
                    </a:lnTo>
                    <a:lnTo>
                      <a:pt x="465" y="10"/>
                    </a:lnTo>
                    <a:lnTo>
                      <a:pt x="494" y="5"/>
                    </a:lnTo>
                    <a:lnTo>
                      <a:pt x="524" y="3"/>
                    </a:lnTo>
                    <a:lnTo>
                      <a:pt x="554" y="1"/>
                    </a:lnTo>
                    <a:lnTo>
                      <a:pt x="585" y="0"/>
                    </a:lnTo>
                    <a:lnTo>
                      <a:pt x="613" y="1"/>
                    </a:lnTo>
                    <a:lnTo>
                      <a:pt x="641" y="2"/>
                    </a:lnTo>
                    <a:lnTo>
                      <a:pt x="669" y="4"/>
                    </a:lnTo>
                    <a:lnTo>
                      <a:pt x="696" y="8"/>
                    </a:lnTo>
                    <a:lnTo>
                      <a:pt x="724" y="12"/>
                    </a:lnTo>
                    <a:lnTo>
                      <a:pt x="751" y="19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8" y="51"/>
                    </a:lnTo>
                    <a:lnTo>
                      <a:pt x="884" y="61"/>
                    </a:lnTo>
                    <a:lnTo>
                      <a:pt x="908" y="73"/>
                    </a:lnTo>
                    <a:lnTo>
                      <a:pt x="931" y="86"/>
                    </a:lnTo>
                    <a:lnTo>
                      <a:pt x="955" y="99"/>
                    </a:lnTo>
                    <a:lnTo>
                      <a:pt x="977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8" y="165"/>
                    </a:lnTo>
                    <a:lnTo>
                      <a:pt x="1056" y="185"/>
                    </a:lnTo>
                    <a:lnTo>
                      <a:pt x="1073" y="206"/>
                    </a:lnTo>
                    <a:lnTo>
                      <a:pt x="1089" y="228"/>
                    </a:lnTo>
                    <a:lnTo>
                      <a:pt x="1105" y="250"/>
                    </a:lnTo>
                    <a:lnTo>
                      <a:pt x="1119" y="275"/>
                    </a:lnTo>
                    <a:lnTo>
                      <a:pt x="1132" y="300"/>
                    </a:lnTo>
                    <a:lnTo>
                      <a:pt x="1143" y="327"/>
                    </a:lnTo>
                    <a:lnTo>
                      <a:pt x="1154" y="353"/>
                    </a:lnTo>
                    <a:lnTo>
                      <a:pt x="1162" y="382"/>
                    </a:lnTo>
                    <a:lnTo>
                      <a:pt x="1170" y="411"/>
                    </a:lnTo>
                    <a:lnTo>
                      <a:pt x="1175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1" y="662"/>
                    </a:lnTo>
                    <a:lnTo>
                      <a:pt x="1167" y="682"/>
                    </a:lnTo>
                    <a:lnTo>
                      <a:pt x="1162" y="701"/>
                    </a:lnTo>
                    <a:lnTo>
                      <a:pt x="1157" y="720"/>
                    </a:lnTo>
                    <a:lnTo>
                      <a:pt x="1152" y="738"/>
                    </a:lnTo>
                    <a:lnTo>
                      <a:pt x="1145" y="756"/>
                    </a:lnTo>
                    <a:lnTo>
                      <a:pt x="1138" y="774"/>
                    </a:lnTo>
                    <a:lnTo>
                      <a:pt x="1131" y="793"/>
                    </a:lnTo>
                    <a:lnTo>
                      <a:pt x="1123" y="810"/>
                    </a:lnTo>
                    <a:lnTo>
                      <a:pt x="1115" y="827"/>
                    </a:lnTo>
                    <a:lnTo>
                      <a:pt x="1105" y="843"/>
                    </a:lnTo>
                    <a:lnTo>
                      <a:pt x="1096" y="859"/>
                    </a:lnTo>
                    <a:lnTo>
                      <a:pt x="1085" y="875"/>
                    </a:lnTo>
                    <a:lnTo>
                      <a:pt x="1074" y="891"/>
                    </a:lnTo>
                    <a:lnTo>
                      <a:pt x="1064" y="906"/>
                    </a:lnTo>
                    <a:lnTo>
                      <a:pt x="1052" y="921"/>
                    </a:lnTo>
                    <a:lnTo>
                      <a:pt x="1039" y="935"/>
                    </a:lnTo>
                    <a:lnTo>
                      <a:pt x="1027" y="949"/>
                    </a:lnTo>
                    <a:lnTo>
                      <a:pt x="1014" y="961"/>
                    </a:lnTo>
                    <a:lnTo>
                      <a:pt x="1000" y="974"/>
                    </a:lnTo>
                    <a:lnTo>
                      <a:pt x="985" y="986"/>
                    </a:lnTo>
                    <a:lnTo>
                      <a:pt x="972" y="997"/>
                    </a:lnTo>
                    <a:lnTo>
                      <a:pt x="956" y="1009"/>
                    </a:lnTo>
                    <a:lnTo>
                      <a:pt x="941" y="1020"/>
                    </a:lnTo>
                    <a:lnTo>
                      <a:pt x="925" y="1029"/>
                    </a:lnTo>
                    <a:lnTo>
                      <a:pt x="908" y="1040"/>
                    </a:lnTo>
                    <a:lnTo>
                      <a:pt x="891" y="1048"/>
                    </a:lnTo>
                    <a:close/>
                    <a:moveTo>
                      <a:pt x="723" y="70"/>
                    </a:moveTo>
                    <a:lnTo>
                      <a:pt x="692" y="62"/>
                    </a:lnTo>
                    <a:lnTo>
                      <a:pt x="661" y="57"/>
                    </a:lnTo>
                    <a:lnTo>
                      <a:pt x="645" y="55"/>
                    </a:lnTo>
                    <a:lnTo>
                      <a:pt x="631" y="53"/>
                    </a:lnTo>
                    <a:lnTo>
                      <a:pt x="616" y="53"/>
                    </a:lnTo>
                    <a:lnTo>
                      <a:pt x="600" y="52"/>
                    </a:lnTo>
                    <a:lnTo>
                      <a:pt x="574" y="53"/>
                    </a:lnTo>
                    <a:lnTo>
                      <a:pt x="550" y="54"/>
                    </a:lnTo>
                    <a:lnTo>
                      <a:pt x="526" y="57"/>
                    </a:lnTo>
                    <a:lnTo>
                      <a:pt x="502" y="61"/>
                    </a:lnTo>
                    <a:lnTo>
                      <a:pt x="479" y="67"/>
                    </a:lnTo>
                    <a:lnTo>
                      <a:pt x="457" y="73"/>
                    </a:lnTo>
                    <a:lnTo>
                      <a:pt x="436" y="80"/>
                    </a:lnTo>
                    <a:lnTo>
                      <a:pt x="414" y="90"/>
                    </a:lnTo>
                    <a:lnTo>
                      <a:pt x="394" y="99"/>
                    </a:lnTo>
                    <a:lnTo>
                      <a:pt x="374" y="110"/>
                    </a:lnTo>
                    <a:lnTo>
                      <a:pt x="355" y="122"/>
                    </a:lnTo>
                    <a:lnTo>
                      <a:pt x="337" y="134"/>
                    </a:lnTo>
                    <a:lnTo>
                      <a:pt x="320" y="149"/>
                    </a:lnTo>
                    <a:lnTo>
                      <a:pt x="304" y="164"/>
                    </a:lnTo>
                    <a:lnTo>
                      <a:pt x="288" y="180"/>
                    </a:lnTo>
                    <a:lnTo>
                      <a:pt x="274" y="197"/>
                    </a:lnTo>
                    <a:lnTo>
                      <a:pt x="260" y="214"/>
                    </a:lnTo>
                    <a:lnTo>
                      <a:pt x="246" y="233"/>
                    </a:lnTo>
                    <a:lnTo>
                      <a:pt x="234" y="253"/>
                    </a:lnTo>
                    <a:lnTo>
                      <a:pt x="223" y="273"/>
                    </a:lnTo>
                    <a:lnTo>
                      <a:pt x="212" y="296"/>
                    </a:lnTo>
                    <a:lnTo>
                      <a:pt x="203" y="318"/>
                    </a:lnTo>
                    <a:lnTo>
                      <a:pt x="193" y="341"/>
                    </a:lnTo>
                    <a:lnTo>
                      <a:pt x="185" y="366"/>
                    </a:lnTo>
                    <a:lnTo>
                      <a:pt x="178" y="390"/>
                    </a:lnTo>
                    <a:lnTo>
                      <a:pt x="173" y="416"/>
                    </a:lnTo>
                    <a:lnTo>
                      <a:pt x="168" y="442"/>
                    </a:lnTo>
                    <a:lnTo>
                      <a:pt x="163" y="469"/>
                    </a:lnTo>
                    <a:lnTo>
                      <a:pt x="160" y="496"/>
                    </a:lnTo>
                    <a:lnTo>
                      <a:pt x="158" y="525"/>
                    </a:lnTo>
                    <a:lnTo>
                      <a:pt x="157" y="553"/>
                    </a:lnTo>
                    <a:lnTo>
                      <a:pt x="156" y="582"/>
                    </a:lnTo>
                    <a:lnTo>
                      <a:pt x="157" y="610"/>
                    </a:lnTo>
                    <a:lnTo>
                      <a:pt x="158" y="638"/>
                    </a:lnTo>
                    <a:lnTo>
                      <a:pt x="160" y="665"/>
                    </a:lnTo>
                    <a:lnTo>
                      <a:pt x="163" y="691"/>
                    </a:lnTo>
                    <a:lnTo>
                      <a:pt x="168" y="716"/>
                    </a:lnTo>
                    <a:lnTo>
                      <a:pt x="173" y="741"/>
                    </a:lnTo>
                    <a:lnTo>
                      <a:pt x="179" y="764"/>
                    </a:lnTo>
                    <a:lnTo>
                      <a:pt x="187" y="787"/>
                    </a:lnTo>
                    <a:lnTo>
                      <a:pt x="195" y="810"/>
                    </a:lnTo>
                    <a:lnTo>
                      <a:pt x="205" y="831"/>
                    </a:lnTo>
                    <a:lnTo>
                      <a:pt x="215" y="852"/>
                    </a:lnTo>
                    <a:lnTo>
                      <a:pt x="226" y="871"/>
                    </a:lnTo>
                    <a:lnTo>
                      <a:pt x="239" y="890"/>
                    </a:lnTo>
                    <a:lnTo>
                      <a:pt x="251" y="908"/>
                    </a:lnTo>
                    <a:lnTo>
                      <a:pt x="265" y="925"/>
                    </a:lnTo>
                    <a:lnTo>
                      <a:pt x="280" y="942"/>
                    </a:lnTo>
                    <a:lnTo>
                      <a:pt x="295" y="957"/>
                    </a:lnTo>
                    <a:lnTo>
                      <a:pt x="312" y="972"/>
                    </a:lnTo>
                    <a:lnTo>
                      <a:pt x="328" y="986"/>
                    </a:lnTo>
                    <a:lnTo>
                      <a:pt x="345" y="997"/>
                    </a:lnTo>
                    <a:lnTo>
                      <a:pt x="363" y="1009"/>
                    </a:lnTo>
                    <a:lnTo>
                      <a:pt x="382" y="1020"/>
                    </a:lnTo>
                    <a:lnTo>
                      <a:pt x="400" y="1029"/>
                    </a:lnTo>
                    <a:lnTo>
                      <a:pt x="420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3" y="1067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4" y="1069"/>
                    </a:lnTo>
                    <a:lnTo>
                      <a:pt x="640" y="1066"/>
                    </a:lnTo>
                    <a:lnTo>
                      <a:pt x="666" y="1063"/>
                    </a:lnTo>
                    <a:lnTo>
                      <a:pt x="691" y="1058"/>
                    </a:lnTo>
                    <a:lnTo>
                      <a:pt x="714" y="1050"/>
                    </a:lnTo>
                    <a:lnTo>
                      <a:pt x="738" y="1042"/>
                    </a:lnTo>
                    <a:lnTo>
                      <a:pt x="761" y="1032"/>
                    </a:lnTo>
                    <a:lnTo>
                      <a:pt x="782" y="1021"/>
                    </a:lnTo>
                    <a:lnTo>
                      <a:pt x="803" y="1008"/>
                    </a:lnTo>
                    <a:lnTo>
                      <a:pt x="822" y="995"/>
                    </a:lnTo>
                    <a:lnTo>
                      <a:pt x="840" y="980"/>
                    </a:lnTo>
                    <a:lnTo>
                      <a:pt x="858" y="966"/>
                    </a:lnTo>
                    <a:lnTo>
                      <a:pt x="875" y="949"/>
                    </a:lnTo>
                    <a:lnTo>
                      <a:pt x="891" y="932"/>
                    </a:lnTo>
                    <a:lnTo>
                      <a:pt x="906" y="914"/>
                    </a:lnTo>
                    <a:lnTo>
                      <a:pt x="920" y="894"/>
                    </a:lnTo>
                    <a:lnTo>
                      <a:pt x="932" y="875"/>
                    </a:lnTo>
                    <a:lnTo>
                      <a:pt x="944" y="855"/>
                    </a:lnTo>
                    <a:lnTo>
                      <a:pt x="956" y="834"/>
                    </a:lnTo>
                    <a:lnTo>
                      <a:pt x="966" y="813"/>
                    </a:lnTo>
                    <a:lnTo>
                      <a:pt x="976" y="791"/>
                    </a:lnTo>
                    <a:lnTo>
                      <a:pt x="984" y="769"/>
                    </a:lnTo>
                    <a:lnTo>
                      <a:pt x="993" y="746"/>
                    </a:lnTo>
                    <a:lnTo>
                      <a:pt x="999" y="724"/>
                    </a:lnTo>
                    <a:lnTo>
                      <a:pt x="1006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3" y="612"/>
                    </a:lnTo>
                    <a:lnTo>
                      <a:pt x="1025" y="592"/>
                    </a:lnTo>
                    <a:lnTo>
                      <a:pt x="1026" y="572"/>
                    </a:lnTo>
                    <a:lnTo>
                      <a:pt x="1026" y="552"/>
                    </a:lnTo>
                    <a:lnTo>
                      <a:pt x="1026" y="514"/>
                    </a:lnTo>
                    <a:lnTo>
                      <a:pt x="1025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4" y="393"/>
                    </a:lnTo>
                    <a:lnTo>
                      <a:pt x="1008" y="366"/>
                    </a:lnTo>
                    <a:lnTo>
                      <a:pt x="999" y="338"/>
                    </a:lnTo>
                    <a:lnTo>
                      <a:pt x="989" y="310"/>
                    </a:lnTo>
                    <a:lnTo>
                      <a:pt x="982" y="296"/>
                    </a:lnTo>
                    <a:lnTo>
                      <a:pt x="976" y="282"/>
                    </a:lnTo>
                    <a:lnTo>
                      <a:pt x="970" y="268"/>
                    </a:lnTo>
                    <a:lnTo>
                      <a:pt x="962" y="254"/>
                    </a:lnTo>
                    <a:lnTo>
                      <a:pt x="946" y="229"/>
                    </a:lnTo>
                    <a:lnTo>
                      <a:pt x="927" y="203"/>
                    </a:lnTo>
                    <a:lnTo>
                      <a:pt x="918" y="192"/>
                    </a:lnTo>
                    <a:lnTo>
                      <a:pt x="908" y="180"/>
                    </a:lnTo>
                    <a:lnTo>
                      <a:pt x="898" y="169"/>
                    </a:lnTo>
                    <a:lnTo>
                      <a:pt x="886" y="159"/>
                    </a:lnTo>
                    <a:lnTo>
                      <a:pt x="874" y="149"/>
                    </a:lnTo>
                    <a:lnTo>
                      <a:pt x="863" y="140"/>
                    </a:lnTo>
                    <a:lnTo>
                      <a:pt x="851" y="131"/>
                    </a:lnTo>
                    <a:lnTo>
                      <a:pt x="838" y="123"/>
                    </a:lnTo>
                    <a:lnTo>
                      <a:pt x="824" y="114"/>
                    </a:lnTo>
                    <a:lnTo>
                      <a:pt x="812" y="106"/>
                    </a:lnTo>
                    <a:lnTo>
                      <a:pt x="798" y="99"/>
                    </a:lnTo>
                    <a:lnTo>
                      <a:pt x="783" y="92"/>
                    </a:lnTo>
                    <a:lnTo>
                      <a:pt x="769" y="86"/>
                    </a:lnTo>
                    <a:lnTo>
                      <a:pt x="753" y="80"/>
                    </a:lnTo>
                    <a:lnTo>
                      <a:pt x="739" y="75"/>
                    </a:lnTo>
                    <a:lnTo>
                      <a:pt x="723" y="7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3840" bIns="338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19" name="Freeform 33"/>
              <p:cNvSpPr/>
              <p:nvPr/>
            </p:nvSpPr>
            <p:spPr>
              <a:xfrm>
                <a:off x="1146240" y="290520"/>
                <a:ext cx="66240" cy="7884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941" h="1080">
                    <a:moveTo>
                      <a:pt x="138" y="536"/>
                    </a:moveTo>
                    <a:lnTo>
                      <a:pt x="138" y="1080"/>
                    </a:lnTo>
                    <a:lnTo>
                      <a:pt x="110" y="1077"/>
                    </a:lnTo>
                    <a:lnTo>
                      <a:pt x="98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40" y="2"/>
                    </a:lnTo>
                    <a:lnTo>
                      <a:pt x="69" y="3"/>
                    </a:lnTo>
                    <a:lnTo>
                      <a:pt x="95" y="2"/>
                    </a:lnTo>
                    <a:lnTo>
                      <a:pt x="138" y="0"/>
                    </a:lnTo>
                    <a:lnTo>
                      <a:pt x="138" y="452"/>
                    </a:lnTo>
                    <a:lnTo>
                      <a:pt x="470" y="461"/>
                    </a:lnTo>
                    <a:lnTo>
                      <a:pt x="488" y="460"/>
                    </a:lnTo>
                    <a:lnTo>
                      <a:pt x="507" y="459"/>
                    </a:lnTo>
                    <a:lnTo>
                      <a:pt x="527" y="458"/>
                    </a:lnTo>
                    <a:lnTo>
                      <a:pt x="548" y="458"/>
                    </a:lnTo>
                    <a:lnTo>
                      <a:pt x="569" y="456"/>
                    </a:lnTo>
                    <a:lnTo>
                      <a:pt x="591" y="455"/>
                    </a:lnTo>
                    <a:lnTo>
                      <a:pt x="614" y="455"/>
                    </a:lnTo>
                    <a:lnTo>
                      <a:pt x="638" y="454"/>
                    </a:lnTo>
                    <a:lnTo>
                      <a:pt x="661" y="454"/>
                    </a:lnTo>
                    <a:lnTo>
                      <a:pt x="684" y="453"/>
                    </a:lnTo>
                    <a:lnTo>
                      <a:pt x="706" y="453"/>
                    </a:lnTo>
                    <a:lnTo>
                      <a:pt x="728" y="453"/>
                    </a:lnTo>
                    <a:lnTo>
                      <a:pt x="748" y="452"/>
                    </a:lnTo>
                    <a:lnTo>
                      <a:pt x="767" y="452"/>
                    </a:lnTo>
                    <a:lnTo>
                      <a:pt x="785" y="452"/>
                    </a:lnTo>
                    <a:lnTo>
                      <a:pt x="803" y="452"/>
                    </a:lnTo>
                    <a:lnTo>
                      <a:pt x="803" y="0"/>
                    </a:lnTo>
                    <a:lnTo>
                      <a:pt x="843" y="2"/>
                    </a:lnTo>
                    <a:lnTo>
                      <a:pt x="872" y="3"/>
                    </a:lnTo>
                    <a:lnTo>
                      <a:pt x="898" y="2"/>
                    </a:lnTo>
                    <a:lnTo>
                      <a:pt x="941" y="0"/>
                    </a:lnTo>
                    <a:lnTo>
                      <a:pt x="941" y="1080"/>
                    </a:lnTo>
                    <a:lnTo>
                      <a:pt x="912" y="1077"/>
                    </a:lnTo>
                    <a:lnTo>
                      <a:pt x="901" y="1076"/>
                    </a:lnTo>
                    <a:lnTo>
                      <a:pt x="894" y="1076"/>
                    </a:lnTo>
                    <a:lnTo>
                      <a:pt x="872" y="1074"/>
                    </a:lnTo>
                    <a:lnTo>
                      <a:pt x="847" y="1076"/>
                    </a:lnTo>
                    <a:lnTo>
                      <a:pt x="828" y="1077"/>
                    </a:lnTo>
                    <a:lnTo>
                      <a:pt x="803" y="1080"/>
                    </a:lnTo>
                    <a:lnTo>
                      <a:pt x="803" y="536"/>
                    </a:lnTo>
                    <a:lnTo>
                      <a:pt x="692" y="534"/>
                    </a:lnTo>
                    <a:lnTo>
                      <a:pt x="562" y="529"/>
                    </a:lnTo>
                    <a:lnTo>
                      <a:pt x="378" y="529"/>
                    </a:lnTo>
                    <a:lnTo>
                      <a:pt x="365" y="529"/>
                    </a:lnTo>
                    <a:lnTo>
                      <a:pt x="349" y="529"/>
                    </a:lnTo>
                    <a:lnTo>
                      <a:pt x="330" y="530"/>
                    </a:lnTo>
                    <a:lnTo>
                      <a:pt x="309" y="530"/>
                    </a:lnTo>
                    <a:lnTo>
                      <a:pt x="288" y="532"/>
                    </a:lnTo>
                    <a:lnTo>
                      <a:pt x="271" y="533"/>
                    </a:lnTo>
                    <a:lnTo>
                      <a:pt x="257" y="533"/>
                    </a:lnTo>
                    <a:lnTo>
                      <a:pt x="249" y="534"/>
                    </a:lnTo>
                    <a:lnTo>
                      <a:pt x="138" y="53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20" name="Freeform 34"/>
              <p:cNvSpPr/>
              <p:nvPr/>
            </p:nvSpPr>
            <p:spPr>
              <a:xfrm>
                <a:off x="1063800" y="290520"/>
                <a:ext cx="66240" cy="8028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80280"/>
                  <a:gd name="textAreaBottom" fmla="*/ 80640 h 80280"/>
                </a:gdLst>
                <a:ahLst/>
                <a:rect l="textAreaLeft" t="textAreaTop" r="textAreaRight" b="textAreaBottom"/>
                <a:pathLst>
                  <a:path w="934" h="1122">
                    <a:moveTo>
                      <a:pt x="323" y="1082"/>
                    </a:moveTo>
                    <a:lnTo>
                      <a:pt x="298" y="1073"/>
                    </a:lnTo>
                    <a:lnTo>
                      <a:pt x="274" y="1061"/>
                    </a:lnTo>
                    <a:lnTo>
                      <a:pt x="250" y="1049"/>
                    </a:lnTo>
                    <a:lnTo>
                      <a:pt x="228" y="1036"/>
                    </a:lnTo>
                    <a:lnTo>
                      <a:pt x="207" y="1021"/>
                    </a:lnTo>
                    <a:lnTo>
                      <a:pt x="187" y="1005"/>
                    </a:lnTo>
                    <a:lnTo>
                      <a:pt x="168" y="988"/>
                    </a:lnTo>
                    <a:lnTo>
                      <a:pt x="150" y="970"/>
                    </a:lnTo>
                    <a:lnTo>
                      <a:pt x="132" y="951"/>
                    </a:lnTo>
                    <a:lnTo>
                      <a:pt x="116" y="932"/>
                    </a:lnTo>
                    <a:lnTo>
                      <a:pt x="100" y="910"/>
                    </a:lnTo>
                    <a:lnTo>
                      <a:pt x="86" y="888"/>
                    </a:lnTo>
                    <a:lnTo>
                      <a:pt x="72" y="865"/>
                    </a:lnTo>
                    <a:lnTo>
                      <a:pt x="61" y="841"/>
                    </a:lnTo>
                    <a:lnTo>
                      <a:pt x="49" y="816"/>
                    </a:lnTo>
                    <a:lnTo>
                      <a:pt x="40" y="789"/>
                    </a:lnTo>
                    <a:lnTo>
                      <a:pt x="30" y="763"/>
                    </a:lnTo>
                    <a:lnTo>
                      <a:pt x="23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6" y="649"/>
                    </a:lnTo>
                    <a:lnTo>
                      <a:pt x="2" y="620"/>
                    </a:lnTo>
                    <a:lnTo>
                      <a:pt x="1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4" y="494"/>
                    </a:lnTo>
                    <a:lnTo>
                      <a:pt x="6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5" y="415"/>
                    </a:lnTo>
                    <a:lnTo>
                      <a:pt x="21" y="396"/>
                    </a:lnTo>
                    <a:lnTo>
                      <a:pt x="26" y="378"/>
                    </a:lnTo>
                    <a:lnTo>
                      <a:pt x="31" y="359"/>
                    </a:lnTo>
                    <a:lnTo>
                      <a:pt x="37" y="341"/>
                    </a:lnTo>
                    <a:lnTo>
                      <a:pt x="45" y="323"/>
                    </a:lnTo>
                    <a:lnTo>
                      <a:pt x="52" y="306"/>
                    </a:lnTo>
                    <a:lnTo>
                      <a:pt x="60" y="290"/>
                    </a:lnTo>
                    <a:lnTo>
                      <a:pt x="69" y="273"/>
                    </a:lnTo>
                    <a:lnTo>
                      <a:pt x="78" y="258"/>
                    </a:lnTo>
                    <a:lnTo>
                      <a:pt x="88" y="242"/>
                    </a:lnTo>
                    <a:lnTo>
                      <a:pt x="99" y="227"/>
                    </a:lnTo>
                    <a:lnTo>
                      <a:pt x="109" y="212"/>
                    </a:lnTo>
                    <a:lnTo>
                      <a:pt x="121" y="198"/>
                    </a:lnTo>
                    <a:lnTo>
                      <a:pt x="133" y="184"/>
                    </a:lnTo>
                    <a:lnTo>
                      <a:pt x="144" y="172"/>
                    </a:lnTo>
                    <a:lnTo>
                      <a:pt x="157" y="159"/>
                    </a:lnTo>
                    <a:lnTo>
                      <a:pt x="171" y="147"/>
                    </a:lnTo>
                    <a:lnTo>
                      <a:pt x="185" y="136"/>
                    </a:lnTo>
                    <a:lnTo>
                      <a:pt x="198" y="124"/>
                    </a:lnTo>
                    <a:lnTo>
                      <a:pt x="213" y="113"/>
                    </a:lnTo>
                    <a:lnTo>
                      <a:pt x="228" y="103"/>
                    </a:lnTo>
                    <a:lnTo>
                      <a:pt x="244" y="93"/>
                    </a:lnTo>
                    <a:lnTo>
                      <a:pt x="260" y="84"/>
                    </a:lnTo>
                    <a:lnTo>
                      <a:pt x="276" y="75"/>
                    </a:lnTo>
                    <a:lnTo>
                      <a:pt x="293" y="67"/>
                    </a:lnTo>
                    <a:lnTo>
                      <a:pt x="310" y="59"/>
                    </a:lnTo>
                    <a:lnTo>
                      <a:pt x="327" y="51"/>
                    </a:lnTo>
                    <a:lnTo>
                      <a:pt x="345" y="44"/>
                    </a:lnTo>
                    <a:lnTo>
                      <a:pt x="363" y="38"/>
                    </a:lnTo>
                    <a:lnTo>
                      <a:pt x="381" y="31"/>
                    </a:lnTo>
                    <a:lnTo>
                      <a:pt x="399" y="26"/>
                    </a:lnTo>
                    <a:lnTo>
                      <a:pt x="417" y="21"/>
                    </a:lnTo>
                    <a:lnTo>
                      <a:pt x="436" y="17"/>
                    </a:lnTo>
                    <a:lnTo>
                      <a:pt x="455" y="12"/>
                    </a:lnTo>
                    <a:lnTo>
                      <a:pt x="474" y="9"/>
                    </a:lnTo>
                    <a:lnTo>
                      <a:pt x="494" y="6"/>
                    </a:lnTo>
                    <a:lnTo>
                      <a:pt x="514" y="4"/>
                    </a:lnTo>
                    <a:lnTo>
                      <a:pt x="533" y="2"/>
                    </a:lnTo>
                    <a:lnTo>
                      <a:pt x="554" y="1"/>
                    </a:lnTo>
                    <a:lnTo>
                      <a:pt x="575" y="0"/>
                    </a:lnTo>
                    <a:lnTo>
                      <a:pt x="595" y="0"/>
                    </a:lnTo>
                    <a:lnTo>
                      <a:pt x="623" y="1"/>
                    </a:lnTo>
                    <a:lnTo>
                      <a:pt x="653" y="2"/>
                    </a:lnTo>
                    <a:lnTo>
                      <a:pt x="682" y="4"/>
                    </a:lnTo>
                    <a:lnTo>
                      <a:pt x="711" y="7"/>
                    </a:lnTo>
                    <a:lnTo>
                      <a:pt x="740" y="12"/>
                    </a:lnTo>
                    <a:lnTo>
                      <a:pt x="768" y="18"/>
                    </a:lnTo>
                    <a:lnTo>
                      <a:pt x="798" y="25"/>
                    </a:lnTo>
                    <a:lnTo>
                      <a:pt x="827" y="33"/>
                    </a:lnTo>
                    <a:lnTo>
                      <a:pt x="854" y="41"/>
                    </a:lnTo>
                    <a:lnTo>
                      <a:pt x="882" y="51"/>
                    </a:lnTo>
                    <a:lnTo>
                      <a:pt x="907" y="61"/>
                    </a:lnTo>
                    <a:lnTo>
                      <a:pt x="934" y="73"/>
                    </a:lnTo>
                    <a:lnTo>
                      <a:pt x="924" y="98"/>
                    </a:lnTo>
                    <a:lnTo>
                      <a:pt x="916" y="127"/>
                    </a:lnTo>
                    <a:lnTo>
                      <a:pt x="907" y="159"/>
                    </a:lnTo>
                    <a:lnTo>
                      <a:pt x="900" y="194"/>
                    </a:lnTo>
                    <a:lnTo>
                      <a:pt x="890" y="195"/>
                    </a:lnTo>
                    <a:lnTo>
                      <a:pt x="880" y="183"/>
                    </a:lnTo>
                    <a:lnTo>
                      <a:pt x="866" y="171"/>
                    </a:lnTo>
                    <a:lnTo>
                      <a:pt x="850" y="157"/>
                    </a:lnTo>
                    <a:lnTo>
                      <a:pt x="831" y="142"/>
                    </a:lnTo>
                    <a:lnTo>
                      <a:pt x="810" y="127"/>
                    </a:lnTo>
                    <a:lnTo>
                      <a:pt x="785" y="113"/>
                    </a:lnTo>
                    <a:lnTo>
                      <a:pt x="758" y="99"/>
                    </a:lnTo>
                    <a:lnTo>
                      <a:pt x="727" y="86"/>
                    </a:lnTo>
                    <a:lnTo>
                      <a:pt x="711" y="80"/>
                    </a:lnTo>
                    <a:lnTo>
                      <a:pt x="694" y="75"/>
                    </a:lnTo>
                    <a:lnTo>
                      <a:pt x="677" y="70"/>
                    </a:lnTo>
                    <a:lnTo>
                      <a:pt x="660" y="67"/>
                    </a:lnTo>
                    <a:lnTo>
                      <a:pt x="642" y="63"/>
                    </a:lnTo>
                    <a:lnTo>
                      <a:pt x="624" y="61"/>
                    </a:lnTo>
                    <a:lnTo>
                      <a:pt x="606" y="60"/>
                    </a:lnTo>
                    <a:lnTo>
                      <a:pt x="588" y="59"/>
                    </a:lnTo>
                    <a:lnTo>
                      <a:pt x="571" y="59"/>
                    </a:lnTo>
                    <a:lnTo>
                      <a:pt x="554" y="60"/>
                    </a:lnTo>
                    <a:lnTo>
                      <a:pt x="539" y="61"/>
                    </a:lnTo>
                    <a:lnTo>
                      <a:pt x="523" y="63"/>
                    </a:lnTo>
                    <a:lnTo>
                      <a:pt x="507" y="65"/>
                    </a:lnTo>
                    <a:lnTo>
                      <a:pt x="491" y="69"/>
                    </a:lnTo>
                    <a:lnTo>
                      <a:pt x="476" y="72"/>
                    </a:lnTo>
                    <a:lnTo>
                      <a:pt x="460" y="76"/>
                    </a:lnTo>
                    <a:lnTo>
                      <a:pt x="446" y="80"/>
                    </a:lnTo>
                    <a:lnTo>
                      <a:pt x="432" y="86"/>
                    </a:lnTo>
                    <a:lnTo>
                      <a:pt x="418" y="91"/>
                    </a:lnTo>
                    <a:lnTo>
                      <a:pt x="404" y="97"/>
                    </a:lnTo>
                    <a:lnTo>
                      <a:pt x="391" y="104"/>
                    </a:lnTo>
                    <a:lnTo>
                      <a:pt x="379" y="111"/>
                    </a:lnTo>
                    <a:lnTo>
                      <a:pt x="366" y="119"/>
                    </a:lnTo>
                    <a:lnTo>
                      <a:pt x="353" y="126"/>
                    </a:lnTo>
                    <a:lnTo>
                      <a:pt x="341" y="134"/>
                    </a:lnTo>
                    <a:lnTo>
                      <a:pt x="330" y="144"/>
                    </a:lnTo>
                    <a:lnTo>
                      <a:pt x="318" y="154"/>
                    </a:lnTo>
                    <a:lnTo>
                      <a:pt x="308" y="163"/>
                    </a:lnTo>
                    <a:lnTo>
                      <a:pt x="297" y="174"/>
                    </a:lnTo>
                    <a:lnTo>
                      <a:pt x="286" y="184"/>
                    </a:lnTo>
                    <a:lnTo>
                      <a:pt x="277" y="195"/>
                    </a:lnTo>
                    <a:lnTo>
                      <a:pt x="267" y="207"/>
                    </a:lnTo>
                    <a:lnTo>
                      <a:pt x="258" y="218"/>
                    </a:lnTo>
                    <a:lnTo>
                      <a:pt x="249" y="231"/>
                    </a:lnTo>
                    <a:lnTo>
                      <a:pt x="241" y="243"/>
                    </a:lnTo>
                    <a:lnTo>
                      <a:pt x="233" y="257"/>
                    </a:lnTo>
                    <a:lnTo>
                      <a:pt x="219" y="283"/>
                    </a:lnTo>
                    <a:lnTo>
                      <a:pt x="206" y="313"/>
                    </a:lnTo>
                    <a:lnTo>
                      <a:pt x="194" y="341"/>
                    </a:lnTo>
                    <a:lnTo>
                      <a:pt x="184" y="372"/>
                    </a:lnTo>
                    <a:lnTo>
                      <a:pt x="175" y="402"/>
                    </a:lnTo>
                    <a:lnTo>
                      <a:pt x="168" y="434"/>
                    </a:lnTo>
                    <a:lnTo>
                      <a:pt x="162" y="466"/>
                    </a:lnTo>
                    <a:lnTo>
                      <a:pt x="159" y="497"/>
                    </a:lnTo>
                    <a:lnTo>
                      <a:pt x="156" y="530"/>
                    </a:lnTo>
                    <a:lnTo>
                      <a:pt x="156" y="564"/>
                    </a:lnTo>
                    <a:lnTo>
                      <a:pt x="156" y="600"/>
                    </a:lnTo>
                    <a:lnTo>
                      <a:pt x="159" y="635"/>
                    </a:lnTo>
                    <a:lnTo>
                      <a:pt x="162" y="669"/>
                    </a:lnTo>
                    <a:lnTo>
                      <a:pt x="169" y="702"/>
                    </a:lnTo>
                    <a:lnTo>
                      <a:pt x="176" y="734"/>
                    </a:lnTo>
                    <a:lnTo>
                      <a:pt x="185" y="765"/>
                    </a:lnTo>
                    <a:lnTo>
                      <a:pt x="195" y="795"/>
                    </a:lnTo>
                    <a:lnTo>
                      <a:pt x="208" y="824"/>
                    </a:lnTo>
                    <a:lnTo>
                      <a:pt x="222" y="851"/>
                    </a:lnTo>
                    <a:lnTo>
                      <a:pt x="237" y="877"/>
                    </a:lnTo>
                    <a:lnTo>
                      <a:pt x="254" y="902"/>
                    </a:lnTo>
                    <a:lnTo>
                      <a:pt x="273" y="924"/>
                    </a:lnTo>
                    <a:lnTo>
                      <a:pt x="292" y="945"/>
                    </a:lnTo>
                    <a:lnTo>
                      <a:pt x="313" y="964"/>
                    </a:lnTo>
                    <a:lnTo>
                      <a:pt x="335" y="983"/>
                    </a:lnTo>
                    <a:lnTo>
                      <a:pt x="358" y="998"/>
                    </a:lnTo>
                    <a:lnTo>
                      <a:pt x="383" y="1013"/>
                    </a:lnTo>
                    <a:lnTo>
                      <a:pt x="408" y="1026"/>
                    </a:lnTo>
                    <a:lnTo>
                      <a:pt x="435" y="1037"/>
                    </a:lnTo>
                    <a:lnTo>
                      <a:pt x="461" y="1045"/>
                    </a:lnTo>
                    <a:lnTo>
                      <a:pt x="489" y="1052"/>
                    </a:lnTo>
                    <a:lnTo>
                      <a:pt x="517" y="1056"/>
                    </a:lnTo>
                    <a:lnTo>
                      <a:pt x="547" y="1059"/>
                    </a:lnTo>
                    <a:lnTo>
                      <a:pt x="577" y="1060"/>
                    </a:lnTo>
                    <a:lnTo>
                      <a:pt x="597" y="1060"/>
                    </a:lnTo>
                    <a:lnTo>
                      <a:pt x="616" y="1059"/>
                    </a:lnTo>
                    <a:lnTo>
                      <a:pt x="635" y="1057"/>
                    </a:lnTo>
                    <a:lnTo>
                      <a:pt x="653" y="1055"/>
                    </a:lnTo>
                    <a:lnTo>
                      <a:pt x="671" y="1050"/>
                    </a:lnTo>
                    <a:lnTo>
                      <a:pt x="690" y="1047"/>
                    </a:lnTo>
                    <a:lnTo>
                      <a:pt x="707" y="1042"/>
                    </a:lnTo>
                    <a:lnTo>
                      <a:pt x="725" y="1037"/>
                    </a:lnTo>
                    <a:lnTo>
                      <a:pt x="758" y="1025"/>
                    </a:lnTo>
                    <a:lnTo>
                      <a:pt x="787" y="1012"/>
                    </a:lnTo>
                    <a:lnTo>
                      <a:pt x="815" y="998"/>
                    </a:lnTo>
                    <a:lnTo>
                      <a:pt x="839" y="985"/>
                    </a:lnTo>
                    <a:lnTo>
                      <a:pt x="860" y="971"/>
                    </a:lnTo>
                    <a:lnTo>
                      <a:pt x="880" y="957"/>
                    </a:lnTo>
                    <a:lnTo>
                      <a:pt x="897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80" y="1046"/>
                    </a:lnTo>
                    <a:lnTo>
                      <a:pt x="854" y="1060"/>
                    </a:lnTo>
                    <a:lnTo>
                      <a:pt x="827" y="1073"/>
                    </a:lnTo>
                    <a:lnTo>
                      <a:pt x="799" y="1084"/>
                    </a:lnTo>
                    <a:lnTo>
                      <a:pt x="771" y="1093"/>
                    </a:lnTo>
                    <a:lnTo>
                      <a:pt x="742" y="1100"/>
                    </a:lnTo>
                    <a:lnTo>
                      <a:pt x="713" y="1107"/>
                    </a:lnTo>
                    <a:lnTo>
                      <a:pt x="683" y="1112"/>
                    </a:lnTo>
                    <a:lnTo>
                      <a:pt x="651" y="1116"/>
                    </a:lnTo>
                    <a:lnTo>
                      <a:pt x="619" y="1119"/>
                    </a:lnTo>
                    <a:lnTo>
                      <a:pt x="587" y="1122"/>
                    </a:lnTo>
                    <a:lnTo>
                      <a:pt x="554" y="1122"/>
                    </a:lnTo>
                    <a:lnTo>
                      <a:pt x="524" y="1122"/>
                    </a:lnTo>
                    <a:lnTo>
                      <a:pt x="492" y="1119"/>
                    </a:lnTo>
                    <a:lnTo>
                      <a:pt x="462" y="1116"/>
                    </a:lnTo>
                    <a:lnTo>
                      <a:pt x="433" y="1112"/>
                    </a:lnTo>
                    <a:lnTo>
                      <a:pt x="404" y="1107"/>
                    </a:lnTo>
                    <a:lnTo>
                      <a:pt x="376" y="1099"/>
                    </a:lnTo>
                    <a:lnTo>
                      <a:pt x="349" y="1092"/>
                    </a:lnTo>
                    <a:lnTo>
                      <a:pt x="323" y="108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3840" bIns="338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21" name="Freeform 35"/>
              <p:cNvSpPr/>
              <p:nvPr/>
            </p:nvSpPr>
            <p:spPr>
              <a:xfrm>
                <a:off x="987480" y="290520"/>
                <a:ext cx="70920" cy="78840"/>
              </a:xfrm>
              <a:custGeom>
                <a:avLst/>
                <a:gdLst>
                  <a:gd name="textAreaLeft" fmla="*/ 0 w 70920"/>
                  <a:gd name="textAreaRight" fmla="*/ 71280 w 709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1001" h="1104">
                    <a:moveTo>
                      <a:pt x="229" y="777"/>
                    </a:moveTo>
                    <a:lnTo>
                      <a:pt x="184" y="901"/>
                    </a:lnTo>
                    <a:lnTo>
                      <a:pt x="147" y="998"/>
                    </a:lnTo>
                    <a:lnTo>
                      <a:pt x="114" y="1104"/>
                    </a:lnTo>
                    <a:lnTo>
                      <a:pt x="88" y="1101"/>
                    </a:lnTo>
                    <a:lnTo>
                      <a:pt x="80" y="1100"/>
                    </a:lnTo>
                    <a:lnTo>
                      <a:pt x="72" y="1100"/>
                    </a:lnTo>
                    <a:lnTo>
                      <a:pt x="54" y="1098"/>
                    </a:lnTo>
                    <a:lnTo>
                      <a:pt x="36" y="1098"/>
                    </a:lnTo>
                    <a:lnTo>
                      <a:pt x="23" y="1100"/>
                    </a:lnTo>
                    <a:lnTo>
                      <a:pt x="0" y="1104"/>
                    </a:lnTo>
                    <a:lnTo>
                      <a:pt x="491" y="0"/>
                    </a:lnTo>
                    <a:lnTo>
                      <a:pt x="528" y="0"/>
                    </a:lnTo>
                    <a:lnTo>
                      <a:pt x="1001" y="1104"/>
                    </a:lnTo>
                    <a:lnTo>
                      <a:pt x="968" y="1101"/>
                    </a:lnTo>
                    <a:lnTo>
                      <a:pt x="957" y="1101"/>
                    </a:lnTo>
                    <a:lnTo>
                      <a:pt x="953" y="1100"/>
                    </a:lnTo>
                    <a:lnTo>
                      <a:pt x="944" y="1100"/>
                    </a:lnTo>
                    <a:lnTo>
                      <a:pt x="919" y="1098"/>
                    </a:lnTo>
                    <a:lnTo>
                      <a:pt x="893" y="1098"/>
                    </a:lnTo>
                    <a:lnTo>
                      <a:pt x="871" y="1100"/>
                    </a:lnTo>
                    <a:lnTo>
                      <a:pt x="836" y="1104"/>
                    </a:lnTo>
                    <a:lnTo>
                      <a:pt x="819" y="1057"/>
                    </a:lnTo>
                    <a:lnTo>
                      <a:pt x="804" y="1018"/>
                    </a:lnTo>
                    <a:lnTo>
                      <a:pt x="793" y="985"/>
                    </a:lnTo>
                    <a:lnTo>
                      <a:pt x="782" y="958"/>
                    </a:lnTo>
                    <a:lnTo>
                      <a:pt x="777" y="941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3" y="854"/>
                    </a:lnTo>
                    <a:lnTo>
                      <a:pt x="733" y="830"/>
                    </a:lnTo>
                    <a:lnTo>
                      <a:pt x="724" y="805"/>
                    </a:lnTo>
                    <a:lnTo>
                      <a:pt x="713" y="780"/>
                    </a:lnTo>
                    <a:lnTo>
                      <a:pt x="703" y="754"/>
                    </a:lnTo>
                    <a:lnTo>
                      <a:pt x="692" y="729"/>
                    </a:lnTo>
                    <a:lnTo>
                      <a:pt x="682" y="703"/>
                    </a:lnTo>
                    <a:lnTo>
                      <a:pt x="670" y="677"/>
                    </a:lnTo>
                    <a:lnTo>
                      <a:pt x="269" y="677"/>
                    </a:lnTo>
                    <a:lnTo>
                      <a:pt x="229" y="777"/>
                    </a:lnTo>
                    <a:close/>
                    <a:moveTo>
                      <a:pt x="646" y="610"/>
                    </a:moveTo>
                    <a:lnTo>
                      <a:pt x="472" y="208"/>
                    </a:lnTo>
                    <a:lnTo>
                      <a:pt x="299" y="610"/>
                    </a:lnTo>
                    <a:lnTo>
                      <a:pt x="646" y="61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22" name="Freeform 36"/>
              <p:cNvSpPr/>
              <p:nvPr/>
            </p:nvSpPr>
            <p:spPr>
              <a:xfrm>
                <a:off x="932040" y="290520"/>
                <a:ext cx="48600" cy="7884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689" h="1080">
                    <a:moveTo>
                      <a:pt x="246" y="588"/>
                    </a:moveTo>
                    <a:lnTo>
                      <a:pt x="241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19" y="586"/>
                    </a:lnTo>
                    <a:lnTo>
                      <a:pt x="194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0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3" y="0"/>
                    </a:lnTo>
                    <a:lnTo>
                      <a:pt x="320" y="0"/>
                    </a:lnTo>
                    <a:lnTo>
                      <a:pt x="355" y="1"/>
                    </a:lnTo>
                    <a:lnTo>
                      <a:pt x="388" y="3"/>
                    </a:lnTo>
                    <a:lnTo>
                      <a:pt x="418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499" y="18"/>
                    </a:lnTo>
                    <a:lnTo>
                      <a:pt x="522" y="24"/>
                    </a:lnTo>
                    <a:lnTo>
                      <a:pt x="544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7" y="212"/>
                    </a:lnTo>
                    <a:lnTo>
                      <a:pt x="689" y="235"/>
                    </a:lnTo>
                    <a:lnTo>
                      <a:pt x="689" y="258"/>
                    </a:lnTo>
                    <a:lnTo>
                      <a:pt x="689" y="281"/>
                    </a:lnTo>
                    <a:lnTo>
                      <a:pt x="687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1" y="485"/>
                    </a:lnTo>
                    <a:lnTo>
                      <a:pt x="575" y="497"/>
                    </a:lnTo>
                    <a:lnTo>
                      <a:pt x="559" y="507"/>
                    </a:lnTo>
                    <a:lnTo>
                      <a:pt x="541" y="518"/>
                    </a:lnTo>
                    <a:lnTo>
                      <a:pt x="522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lnTo>
                      <a:pt x="299" y="587"/>
                    </a:lnTo>
                    <a:lnTo>
                      <a:pt x="286" y="588"/>
                    </a:lnTo>
                    <a:lnTo>
                      <a:pt x="273" y="588"/>
                    </a:lnTo>
                    <a:lnTo>
                      <a:pt x="260" y="588"/>
                    </a:lnTo>
                    <a:lnTo>
                      <a:pt x="246" y="588"/>
                    </a:lnTo>
                    <a:close/>
                    <a:moveTo>
                      <a:pt x="211" y="525"/>
                    </a:moveTo>
                    <a:lnTo>
                      <a:pt x="216" y="525"/>
                    </a:lnTo>
                    <a:lnTo>
                      <a:pt x="224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4" y="502"/>
                    </a:lnTo>
                    <a:lnTo>
                      <a:pt x="399" y="496"/>
                    </a:lnTo>
                    <a:lnTo>
                      <a:pt x="414" y="488"/>
                    </a:lnTo>
                    <a:lnTo>
                      <a:pt x="429" y="480"/>
                    </a:lnTo>
                    <a:lnTo>
                      <a:pt x="442" y="471"/>
                    </a:lnTo>
                    <a:lnTo>
                      <a:pt x="455" y="462"/>
                    </a:lnTo>
                    <a:lnTo>
                      <a:pt x="466" y="452"/>
                    </a:lnTo>
                    <a:lnTo>
                      <a:pt x="478" y="442"/>
                    </a:lnTo>
                    <a:lnTo>
                      <a:pt x="488" y="430"/>
                    </a:lnTo>
                    <a:lnTo>
                      <a:pt x="498" y="418"/>
                    </a:lnTo>
                    <a:lnTo>
                      <a:pt x="506" y="406"/>
                    </a:lnTo>
                    <a:lnTo>
                      <a:pt x="515" y="392"/>
                    </a:lnTo>
                    <a:lnTo>
                      <a:pt x="521" y="378"/>
                    </a:lnTo>
                    <a:lnTo>
                      <a:pt x="528" y="363"/>
                    </a:lnTo>
                    <a:lnTo>
                      <a:pt x="533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4" y="283"/>
                    </a:lnTo>
                    <a:lnTo>
                      <a:pt x="544" y="266"/>
                    </a:lnTo>
                    <a:lnTo>
                      <a:pt x="544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6" y="89"/>
                    </a:lnTo>
                    <a:lnTo>
                      <a:pt x="445" y="84"/>
                    </a:lnTo>
                    <a:lnTo>
                      <a:pt x="433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6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lnTo>
                      <a:pt x="300" y="61"/>
                    </a:lnTo>
                    <a:lnTo>
                      <a:pt x="281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23" name="Freeform 37"/>
              <p:cNvSpPr/>
              <p:nvPr/>
            </p:nvSpPr>
            <p:spPr>
              <a:xfrm>
                <a:off x="862200" y="290520"/>
                <a:ext cx="56520" cy="7884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794" h="1081">
                    <a:moveTo>
                      <a:pt x="139" y="530"/>
                    </a:moveTo>
                    <a:lnTo>
                      <a:pt x="139" y="1081"/>
                    </a:lnTo>
                    <a:lnTo>
                      <a:pt x="111" y="1078"/>
                    </a:lnTo>
                    <a:lnTo>
                      <a:pt x="99" y="1077"/>
                    </a:lnTo>
                    <a:lnTo>
                      <a:pt x="92" y="1077"/>
                    </a:lnTo>
                    <a:lnTo>
                      <a:pt x="69" y="1075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39" y="3"/>
                    </a:lnTo>
                    <a:lnTo>
                      <a:pt x="69" y="4"/>
                    </a:lnTo>
                    <a:lnTo>
                      <a:pt x="97" y="3"/>
                    </a:lnTo>
                    <a:lnTo>
                      <a:pt x="139" y="1"/>
                    </a:lnTo>
                    <a:lnTo>
                      <a:pt x="139" y="488"/>
                    </a:lnTo>
                    <a:lnTo>
                      <a:pt x="143" y="490"/>
                    </a:lnTo>
                    <a:lnTo>
                      <a:pt x="147" y="491"/>
                    </a:lnTo>
                    <a:lnTo>
                      <a:pt x="154" y="490"/>
                    </a:lnTo>
                    <a:lnTo>
                      <a:pt x="161" y="488"/>
                    </a:lnTo>
                    <a:lnTo>
                      <a:pt x="170" y="484"/>
                    </a:lnTo>
                    <a:lnTo>
                      <a:pt x="178" y="479"/>
                    </a:lnTo>
                    <a:lnTo>
                      <a:pt x="185" y="473"/>
                    </a:lnTo>
                    <a:lnTo>
                      <a:pt x="194" y="466"/>
                    </a:lnTo>
                    <a:lnTo>
                      <a:pt x="202" y="459"/>
                    </a:lnTo>
                    <a:lnTo>
                      <a:pt x="212" y="450"/>
                    </a:lnTo>
                    <a:lnTo>
                      <a:pt x="223" y="440"/>
                    </a:lnTo>
                    <a:lnTo>
                      <a:pt x="234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1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7" y="3"/>
                    </a:lnTo>
                    <a:lnTo>
                      <a:pt x="773" y="0"/>
                    </a:lnTo>
                    <a:lnTo>
                      <a:pt x="416" y="345"/>
                    </a:lnTo>
                    <a:lnTo>
                      <a:pt x="283" y="480"/>
                    </a:lnTo>
                    <a:lnTo>
                      <a:pt x="416" y="630"/>
                    </a:lnTo>
                    <a:lnTo>
                      <a:pt x="569" y="804"/>
                    </a:lnTo>
                    <a:lnTo>
                      <a:pt x="666" y="915"/>
                    </a:lnTo>
                    <a:lnTo>
                      <a:pt x="794" y="1073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2" y="1077"/>
                    </a:lnTo>
                    <a:lnTo>
                      <a:pt x="734" y="1077"/>
                    </a:lnTo>
                    <a:lnTo>
                      <a:pt x="707" y="1075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1" y="1001"/>
                    </a:lnTo>
                    <a:lnTo>
                      <a:pt x="535" y="967"/>
                    </a:lnTo>
                    <a:lnTo>
                      <a:pt x="511" y="937"/>
                    </a:lnTo>
                    <a:lnTo>
                      <a:pt x="165" y="535"/>
                    </a:lnTo>
                    <a:lnTo>
                      <a:pt x="160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42" y="526"/>
                    </a:lnTo>
                    <a:lnTo>
                      <a:pt x="141" y="528"/>
                    </a:lnTo>
                    <a:lnTo>
                      <a:pt x="140" y="529"/>
                    </a:lnTo>
                    <a:lnTo>
                      <a:pt x="139" y="53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24" name="Freeform 38"/>
              <p:cNvSpPr/>
              <p:nvPr/>
            </p:nvSpPr>
            <p:spPr>
              <a:xfrm>
                <a:off x="1616400" y="608040"/>
                <a:ext cx="56520" cy="7740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90" h="1082">
                    <a:moveTo>
                      <a:pt x="430" y="540"/>
                    </a:moveTo>
                    <a:lnTo>
                      <a:pt x="396" y="534"/>
                    </a:lnTo>
                    <a:lnTo>
                      <a:pt x="365" y="524"/>
                    </a:lnTo>
                    <a:lnTo>
                      <a:pt x="334" y="515"/>
                    </a:lnTo>
                    <a:lnTo>
                      <a:pt x="304" y="503"/>
                    </a:lnTo>
                    <a:lnTo>
                      <a:pt x="277" y="489"/>
                    </a:lnTo>
                    <a:lnTo>
                      <a:pt x="249" y="475"/>
                    </a:lnTo>
                    <a:lnTo>
                      <a:pt x="224" y="459"/>
                    </a:lnTo>
                    <a:lnTo>
                      <a:pt x="199" y="441"/>
                    </a:lnTo>
                    <a:lnTo>
                      <a:pt x="189" y="432"/>
                    </a:lnTo>
                    <a:lnTo>
                      <a:pt x="178" y="422"/>
                    </a:lnTo>
                    <a:lnTo>
                      <a:pt x="169" y="411"/>
                    </a:lnTo>
                    <a:lnTo>
                      <a:pt x="159" y="400"/>
                    </a:lnTo>
                    <a:lnTo>
                      <a:pt x="151" y="390"/>
                    </a:lnTo>
                    <a:lnTo>
                      <a:pt x="143" y="378"/>
                    </a:lnTo>
                    <a:lnTo>
                      <a:pt x="136" y="366"/>
                    </a:lnTo>
                    <a:lnTo>
                      <a:pt x="129" y="354"/>
                    </a:lnTo>
                    <a:lnTo>
                      <a:pt x="124" y="341"/>
                    </a:lnTo>
                    <a:lnTo>
                      <a:pt x="120" y="328"/>
                    </a:lnTo>
                    <a:lnTo>
                      <a:pt x="116" y="314"/>
                    </a:lnTo>
                    <a:lnTo>
                      <a:pt x="112" y="301"/>
                    </a:lnTo>
                    <a:lnTo>
                      <a:pt x="109" y="286"/>
                    </a:lnTo>
                    <a:lnTo>
                      <a:pt x="108" y="271"/>
                    </a:lnTo>
                    <a:lnTo>
                      <a:pt x="107" y="256"/>
                    </a:lnTo>
                    <a:lnTo>
                      <a:pt x="106" y="241"/>
                    </a:lnTo>
                    <a:lnTo>
                      <a:pt x="106" y="226"/>
                    </a:lnTo>
                    <a:lnTo>
                      <a:pt x="107" y="211"/>
                    </a:lnTo>
                    <a:lnTo>
                      <a:pt x="109" y="198"/>
                    </a:lnTo>
                    <a:lnTo>
                      <a:pt x="111" y="184"/>
                    </a:lnTo>
                    <a:lnTo>
                      <a:pt x="115" y="171"/>
                    </a:lnTo>
                    <a:lnTo>
                      <a:pt x="118" y="158"/>
                    </a:lnTo>
                    <a:lnTo>
                      <a:pt x="122" y="147"/>
                    </a:lnTo>
                    <a:lnTo>
                      <a:pt x="127" y="135"/>
                    </a:lnTo>
                    <a:lnTo>
                      <a:pt x="133" y="124"/>
                    </a:lnTo>
                    <a:lnTo>
                      <a:pt x="139" y="114"/>
                    </a:lnTo>
                    <a:lnTo>
                      <a:pt x="145" y="103"/>
                    </a:lnTo>
                    <a:lnTo>
                      <a:pt x="154" y="94"/>
                    </a:lnTo>
                    <a:lnTo>
                      <a:pt x="161" y="85"/>
                    </a:lnTo>
                    <a:lnTo>
                      <a:pt x="171" y="77"/>
                    </a:lnTo>
                    <a:lnTo>
                      <a:pt x="180" y="68"/>
                    </a:lnTo>
                    <a:lnTo>
                      <a:pt x="190" y="61"/>
                    </a:lnTo>
                    <a:lnTo>
                      <a:pt x="201" y="53"/>
                    </a:lnTo>
                    <a:lnTo>
                      <a:pt x="213" y="47"/>
                    </a:lnTo>
                    <a:lnTo>
                      <a:pt x="226" y="40"/>
                    </a:lnTo>
                    <a:lnTo>
                      <a:pt x="239" y="34"/>
                    </a:lnTo>
                    <a:lnTo>
                      <a:pt x="252" y="29"/>
                    </a:lnTo>
                    <a:lnTo>
                      <a:pt x="267" y="24"/>
                    </a:lnTo>
                    <a:lnTo>
                      <a:pt x="283" y="19"/>
                    </a:lnTo>
                    <a:lnTo>
                      <a:pt x="300" y="15"/>
                    </a:lnTo>
                    <a:lnTo>
                      <a:pt x="317" y="12"/>
                    </a:lnTo>
                    <a:lnTo>
                      <a:pt x="334" y="9"/>
                    </a:lnTo>
                    <a:lnTo>
                      <a:pt x="353" y="5"/>
                    </a:lnTo>
                    <a:lnTo>
                      <a:pt x="372" y="3"/>
                    </a:lnTo>
                    <a:lnTo>
                      <a:pt x="413" y="1"/>
                    </a:lnTo>
                    <a:lnTo>
                      <a:pt x="457" y="0"/>
                    </a:lnTo>
                    <a:lnTo>
                      <a:pt x="790" y="0"/>
                    </a:lnTo>
                    <a:lnTo>
                      <a:pt x="790" y="1081"/>
                    </a:lnTo>
                    <a:lnTo>
                      <a:pt x="764" y="1079"/>
                    </a:lnTo>
                    <a:lnTo>
                      <a:pt x="752" y="1079"/>
                    </a:lnTo>
                    <a:lnTo>
                      <a:pt x="745" y="1078"/>
                    </a:lnTo>
                    <a:lnTo>
                      <a:pt x="722" y="1075"/>
                    </a:lnTo>
                    <a:lnTo>
                      <a:pt x="698" y="1078"/>
                    </a:lnTo>
                    <a:lnTo>
                      <a:pt x="680" y="1079"/>
                    </a:lnTo>
                    <a:lnTo>
                      <a:pt x="653" y="1081"/>
                    </a:lnTo>
                    <a:lnTo>
                      <a:pt x="653" y="553"/>
                    </a:lnTo>
                    <a:lnTo>
                      <a:pt x="591" y="553"/>
                    </a:lnTo>
                    <a:lnTo>
                      <a:pt x="465" y="702"/>
                    </a:lnTo>
                    <a:lnTo>
                      <a:pt x="280" y="945"/>
                    </a:lnTo>
                    <a:lnTo>
                      <a:pt x="181" y="1082"/>
                    </a:lnTo>
                    <a:lnTo>
                      <a:pt x="143" y="1078"/>
                    </a:lnTo>
                    <a:lnTo>
                      <a:pt x="130" y="1078"/>
                    </a:lnTo>
                    <a:lnTo>
                      <a:pt x="123" y="1076"/>
                    </a:lnTo>
                    <a:lnTo>
                      <a:pt x="117" y="1075"/>
                    </a:lnTo>
                    <a:lnTo>
                      <a:pt x="91" y="1075"/>
                    </a:lnTo>
                    <a:lnTo>
                      <a:pt x="62" y="1078"/>
                    </a:lnTo>
                    <a:lnTo>
                      <a:pt x="36" y="1079"/>
                    </a:lnTo>
                    <a:lnTo>
                      <a:pt x="0" y="1081"/>
                    </a:lnTo>
                    <a:lnTo>
                      <a:pt x="30" y="1041"/>
                    </a:lnTo>
                    <a:lnTo>
                      <a:pt x="106" y="953"/>
                    </a:lnTo>
                    <a:lnTo>
                      <a:pt x="430" y="540"/>
                    </a:lnTo>
                    <a:close/>
                    <a:moveTo>
                      <a:pt x="518" y="56"/>
                    </a:moveTo>
                    <a:lnTo>
                      <a:pt x="484" y="56"/>
                    </a:lnTo>
                    <a:lnTo>
                      <a:pt x="457" y="57"/>
                    </a:lnTo>
                    <a:lnTo>
                      <a:pt x="436" y="59"/>
                    </a:lnTo>
                    <a:lnTo>
                      <a:pt x="421" y="61"/>
                    </a:lnTo>
                    <a:lnTo>
                      <a:pt x="400" y="65"/>
                    </a:lnTo>
                    <a:lnTo>
                      <a:pt x="379" y="70"/>
                    </a:lnTo>
                    <a:lnTo>
                      <a:pt x="361" y="76"/>
                    </a:lnTo>
                    <a:lnTo>
                      <a:pt x="344" y="83"/>
                    </a:lnTo>
                    <a:lnTo>
                      <a:pt x="329" y="91"/>
                    </a:lnTo>
                    <a:lnTo>
                      <a:pt x="314" y="101"/>
                    </a:lnTo>
                    <a:lnTo>
                      <a:pt x="301" y="112"/>
                    </a:lnTo>
                    <a:lnTo>
                      <a:pt x="289" y="123"/>
                    </a:lnTo>
                    <a:lnTo>
                      <a:pt x="280" y="137"/>
                    </a:lnTo>
                    <a:lnTo>
                      <a:pt x="270" y="151"/>
                    </a:lnTo>
                    <a:lnTo>
                      <a:pt x="263" y="166"/>
                    </a:lnTo>
                    <a:lnTo>
                      <a:pt x="257" y="183"/>
                    </a:lnTo>
                    <a:lnTo>
                      <a:pt x="252" y="200"/>
                    </a:lnTo>
                    <a:lnTo>
                      <a:pt x="249" y="219"/>
                    </a:lnTo>
                    <a:lnTo>
                      <a:pt x="247" y="238"/>
                    </a:lnTo>
                    <a:lnTo>
                      <a:pt x="246" y="259"/>
                    </a:lnTo>
                    <a:lnTo>
                      <a:pt x="247" y="280"/>
                    </a:lnTo>
                    <a:lnTo>
                      <a:pt x="249" y="301"/>
                    </a:lnTo>
                    <a:lnTo>
                      <a:pt x="254" y="321"/>
                    </a:lnTo>
                    <a:lnTo>
                      <a:pt x="260" y="340"/>
                    </a:lnTo>
                    <a:lnTo>
                      <a:pt x="268" y="358"/>
                    </a:lnTo>
                    <a:lnTo>
                      <a:pt x="278" y="375"/>
                    </a:lnTo>
                    <a:lnTo>
                      <a:pt x="288" y="391"/>
                    </a:lnTo>
                    <a:lnTo>
                      <a:pt x="301" y="406"/>
                    </a:lnTo>
                    <a:lnTo>
                      <a:pt x="316" y="419"/>
                    </a:lnTo>
                    <a:lnTo>
                      <a:pt x="332" y="433"/>
                    </a:lnTo>
                    <a:lnTo>
                      <a:pt x="348" y="445"/>
                    </a:lnTo>
                    <a:lnTo>
                      <a:pt x="366" y="456"/>
                    </a:lnTo>
                    <a:lnTo>
                      <a:pt x="385" y="464"/>
                    </a:lnTo>
                    <a:lnTo>
                      <a:pt x="405" y="472"/>
                    </a:lnTo>
                    <a:lnTo>
                      <a:pt x="426" y="480"/>
                    </a:lnTo>
                    <a:lnTo>
                      <a:pt x="448" y="485"/>
                    </a:lnTo>
                    <a:lnTo>
                      <a:pt x="476" y="489"/>
                    </a:lnTo>
                    <a:lnTo>
                      <a:pt x="507" y="493"/>
                    </a:lnTo>
                    <a:lnTo>
                      <a:pt x="540" y="494"/>
                    </a:lnTo>
                    <a:lnTo>
                      <a:pt x="579" y="495"/>
                    </a:lnTo>
                    <a:lnTo>
                      <a:pt x="653" y="495"/>
                    </a:lnTo>
                    <a:lnTo>
                      <a:pt x="653" y="60"/>
                    </a:lnTo>
                    <a:lnTo>
                      <a:pt x="589" y="56"/>
                    </a:lnTo>
                    <a:lnTo>
                      <a:pt x="518" y="5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25" name="Freeform 39"/>
              <p:cNvSpPr/>
              <p:nvPr/>
            </p:nvSpPr>
            <p:spPr>
              <a:xfrm>
                <a:off x="1535400" y="60804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1" h="1081">
                    <a:moveTo>
                      <a:pt x="138" y="824"/>
                    </a:moveTo>
                    <a:lnTo>
                      <a:pt x="154" y="824"/>
                    </a:lnTo>
                    <a:lnTo>
                      <a:pt x="872" y="0"/>
                    </a:lnTo>
                    <a:lnTo>
                      <a:pt x="941" y="0"/>
                    </a:lnTo>
                    <a:lnTo>
                      <a:pt x="941" y="1081"/>
                    </a:lnTo>
                    <a:lnTo>
                      <a:pt x="921" y="1079"/>
                    </a:lnTo>
                    <a:lnTo>
                      <a:pt x="903" y="1076"/>
                    </a:lnTo>
                    <a:lnTo>
                      <a:pt x="886" y="1076"/>
                    </a:lnTo>
                    <a:lnTo>
                      <a:pt x="872" y="1075"/>
                    </a:lnTo>
                    <a:lnTo>
                      <a:pt x="859" y="1076"/>
                    </a:lnTo>
                    <a:lnTo>
                      <a:pt x="843" y="1076"/>
                    </a:lnTo>
                    <a:lnTo>
                      <a:pt x="824" y="1079"/>
                    </a:lnTo>
                    <a:lnTo>
                      <a:pt x="803" y="1081"/>
                    </a:lnTo>
                    <a:lnTo>
                      <a:pt x="803" y="219"/>
                    </a:lnTo>
                    <a:lnTo>
                      <a:pt x="786" y="219"/>
                    </a:lnTo>
                    <a:lnTo>
                      <a:pt x="129" y="984"/>
                    </a:lnTo>
                    <a:lnTo>
                      <a:pt x="106" y="1011"/>
                    </a:lnTo>
                    <a:lnTo>
                      <a:pt x="83" y="1036"/>
                    </a:lnTo>
                    <a:lnTo>
                      <a:pt x="64" y="1059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3"/>
                    </a:lnTo>
                    <a:lnTo>
                      <a:pt x="44" y="4"/>
                    </a:lnTo>
                    <a:lnTo>
                      <a:pt x="69" y="4"/>
                    </a:lnTo>
                    <a:lnTo>
                      <a:pt x="138" y="0"/>
                    </a:lnTo>
                    <a:lnTo>
                      <a:pt x="138" y="82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26" name="Freeform 40"/>
              <p:cNvSpPr/>
              <p:nvPr/>
            </p:nvSpPr>
            <p:spPr>
              <a:xfrm>
                <a:off x="1447920" y="608040"/>
                <a:ext cx="66240" cy="7740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2" h="1081">
                    <a:moveTo>
                      <a:pt x="69" y="4"/>
                    </a:moveTo>
                    <a:lnTo>
                      <a:pt x="96" y="3"/>
                    </a:lnTo>
                    <a:lnTo>
                      <a:pt x="139" y="0"/>
                    </a:lnTo>
                    <a:lnTo>
                      <a:pt x="139" y="453"/>
                    </a:lnTo>
                    <a:lnTo>
                      <a:pt x="472" y="461"/>
                    </a:lnTo>
                    <a:lnTo>
                      <a:pt x="489" y="460"/>
                    </a:lnTo>
                    <a:lnTo>
                      <a:pt x="509" y="460"/>
                    </a:lnTo>
                    <a:lnTo>
                      <a:pt x="528" y="459"/>
                    </a:lnTo>
                    <a:lnTo>
                      <a:pt x="549" y="459"/>
                    </a:lnTo>
                    <a:lnTo>
                      <a:pt x="570" y="458"/>
                    </a:lnTo>
                    <a:lnTo>
                      <a:pt x="592" y="457"/>
                    </a:lnTo>
                    <a:lnTo>
                      <a:pt x="614" y="457"/>
                    </a:lnTo>
                    <a:lnTo>
                      <a:pt x="639" y="456"/>
                    </a:lnTo>
                    <a:lnTo>
                      <a:pt x="662" y="456"/>
                    </a:lnTo>
                    <a:lnTo>
                      <a:pt x="684" y="454"/>
                    </a:lnTo>
                    <a:lnTo>
                      <a:pt x="707" y="454"/>
                    </a:lnTo>
                    <a:lnTo>
                      <a:pt x="727" y="454"/>
                    </a:lnTo>
                    <a:lnTo>
                      <a:pt x="747" y="453"/>
                    </a:lnTo>
                    <a:lnTo>
                      <a:pt x="766" y="453"/>
                    </a:lnTo>
                    <a:lnTo>
                      <a:pt x="785" y="453"/>
                    </a:lnTo>
                    <a:lnTo>
                      <a:pt x="802" y="453"/>
                    </a:lnTo>
                    <a:lnTo>
                      <a:pt x="802" y="0"/>
                    </a:lnTo>
                    <a:lnTo>
                      <a:pt x="843" y="3"/>
                    </a:lnTo>
                    <a:lnTo>
                      <a:pt x="873" y="4"/>
                    </a:lnTo>
                    <a:lnTo>
                      <a:pt x="900" y="3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13" y="1079"/>
                    </a:lnTo>
                    <a:lnTo>
                      <a:pt x="902" y="1079"/>
                    </a:lnTo>
                    <a:lnTo>
                      <a:pt x="894" y="1078"/>
                    </a:lnTo>
                    <a:lnTo>
                      <a:pt x="873" y="1075"/>
                    </a:lnTo>
                    <a:lnTo>
                      <a:pt x="849" y="1078"/>
                    </a:lnTo>
                    <a:lnTo>
                      <a:pt x="827" y="1079"/>
                    </a:lnTo>
                    <a:lnTo>
                      <a:pt x="802" y="1081"/>
                    </a:lnTo>
                    <a:lnTo>
                      <a:pt x="802" y="537"/>
                    </a:lnTo>
                    <a:lnTo>
                      <a:pt x="692" y="535"/>
                    </a:lnTo>
                    <a:lnTo>
                      <a:pt x="564" y="529"/>
                    </a:lnTo>
                    <a:lnTo>
                      <a:pt x="379" y="529"/>
                    </a:lnTo>
                    <a:lnTo>
                      <a:pt x="367" y="529"/>
                    </a:lnTo>
                    <a:lnTo>
                      <a:pt x="351" y="530"/>
                    </a:lnTo>
                    <a:lnTo>
                      <a:pt x="332" y="530"/>
                    </a:lnTo>
                    <a:lnTo>
                      <a:pt x="310" y="531"/>
                    </a:lnTo>
                    <a:lnTo>
                      <a:pt x="289" y="533"/>
                    </a:lnTo>
                    <a:lnTo>
                      <a:pt x="272" y="534"/>
                    </a:lnTo>
                    <a:lnTo>
                      <a:pt x="259" y="535"/>
                    </a:lnTo>
                    <a:lnTo>
                      <a:pt x="250" y="535"/>
                    </a:lnTo>
                    <a:lnTo>
                      <a:pt x="139" y="537"/>
                    </a:lnTo>
                    <a:lnTo>
                      <a:pt x="139" y="1081"/>
                    </a:lnTo>
                    <a:lnTo>
                      <a:pt x="110" y="1079"/>
                    </a:lnTo>
                    <a:lnTo>
                      <a:pt x="99" y="1079"/>
                    </a:lnTo>
                    <a:lnTo>
                      <a:pt x="91" y="1078"/>
                    </a:lnTo>
                    <a:lnTo>
                      <a:pt x="69" y="1075"/>
                    </a:ln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40" y="3"/>
                    </a:lnTo>
                    <a:lnTo>
                      <a:pt x="69" y="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27" name="Freeform 41"/>
              <p:cNvSpPr/>
              <p:nvPr/>
            </p:nvSpPr>
            <p:spPr>
              <a:xfrm>
                <a:off x="1390680" y="608040"/>
                <a:ext cx="40680" cy="77400"/>
              </a:xfrm>
              <a:custGeom>
                <a:avLst/>
                <a:gdLst>
                  <a:gd name="textAreaLeft" fmla="*/ 0 w 40680"/>
                  <a:gd name="textAreaRight" fmla="*/ 41040 w 40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571" h="1075">
                    <a:moveTo>
                      <a:pt x="266" y="999"/>
                    </a:moveTo>
                    <a:lnTo>
                      <a:pt x="318" y="998"/>
                    </a:lnTo>
                    <a:lnTo>
                      <a:pt x="362" y="997"/>
                    </a:lnTo>
                    <a:lnTo>
                      <a:pt x="397" y="996"/>
                    </a:lnTo>
                    <a:lnTo>
                      <a:pt x="425" y="996"/>
                    </a:lnTo>
                    <a:lnTo>
                      <a:pt x="440" y="996"/>
                    </a:lnTo>
                    <a:lnTo>
                      <a:pt x="456" y="995"/>
                    </a:lnTo>
                    <a:lnTo>
                      <a:pt x="472" y="994"/>
                    </a:lnTo>
                    <a:lnTo>
                      <a:pt x="488" y="994"/>
                    </a:lnTo>
                    <a:lnTo>
                      <a:pt x="505" y="990"/>
                    </a:lnTo>
                    <a:lnTo>
                      <a:pt x="524" y="987"/>
                    </a:lnTo>
                    <a:lnTo>
                      <a:pt x="545" y="984"/>
                    </a:lnTo>
                    <a:lnTo>
                      <a:pt x="571" y="981"/>
                    </a:lnTo>
                    <a:lnTo>
                      <a:pt x="569" y="998"/>
                    </a:lnTo>
                    <a:lnTo>
                      <a:pt x="565" y="1014"/>
                    </a:lnTo>
                    <a:lnTo>
                      <a:pt x="564" y="1030"/>
                    </a:lnTo>
                    <a:lnTo>
                      <a:pt x="565" y="1042"/>
                    </a:lnTo>
                    <a:lnTo>
                      <a:pt x="565" y="1051"/>
                    </a:lnTo>
                    <a:lnTo>
                      <a:pt x="571" y="1075"/>
                    </a:lnTo>
                    <a:lnTo>
                      <a:pt x="0" y="1075"/>
                    </a:lnTo>
                    <a:lnTo>
                      <a:pt x="0" y="0"/>
                    </a:lnTo>
                    <a:lnTo>
                      <a:pt x="559" y="0"/>
                    </a:lnTo>
                    <a:lnTo>
                      <a:pt x="557" y="29"/>
                    </a:lnTo>
                    <a:lnTo>
                      <a:pt x="556" y="49"/>
                    </a:lnTo>
                    <a:lnTo>
                      <a:pt x="557" y="67"/>
                    </a:lnTo>
                    <a:lnTo>
                      <a:pt x="559" y="96"/>
                    </a:lnTo>
                    <a:lnTo>
                      <a:pt x="540" y="91"/>
                    </a:lnTo>
                    <a:lnTo>
                      <a:pt x="523" y="88"/>
                    </a:lnTo>
                    <a:lnTo>
                      <a:pt x="508" y="86"/>
                    </a:lnTo>
                    <a:lnTo>
                      <a:pt x="497" y="84"/>
                    </a:lnTo>
                    <a:lnTo>
                      <a:pt x="478" y="82"/>
                    </a:lnTo>
                    <a:lnTo>
                      <a:pt x="457" y="80"/>
                    </a:lnTo>
                    <a:lnTo>
                      <a:pt x="438" y="79"/>
                    </a:lnTo>
                    <a:lnTo>
                      <a:pt x="419" y="78"/>
                    </a:lnTo>
                    <a:lnTo>
                      <a:pt x="261" y="76"/>
                    </a:lnTo>
                    <a:lnTo>
                      <a:pt x="139" y="76"/>
                    </a:lnTo>
                    <a:lnTo>
                      <a:pt x="139" y="471"/>
                    </a:lnTo>
                    <a:lnTo>
                      <a:pt x="427" y="471"/>
                    </a:lnTo>
                    <a:lnTo>
                      <a:pt x="473" y="467"/>
                    </a:lnTo>
                    <a:lnTo>
                      <a:pt x="524" y="463"/>
                    </a:lnTo>
                    <a:lnTo>
                      <a:pt x="521" y="487"/>
                    </a:lnTo>
                    <a:lnTo>
                      <a:pt x="520" y="504"/>
                    </a:lnTo>
                    <a:lnTo>
                      <a:pt x="521" y="521"/>
                    </a:lnTo>
                    <a:lnTo>
                      <a:pt x="524" y="548"/>
                    </a:lnTo>
                    <a:lnTo>
                      <a:pt x="473" y="545"/>
                    </a:lnTo>
                    <a:lnTo>
                      <a:pt x="427" y="540"/>
                    </a:lnTo>
                    <a:lnTo>
                      <a:pt x="139" y="540"/>
                    </a:lnTo>
                    <a:lnTo>
                      <a:pt x="139" y="1002"/>
                    </a:lnTo>
                    <a:lnTo>
                      <a:pt x="153" y="1001"/>
                    </a:lnTo>
                    <a:lnTo>
                      <a:pt x="179" y="1001"/>
                    </a:lnTo>
                    <a:lnTo>
                      <a:pt x="217" y="1000"/>
                    </a:lnTo>
                    <a:lnTo>
                      <a:pt x="266" y="99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28" name="Freeform 42"/>
              <p:cNvSpPr/>
              <p:nvPr/>
            </p:nvSpPr>
            <p:spPr>
              <a:xfrm>
                <a:off x="1290600" y="608040"/>
                <a:ext cx="80280" cy="77400"/>
              </a:xfrm>
              <a:custGeom>
                <a:avLst/>
                <a:gdLst>
                  <a:gd name="textAreaLeft" fmla="*/ 0 w 80280"/>
                  <a:gd name="textAreaRight" fmla="*/ 80640 w 802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1117" h="1086">
                    <a:moveTo>
                      <a:pt x="140" y="1004"/>
                    </a:moveTo>
                    <a:lnTo>
                      <a:pt x="489" y="1004"/>
                    </a:lnTo>
                    <a:lnTo>
                      <a:pt x="489" y="0"/>
                    </a:lnTo>
                    <a:lnTo>
                      <a:pt x="506" y="2"/>
                    </a:lnTo>
                    <a:lnTo>
                      <a:pt x="524" y="4"/>
                    </a:lnTo>
                    <a:lnTo>
                      <a:pt x="541" y="4"/>
                    </a:lnTo>
                    <a:lnTo>
                      <a:pt x="559" y="5"/>
                    </a:lnTo>
                    <a:lnTo>
                      <a:pt x="581" y="4"/>
                    </a:lnTo>
                    <a:lnTo>
                      <a:pt x="599" y="4"/>
                    </a:lnTo>
                    <a:lnTo>
                      <a:pt x="615" y="2"/>
                    </a:lnTo>
                    <a:lnTo>
                      <a:pt x="627" y="0"/>
                    </a:lnTo>
                    <a:lnTo>
                      <a:pt x="627" y="1004"/>
                    </a:lnTo>
                    <a:lnTo>
                      <a:pt x="978" y="1004"/>
                    </a:lnTo>
                    <a:lnTo>
                      <a:pt x="978" y="0"/>
                    </a:lnTo>
                    <a:lnTo>
                      <a:pt x="995" y="2"/>
                    </a:lnTo>
                    <a:lnTo>
                      <a:pt x="1012" y="4"/>
                    </a:lnTo>
                    <a:lnTo>
                      <a:pt x="1029" y="4"/>
                    </a:lnTo>
                    <a:lnTo>
                      <a:pt x="1047" y="5"/>
                    </a:lnTo>
                    <a:lnTo>
                      <a:pt x="1065" y="4"/>
                    </a:lnTo>
                    <a:lnTo>
                      <a:pt x="1082" y="4"/>
                    </a:lnTo>
                    <a:lnTo>
                      <a:pt x="1100" y="2"/>
                    </a:lnTo>
                    <a:lnTo>
                      <a:pt x="1117" y="0"/>
                    </a:lnTo>
                    <a:lnTo>
                      <a:pt x="1117" y="1086"/>
                    </a:lnTo>
                    <a:lnTo>
                      <a:pt x="1086" y="1086"/>
                    </a:lnTo>
                    <a:lnTo>
                      <a:pt x="1052" y="1086"/>
                    </a:lnTo>
                    <a:lnTo>
                      <a:pt x="1012" y="1085"/>
                    </a:lnTo>
                    <a:lnTo>
                      <a:pt x="969" y="1085"/>
                    </a:lnTo>
                    <a:lnTo>
                      <a:pt x="944" y="1084"/>
                    </a:lnTo>
                    <a:lnTo>
                      <a:pt x="920" y="1084"/>
                    </a:lnTo>
                    <a:lnTo>
                      <a:pt x="896" y="1084"/>
                    </a:lnTo>
                    <a:lnTo>
                      <a:pt x="870" y="1084"/>
                    </a:lnTo>
                    <a:lnTo>
                      <a:pt x="844" y="1083"/>
                    </a:lnTo>
                    <a:lnTo>
                      <a:pt x="818" y="1083"/>
                    </a:lnTo>
                    <a:lnTo>
                      <a:pt x="791" y="1083"/>
                    </a:lnTo>
                    <a:lnTo>
                      <a:pt x="763" y="1083"/>
                    </a:lnTo>
                    <a:lnTo>
                      <a:pt x="736" y="1081"/>
                    </a:lnTo>
                    <a:lnTo>
                      <a:pt x="709" y="1081"/>
                    </a:lnTo>
                    <a:lnTo>
                      <a:pt x="683" y="1081"/>
                    </a:lnTo>
                    <a:lnTo>
                      <a:pt x="657" y="1081"/>
                    </a:lnTo>
                    <a:lnTo>
                      <a:pt x="632" y="1080"/>
                    </a:lnTo>
                    <a:lnTo>
                      <a:pt x="606" y="1080"/>
                    </a:lnTo>
                    <a:lnTo>
                      <a:pt x="582" y="1080"/>
                    </a:lnTo>
                    <a:lnTo>
                      <a:pt x="559" y="1080"/>
                    </a:lnTo>
                    <a:lnTo>
                      <a:pt x="197" y="1080"/>
                    </a:lnTo>
                    <a:lnTo>
                      <a:pt x="172" y="1081"/>
                    </a:lnTo>
                    <a:lnTo>
                      <a:pt x="143" y="1081"/>
                    </a:lnTo>
                    <a:lnTo>
                      <a:pt x="112" y="1083"/>
                    </a:lnTo>
                    <a:lnTo>
                      <a:pt x="77" y="1084"/>
                    </a:lnTo>
                    <a:lnTo>
                      <a:pt x="45" y="1084"/>
                    </a:lnTo>
                    <a:lnTo>
                      <a:pt x="22" y="1085"/>
                    </a:lnTo>
                    <a:lnTo>
                      <a:pt x="7" y="1086"/>
                    </a:lnTo>
                    <a:lnTo>
                      <a:pt x="0" y="1086"/>
                    </a:lnTo>
                    <a:lnTo>
                      <a:pt x="0" y="0"/>
                    </a:lnTo>
                    <a:lnTo>
                      <a:pt x="16" y="2"/>
                    </a:lnTo>
                    <a:lnTo>
                      <a:pt x="33" y="4"/>
                    </a:lnTo>
                    <a:lnTo>
                      <a:pt x="51" y="4"/>
                    </a:lnTo>
                    <a:lnTo>
                      <a:pt x="69" y="5"/>
                    </a:lnTo>
                    <a:lnTo>
                      <a:pt x="86" y="4"/>
                    </a:lnTo>
                    <a:lnTo>
                      <a:pt x="104" y="4"/>
                    </a:lnTo>
                    <a:lnTo>
                      <a:pt x="122" y="2"/>
                    </a:lnTo>
                    <a:lnTo>
                      <a:pt x="140" y="0"/>
                    </a:lnTo>
                    <a:lnTo>
                      <a:pt x="140" y="100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29" name="Freeform 43"/>
              <p:cNvSpPr/>
              <p:nvPr/>
            </p:nvSpPr>
            <p:spPr>
              <a:xfrm>
                <a:off x="1260720" y="608040"/>
                <a:ext cx="9000" cy="77400"/>
              </a:xfrm>
              <a:custGeom>
                <a:avLst/>
                <a:gdLst>
                  <a:gd name="textAreaLeft" fmla="*/ 0 w 9000"/>
                  <a:gd name="textAreaRight" fmla="*/ 9360 w 90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140" h="1081">
                    <a:moveTo>
                      <a:pt x="140" y="0"/>
                    </a:moveTo>
                    <a:lnTo>
                      <a:pt x="140" y="1081"/>
                    </a:lnTo>
                    <a:lnTo>
                      <a:pt x="111" y="1078"/>
                    </a:lnTo>
                    <a:lnTo>
                      <a:pt x="26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7" y="2"/>
                    </a:lnTo>
                    <a:lnTo>
                      <a:pt x="34" y="3"/>
                    </a:lnTo>
                    <a:lnTo>
                      <a:pt x="52" y="4"/>
                    </a:lnTo>
                    <a:lnTo>
                      <a:pt x="70" y="4"/>
                    </a:lnTo>
                    <a:lnTo>
                      <a:pt x="91" y="4"/>
                    </a:lnTo>
                    <a:lnTo>
                      <a:pt x="110" y="3"/>
                    </a:lnTo>
                    <a:lnTo>
                      <a:pt x="126" y="2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30" name="Freeform 44"/>
              <p:cNvSpPr/>
              <p:nvPr/>
            </p:nvSpPr>
            <p:spPr>
              <a:xfrm>
                <a:off x="1200240" y="608040"/>
                <a:ext cx="50400" cy="77400"/>
              </a:xfrm>
              <a:custGeom>
                <a:avLst/>
                <a:gdLst>
                  <a:gd name="textAreaLeft" fmla="*/ 0 w 50400"/>
                  <a:gd name="textAreaRight" fmla="*/ 50760 w 504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688" h="1078">
                    <a:moveTo>
                      <a:pt x="40" y="3"/>
                    </a:moveTo>
                    <a:lnTo>
                      <a:pt x="68" y="4"/>
                    </a:lnTo>
                    <a:lnTo>
                      <a:pt x="95" y="3"/>
                    </a:lnTo>
                    <a:lnTo>
                      <a:pt x="138" y="0"/>
                    </a:lnTo>
                    <a:lnTo>
                      <a:pt x="138" y="488"/>
                    </a:lnTo>
                    <a:lnTo>
                      <a:pt x="282" y="488"/>
                    </a:lnTo>
                    <a:lnTo>
                      <a:pt x="318" y="489"/>
                    </a:lnTo>
                    <a:lnTo>
                      <a:pt x="353" y="491"/>
                    </a:lnTo>
                    <a:lnTo>
                      <a:pt x="386" y="492"/>
                    </a:lnTo>
                    <a:lnTo>
                      <a:pt x="418" y="495"/>
                    </a:lnTo>
                    <a:lnTo>
                      <a:pt x="446" y="498"/>
                    </a:lnTo>
                    <a:lnTo>
                      <a:pt x="474" y="502"/>
                    </a:lnTo>
                    <a:lnTo>
                      <a:pt x="499" y="508"/>
                    </a:lnTo>
                    <a:lnTo>
                      <a:pt x="521" y="513"/>
                    </a:lnTo>
                    <a:lnTo>
                      <a:pt x="544" y="519"/>
                    </a:lnTo>
                    <a:lnTo>
                      <a:pt x="563" y="527"/>
                    </a:lnTo>
                    <a:lnTo>
                      <a:pt x="582" y="536"/>
                    </a:lnTo>
                    <a:lnTo>
                      <a:pt x="598" y="546"/>
                    </a:lnTo>
                    <a:lnTo>
                      <a:pt x="614" y="556"/>
                    </a:lnTo>
                    <a:lnTo>
                      <a:pt x="626" y="568"/>
                    </a:lnTo>
                    <a:lnTo>
                      <a:pt x="639" y="581"/>
                    </a:lnTo>
                    <a:lnTo>
                      <a:pt x="648" y="595"/>
                    </a:lnTo>
                    <a:lnTo>
                      <a:pt x="658" y="609"/>
                    </a:lnTo>
                    <a:lnTo>
                      <a:pt x="666" y="625"/>
                    </a:lnTo>
                    <a:lnTo>
                      <a:pt x="673" y="642"/>
                    </a:lnTo>
                    <a:lnTo>
                      <a:pt x="678" y="661"/>
                    </a:lnTo>
                    <a:lnTo>
                      <a:pt x="682" y="681"/>
                    </a:lnTo>
                    <a:lnTo>
                      <a:pt x="686" y="702"/>
                    </a:lnTo>
                    <a:lnTo>
                      <a:pt x="687" y="724"/>
                    </a:lnTo>
                    <a:lnTo>
                      <a:pt x="688" y="747"/>
                    </a:lnTo>
                    <a:lnTo>
                      <a:pt x="688" y="764"/>
                    </a:lnTo>
                    <a:lnTo>
                      <a:pt x="687" y="781"/>
                    </a:lnTo>
                    <a:lnTo>
                      <a:pt x="684" y="798"/>
                    </a:lnTo>
                    <a:lnTo>
                      <a:pt x="682" y="814"/>
                    </a:lnTo>
                    <a:lnTo>
                      <a:pt x="680" y="829"/>
                    </a:lnTo>
                    <a:lnTo>
                      <a:pt x="677" y="844"/>
                    </a:lnTo>
                    <a:lnTo>
                      <a:pt x="673" y="859"/>
                    </a:lnTo>
                    <a:lnTo>
                      <a:pt x="669" y="873"/>
                    </a:lnTo>
                    <a:lnTo>
                      <a:pt x="663" y="885"/>
                    </a:lnTo>
                    <a:lnTo>
                      <a:pt x="657" y="898"/>
                    </a:lnTo>
                    <a:lnTo>
                      <a:pt x="651" y="911"/>
                    </a:lnTo>
                    <a:lnTo>
                      <a:pt x="644" y="923"/>
                    </a:lnTo>
                    <a:lnTo>
                      <a:pt x="636" y="933"/>
                    </a:lnTo>
                    <a:lnTo>
                      <a:pt x="627" y="944"/>
                    </a:lnTo>
                    <a:lnTo>
                      <a:pt x="619" y="954"/>
                    </a:lnTo>
                    <a:lnTo>
                      <a:pt x="609" y="964"/>
                    </a:lnTo>
                    <a:lnTo>
                      <a:pt x="599" y="973"/>
                    </a:lnTo>
                    <a:lnTo>
                      <a:pt x="587" y="982"/>
                    </a:lnTo>
                    <a:lnTo>
                      <a:pt x="575" y="990"/>
                    </a:lnTo>
                    <a:lnTo>
                      <a:pt x="563" y="999"/>
                    </a:lnTo>
                    <a:lnTo>
                      <a:pt x="549" y="1007"/>
                    </a:lnTo>
                    <a:lnTo>
                      <a:pt x="535" y="1015"/>
                    </a:lnTo>
                    <a:lnTo>
                      <a:pt x="519" y="1022"/>
                    </a:lnTo>
                    <a:lnTo>
                      <a:pt x="504" y="1029"/>
                    </a:lnTo>
                    <a:lnTo>
                      <a:pt x="487" y="1035"/>
                    </a:lnTo>
                    <a:lnTo>
                      <a:pt x="470" y="1041"/>
                    </a:lnTo>
                    <a:lnTo>
                      <a:pt x="452" y="1047"/>
                    </a:lnTo>
                    <a:lnTo>
                      <a:pt x="433" y="1052"/>
                    </a:lnTo>
                    <a:lnTo>
                      <a:pt x="394" y="1062"/>
                    </a:lnTo>
                    <a:lnTo>
                      <a:pt x="352" y="1070"/>
                    </a:lnTo>
                    <a:lnTo>
                      <a:pt x="339" y="1071"/>
                    </a:lnTo>
                    <a:lnTo>
                      <a:pt x="321" y="1072"/>
                    </a:lnTo>
                    <a:lnTo>
                      <a:pt x="300" y="1073"/>
                    </a:lnTo>
                    <a:lnTo>
                      <a:pt x="275" y="1074"/>
                    </a:lnTo>
                    <a:lnTo>
                      <a:pt x="245" y="1076"/>
                    </a:lnTo>
                    <a:lnTo>
                      <a:pt x="213" y="1076"/>
                    </a:lnTo>
                    <a:lnTo>
                      <a:pt x="178" y="1078"/>
                    </a:lnTo>
                    <a:lnTo>
                      <a:pt x="141" y="1078"/>
                    </a:lnTo>
                    <a:lnTo>
                      <a:pt x="0" y="1078"/>
                    </a:lnTo>
                    <a:lnTo>
                      <a:pt x="0" y="0"/>
                    </a:lnTo>
                    <a:lnTo>
                      <a:pt x="40" y="3"/>
                    </a:lnTo>
                    <a:close/>
                    <a:moveTo>
                      <a:pt x="514" y="881"/>
                    </a:moveTo>
                    <a:lnTo>
                      <a:pt x="521" y="867"/>
                    </a:lnTo>
                    <a:lnTo>
                      <a:pt x="527" y="852"/>
                    </a:lnTo>
                    <a:lnTo>
                      <a:pt x="532" y="838"/>
                    </a:lnTo>
                    <a:lnTo>
                      <a:pt x="536" y="822"/>
                    </a:lnTo>
                    <a:lnTo>
                      <a:pt x="539" y="806"/>
                    </a:lnTo>
                    <a:lnTo>
                      <a:pt x="541" y="790"/>
                    </a:lnTo>
                    <a:lnTo>
                      <a:pt x="543" y="772"/>
                    </a:lnTo>
                    <a:lnTo>
                      <a:pt x="544" y="755"/>
                    </a:lnTo>
                    <a:lnTo>
                      <a:pt x="543" y="735"/>
                    </a:lnTo>
                    <a:lnTo>
                      <a:pt x="540" y="714"/>
                    </a:lnTo>
                    <a:lnTo>
                      <a:pt x="537" y="695"/>
                    </a:lnTo>
                    <a:lnTo>
                      <a:pt x="532" y="677"/>
                    </a:lnTo>
                    <a:lnTo>
                      <a:pt x="526" y="660"/>
                    </a:lnTo>
                    <a:lnTo>
                      <a:pt x="518" y="644"/>
                    </a:lnTo>
                    <a:lnTo>
                      <a:pt x="509" y="630"/>
                    </a:lnTo>
                    <a:lnTo>
                      <a:pt x="498" y="615"/>
                    </a:lnTo>
                    <a:lnTo>
                      <a:pt x="486" y="602"/>
                    </a:lnTo>
                    <a:lnTo>
                      <a:pt x="474" y="590"/>
                    </a:lnTo>
                    <a:lnTo>
                      <a:pt x="459" y="581"/>
                    </a:lnTo>
                    <a:lnTo>
                      <a:pt x="443" y="571"/>
                    </a:lnTo>
                    <a:lnTo>
                      <a:pt x="426" y="565"/>
                    </a:lnTo>
                    <a:lnTo>
                      <a:pt x="407" y="558"/>
                    </a:lnTo>
                    <a:lnTo>
                      <a:pt x="387" y="554"/>
                    </a:lnTo>
                    <a:lnTo>
                      <a:pt x="366" y="552"/>
                    </a:lnTo>
                    <a:lnTo>
                      <a:pt x="356" y="551"/>
                    </a:lnTo>
                    <a:lnTo>
                      <a:pt x="347" y="550"/>
                    </a:lnTo>
                    <a:lnTo>
                      <a:pt x="338" y="550"/>
                    </a:lnTo>
                    <a:lnTo>
                      <a:pt x="329" y="549"/>
                    </a:lnTo>
                    <a:lnTo>
                      <a:pt x="318" y="549"/>
                    </a:lnTo>
                    <a:lnTo>
                      <a:pt x="304" y="549"/>
                    </a:lnTo>
                    <a:lnTo>
                      <a:pt x="288" y="549"/>
                    </a:lnTo>
                    <a:lnTo>
                      <a:pt x="269" y="548"/>
                    </a:lnTo>
                    <a:lnTo>
                      <a:pt x="138" y="548"/>
                    </a:lnTo>
                    <a:lnTo>
                      <a:pt x="138" y="1012"/>
                    </a:lnTo>
                    <a:lnTo>
                      <a:pt x="294" y="1012"/>
                    </a:lnTo>
                    <a:lnTo>
                      <a:pt x="313" y="1009"/>
                    </a:lnTo>
                    <a:lnTo>
                      <a:pt x="331" y="1005"/>
                    </a:lnTo>
                    <a:lnTo>
                      <a:pt x="349" y="1002"/>
                    </a:lnTo>
                    <a:lnTo>
                      <a:pt x="366" y="997"/>
                    </a:lnTo>
                    <a:lnTo>
                      <a:pt x="382" y="992"/>
                    </a:lnTo>
                    <a:lnTo>
                      <a:pt x="397" y="985"/>
                    </a:lnTo>
                    <a:lnTo>
                      <a:pt x="412" y="978"/>
                    </a:lnTo>
                    <a:lnTo>
                      <a:pt x="427" y="970"/>
                    </a:lnTo>
                    <a:lnTo>
                      <a:pt x="441" y="962"/>
                    </a:lnTo>
                    <a:lnTo>
                      <a:pt x="454" y="952"/>
                    </a:lnTo>
                    <a:lnTo>
                      <a:pt x="466" y="942"/>
                    </a:lnTo>
                    <a:lnTo>
                      <a:pt x="477" y="931"/>
                    </a:lnTo>
                    <a:lnTo>
                      <a:pt x="487" y="919"/>
                    </a:lnTo>
                    <a:lnTo>
                      <a:pt x="497" y="908"/>
                    </a:lnTo>
                    <a:lnTo>
                      <a:pt x="507" y="895"/>
                    </a:lnTo>
                    <a:lnTo>
                      <a:pt x="514" y="88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31" name="Freeform 45"/>
              <p:cNvSpPr/>
              <p:nvPr/>
            </p:nvSpPr>
            <p:spPr>
              <a:xfrm>
                <a:off x="1133640" y="608040"/>
                <a:ext cx="50400" cy="77400"/>
              </a:xfrm>
              <a:custGeom>
                <a:avLst/>
                <a:gdLst>
                  <a:gd name="textAreaLeft" fmla="*/ 0 w 50400"/>
                  <a:gd name="textAreaRight" fmla="*/ 50760 w 504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07" h="1075">
                    <a:moveTo>
                      <a:pt x="140" y="1017"/>
                    </a:moveTo>
                    <a:lnTo>
                      <a:pt x="296" y="1017"/>
                    </a:lnTo>
                    <a:lnTo>
                      <a:pt x="315" y="1017"/>
                    </a:lnTo>
                    <a:lnTo>
                      <a:pt x="333" y="1015"/>
                    </a:lnTo>
                    <a:lnTo>
                      <a:pt x="351" y="1013"/>
                    </a:lnTo>
                    <a:lnTo>
                      <a:pt x="368" y="1010"/>
                    </a:lnTo>
                    <a:lnTo>
                      <a:pt x="385" y="1005"/>
                    </a:lnTo>
                    <a:lnTo>
                      <a:pt x="402" y="1000"/>
                    </a:lnTo>
                    <a:lnTo>
                      <a:pt x="418" y="994"/>
                    </a:lnTo>
                    <a:lnTo>
                      <a:pt x="434" y="987"/>
                    </a:lnTo>
                    <a:lnTo>
                      <a:pt x="448" y="979"/>
                    </a:lnTo>
                    <a:lnTo>
                      <a:pt x="462" y="970"/>
                    </a:lnTo>
                    <a:lnTo>
                      <a:pt x="475" y="960"/>
                    </a:lnTo>
                    <a:lnTo>
                      <a:pt x="487" y="949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5" y="885"/>
                    </a:lnTo>
                    <a:lnTo>
                      <a:pt x="542" y="871"/>
                    </a:lnTo>
                    <a:lnTo>
                      <a:pt x="547" y="855"/>
                    </a:lnTo>
                    <a:lnTo>
                      <a:pt x="553" y="840"/>
                    </a:lnTo>
                    <a:lnTo>
                      <a:pt x="556" y="824"/>
                    </a:lnTo>
                    <a:lnTo>
                      <a:pt x="559" y="807"/>
                    </a:lnTo>
                    <a:lnTo>
                      <a:pt x="560" y="790"/>
                    </a:lnTo>
                    <a:lnTo>
                      <a:pt x="561" y="773"/>
                    </a:lnTo>
                    <a:lnTo>
                      <a:pt x="560" y="752"/>
                    </a:lnTo>
                    <a:lnTo>
                      <a:pt x="559" y="730"/>
                    </a:lnTo>
                    <a:lnTo>
                      <a:pt x="556" y="711"/>
                    </a:lnTo>
                    <a:lnTo>
                      <a:pt x="552" y="693"/>
                    </a:lnTo>
                    <a:lnTo>
                      <a:pt x="545" y="675"/>
                    </a:lnTo>
                    <a:lnTo>
                      <a:pt x="539" y="659"/>
                    </a:lnTo>
                    <a:lnTo>
                      <a:pt x="530" y="644"/>
                    </a:lnTo>
                    <a:lnTo>
                      <a:pt x="521" y="631"/>
                    </a:lnTo>
                    <a:lnTo>
                      <a:pt x="510" y="619"/>
                    </a:lnTo>
                    <a:lnTo>
                      <a:pt x="499" y="607"/>
                    </a:lnTo>
                    <a:lnTo>
                      <a:pt x="487" y="597"/>
                    </a:lnTo>
                    <a:lnTo>
                      <a:pt x="473" y="587"/>
                    </a:lnTo>
                    <a:lnTo>
                      <a:pt x="458" y="579"/>
                    </a:lnTo>
                    <a:lnTo>
                      <a:pt x="443" y="571"/>
                    </a:lnTo>
                    <a:lnTo>
                      <a:pt x="427" y="564"/>
                    </a:lnTo>
                    <a:lnTo>
                      <a:pt x="410" y="557"/>
                    </a:lnTo>
                    <a:lnTo>
                      <a:pt x="391" y="553"/>
                    </a:lnTo>
                    <a:lnTo>
                      <a:pt x="371" y="548"/>
                    </a:lnTo>
                    <a:lnTo>
                      <a:pt x="350" y="545"/>
                    </a:lnTo>
                    <a:lnTo>
                      <a:pt x="328" y="541"/>
                    </a:lnTo>
                    <a:lnTo>
                      <a:pt x="306" y="539"/>
                    </a:lnTo>
                    <a:lnTo>
                      <a:pt x="284" y="537"/>
                    </a:lnTo>
                    <a:lnTo>
                      <a:pt x="259" y="536"/>
                    </a:lnTo>
                    <a:lnTo>
                      <a:pt x="235" y="536"/>
                    </a:lnTo>
                    <a:lnTo>
                      <a:pt x="140" y="536"/>
                    </a:lnTo>
                    <a:lnTo>
                      <a:pt x="140" y="1017"/>
                    </a:lnTo>
                    <a:close/>
                    <a:moveTo>
                      <a:pt x="262" y="60"/>
                    </a:moveTo>
                    <a:lnTo>
                      <a:pt x="140" y="60"/>
                    </a:lnTo>
                    <a:lnTo>
                      <a:pt x="140" y="474"/>
                    </a:lnTo>
                    <a:lnTo>
                      <a:pt x="195" y="474"/>
                    </a:lnTo>
                    <a:lnTo>
                      <a:pt x="229" y="474"/>
                    </a:lnTo>
                    <a:lnTo>
                      <a:pt x="260" y="472"/>
                    </a:lnTo>
                    <a:lnTo>
                      <a:pt x="289" y="471"/>
                    </a:lnTo>
                    <a:lnTo>
                      <a:pt x="314" y="469"/>
                    </a:lnTo>
                    <a:lnTo>
                      <a:pt x="339" y="465"/>
                    </a:lnTo>
                    <a:lnTo>
                      <a:pt x="363" y="460"/>
                    </a:lnTo>
                    <a:lnTo>
                      <a:pt x="386" y="452"/>
                    </a:lnTo>
                    <a:lnTo>
                      <a:pt x="410" y="444"/>
                    </a:lnTo>
                    <a:lnTo>
                      <a:pt x="423" y="436"/>
                    </a:lnTo>
                    <a:lnTo>
                      <a:pt x="436" y="429"/>
                    </a:lnTo>
                    <a:lnTo>
                      <a:pt x="449" y="420"/>
                    </a:lnTo>
                    <a:lnTo>
                      <a:pt x="461" y="412"/>
                    </a:lnTo>
                    <a:lnTo>
                      <a:pt x="471" y="401"/>
                    </a:lnTo>
                    <a:lnTo>
                      <a:pt x="481" y="391"/>
                    </a:lnTo>
                    <a:lnTo>
                      <a:pt x="490" y="379"/>
                    </a:lnTo>
                    <a:lnTo>
                      <a:pt x="498" y="367"/>
                    </a:lnTo>
                    <a:lnTo>
                      <a:pt x="506" y="354"/>
                    </a:lnTo>
                    <a:lnTo>
                      <a:pt x="512" y="340"/>
                    </a:lnTo>
                    <a:lnTo>
                      <a:pt x="518" y="326"/>
                    </a:lnTo>
                    <a:lnTo>
                      <a:pt x="523" y="312"/>
                    </a:lnTo>
                    <a:lnTo>
                      <a:pt x="526" y="297"/>
                    </a:lnTo>
                    <a:lnTo>
                      <a:pt x="529" y="282"/>
                    </a:lnTo>
                    <a:lnTo>
                      <a:pt x="530" y="268"/>
                    </a:lnTo>
                    <a:lnTo>
                      <a:pt x="530" y="252"/>
                    </a:lnTo>
                    <a:lnTo>
                      <a:pt x="530" y="235"/>
                    </a:lnTo>
                    <a:lnTo>
                      <a:pt x="529" y="218"/>
                    </a:lnTo>
                    <a:lnTo>
                      <a:pt x="526" y="202"/>
                    </a:lnTo>
                    <a:lnTo>
                      <a:pt x="523" y="187"/>
                    </a:lnTo>
                    <a:lnTo>
                      <a:pt x="519" y="173"/>
                    </a:lnTo>
                    <a:lnTo>
                      <a:pt x="514" y="160"/>
                    </a:lnTo>
                    <a:lnTo>
                      <a:pt x="507" y="149"/>
                    </a:lnTo>
                    <a:lnTo>
                      <a:pt x="500" y="137"/>
                    </a:lnTo>
                    <a:lnTo>
                      <a:pt x="491" y="126"/>
                    </a:lnTo>
                    <a:lnTo>
                      <a:pt x="482" y="117"/>
                    </a:lnTo>
                    <a:lnTo>
                      <a:pt x="472" y="108"/>
                    </a:lnTo>
                    <a:lnTo>
                      <a:pt x="462" y="100"/>
                    </a:lnTo>
                    <a:lnTo>
                      <a:pt x="450" y="92"/>
                    </a:lnTo>
                    <a:lnTo>
                      <a:pt x="437" y="86"/>
                    </a:lnTo>
                    <a:lnTo>
                      <a:pt x="423" y="81"/>
                    </a:lnTo>
                    <a:lnTo>
                      <a:pt x="410" y="77"/>
                    </a:lnTo>
                    <a:lnTo>
                      <a:pt x="394" y="72"/>
                    </a:lnTo>
                    <a:lnTo>
                      <a:pt x="378" y="69"/>
                    </a:lnTo>
                    <a:lnTo>
                      <a:pt x="361" y="66"/>
                    </a:lnTo>
                    <a:lnTo>
                      <a:pt x="343" y="64"/>
                    </a:lnTo>
                    <a:lnTo>
                      <a:pt x="324" y="62"/>
                    </a:lnTo>
                    <a:lnTo>
                      <a:pt x="305" y="61"/>
                    </a:lnTo>
                    <a:lnTo>
                      <a:pt x="284" y="60"/>
                    </a:lnTo>
                    <a:lnTo>
                      <a:pt x="262" y="60"/>
                    </a:lnTo>
                    <a:close/>
                    <a:moveTo>
                      <a:pt x="0" y="0"/>
                    </a:moveTo>
                    <a:lnTo>
                      <a:pt x="318" y="0"/>
                    </a:lnTo>
                    <a:lnTo>
                      <a:pt x="346" y="0"/>
                    </a:lnTo>
                    <a:lnTo>
                      <a:pt x="374" y="1"/>
                    </a:lnTo>
                    <a:lnTo>
                      <a:pt x="400" y="3"/>
                    </a:lnTo>
                    <a:lnTo>
                      <a:pt x="425" y="5"/>
                    </a:lnTo>
                    <a:lnTo>
                      <a:pt x="449" y="9"/>
                    </a:lnTo>
                    <a:lnTo>
                      <a:pt x="471" y="12"/>
                    </a:lnTo>
                    <a:lnTo>
                      <a:pt x="491" y="16"/>
                    </a:lnTo>
                    <a:lnTo>
                      <a:pt x="511" y="20"/>
                    </a:lnTo>
                    <a:lnTo>
                      <a:pt x="530" y="27"/>
                    </a:lnTo>
                    <a:lnTo>
                      <a:pt x="548" y="33"/>
                    </a:lnTo>
                    <a:lnTo>
                      <a:pt x="564" y="40"/>
                    </a:lnTo>
                    <a:lnTo>
                      <a:pt x="580" y="49"/>
                    </a:lnTo>
                    <a:lnTo>
                      <a:pt x="594" y="57"/>
                    </a:lnTo>
                    <a:lnTo>
                      <a:pt x="607" y="68"/>
                    </a:lnTo>
                    <a:lnTo>
                      <a:pt x="618" y="79"/>
                    </a:lnTo>
                    <a:lnTo>
                      <a:pt x="629" y="89"/>
                    </a:lnTo>
                    <a:lnTo>
                      <a:pt x="639" y="103"/>
                    </a:lnTo>
                    <a:lnTo>
                      <a:pt x="647" y="116"/>
                    </a:lnTo>
                    <a:lnTo>
                      <a:pt x="653" y="131"/>
                    </a:lnTo>
                    <a:lnTo>
                      <a:pt x="659" y="147"/>
                    </a:lnTo>
                    <a:lnTo>
                      <a:pt x="664" y="163"/>
                    </a:lnTo>
                    <a:lnTo>
                      <a:pt x="666" y="181"/>
                    </a:lnTo>
                    <a:lnTo>
                      <a:pt x="668" y="199"/>
                    </a:lnTo>
                    <a:lnTo>
                      <a:pt x="669" y="219"/>
                    </a:lnTo>
                    <a:lnTo>
                      <a:pt x="669" y="232"/>
                    </a:lnTo>
                    <a:lnTo>
                      <a:pt x="668" y="244"/>
                    </a:lnTo>
                    <a:lnTo>
                      <a:pt x="666" y="257"/>
                    </a:lnTo>
                    <a:lnTo>
                      <a:pt x="665" y="270"/>
                    </a:lnTo>
                    <a:lnTo>
                      <a:pt x="662" y="282"/>
                    </a:lnTo>
                    <a:lnTo>
                      <a:pt x="659" y="294"/>
                    </a:lnTo>
                    <a:lnTo>
                      <a:pt x="655" y="306"/>
                    </a:lnTo>
                    <a:lnTo>
                      <a:pt x="651" y="318"/>
                    </a:lnTo>
                    <a:lnTo>
                      <a:pt x="641" y="339"/>
                    </a:lnTo>
                    <a:lnTo>
                      <a:pt x="629" y="360"/>
                    </a:lnTo>
                    <a:lnTo>
                      <a:pt x="614" y="380"/>
                    </a:lnTo>
                    <a:lnTo>
                      <a:pt x="599" y="398"/>
                    </a:lnTo>
                    <a:lnTo>
                      <a:pt x="581" y="415"/>
                    </a:lnTo>
                    <a:lnTo>
                      <a:pt x="561" y="431"/>
                    </a:lnTo>
                    <a:lnTo>
                      <a:pt x="541" y="446"/>
                    </a:lnTo>
                    <a:lnTo>
                      <a:pt x="519" y="460"/>
                    </a:lnTo>
                    <a:lnTo>
                      <a:pt x="498" y="470"/>
                    </a:lnTo>
                    <a:lnTo>
                      <a:pt x="473" y="480"/>
                    </a:lnTo>
                    <a:lnTo>
                      <a:pt x="448" y="488"/>
                    </a:lnTo>
                    <a:lnTo>
                      <a:pt x="419" y="497"/>
                    </a:lnTo>
                    <a:lnTo>
                      <a:pt x="431" y="497"/>
                    </a:lnTo>
                    <a:lnTo>
                      <a:pt x="443" y="499"/>
                    </a:lnTo>
                    <a:lnTo>
                      <a:pt x="454" y="500"/>
                    </a:lnTo>
                    <a:lnTo>
                      <a:pt x="467" y="502"/>
                    </a:lnTo>
                    <a:lnTo>
                      <a:pt x="480" y="504"/>
                    </a:lnTo>
                    <a:lnTo>
                      <a:pt x="492" y="508"/>
                    </a:lnTo>
                    <a:lnTo>
                      <a:pt x="506" y="511"/>
                    </a:lnTo>
                    <a:lnTo>
                      <a:pt x="520" y="515"/>
                    </a:lnTo>
                    <a:lnTo>
                      <a:pt x="533" y="519"/>
                    </a:lnTo>
                    <a:lnTo>
                      <a:pt x="545" y="522"/>
                    </a:lnTo>
                    <a:lnTo>
                      <a:pt x="558" y="528"/>
                    </a:lnTo>
                    <a:lnTo>
                      <a:pt x="570" y="533"/>
                    </a:lnTo>
                    <a:lnTo>
                      <a:pt x="580" y="538"/>
                    </a:lnTo>
                    <a:lnTo>
                      <a:pt x="591" y="545"/>
                    </a:lnTo>
                    <a:lnTo>
                      <a:pt x="601" y="551"/>
                    </a:lnTo>
                    <a:lnTo>
                      <a:pt x="612" y="557"/>
                    </a:lnTo>
                    <a:lnTo>
                      <a:pt x="623" y="565"/>
                    </a:lnTo>
                    <a:lnTo>
                      <a:pt x="632" y="572"/>
                    </a:lnTo>
                    <a:lnTo>
                      <a:pt x="642" y="581"/>
                    </a:lnTo>
                    <a:lnTo>
                      <a:pt x="650" y="590"/>
                    </a:lnTo>
                    <a:lnTo>
                      <a:pt x="659" y="600"/>
                    </a:lnTo>
                    <a:lnTo>
                      <a:pt x="667" y="609"/>
                    </a:lnTo>
                    <a:lnTo>
                      <a:pt x="675" y="621"/>
                    </a:lnTo>
                    <a:lnTo>
                      <a:pt x="681" y="632"/>
                    </a:lnTo>
                    <a:lnTo>
                      <a:pt x="687" y="644"/>
                    </a:lnTo>
                    <a:lnTo>
                      <a:pt x="693" y="657"/>
                    </a:lnTo>
                    <a:lnTo>
                      <a:pt x="698" y="670"/>
                    </a:lnTo>
                    <a:lnTo>
                      <a:pt x="701" y="684"/>
                    </a:lnTo>
                    <a:lnTo>
                      <a:pt x="704" y="699"/>
                    </a:lnTo>
                    <a:lnTo>
                      <a:pt x="706" y="713"/>
                    </a:lnTo>
                    <a:lnTo>
                      <a:pt x="707" y="729"/>
                    </a:lnTo>
                    <a:lnTo>
                      <a:pt x="707" y="746"/>
                    </a:lnTo>
                    <a:lnTo>
                      <a:pt x="707" y="767"/>
                    </a:lnTo>
                    <a:lnTo>
                      <a:pt x="705" y="787"/>
                    </a:lnTo>
                    <a:lnTo>
                      <a:pt x="703" y="807"/>
                    </a:lnTo>
                    <a:lnTo>
                      <a:pt x="699" y="825"/>
                    </a:lnTo>
                    <a:lnTo>
                      <a:pt x="695" y="844"/>
                    </a:lnTo>
                    <a:lnTo>
                      <a:pt x="688" y="862"/>
                    </a:lnTo>
                    <a:lnTo>
                      <a:pt x="681" y="879"/>
                    </a:lnTo>
                    <a:lnTo>
                      <a:pt x="672" y="896"/>
                    </a:lnTo>
                    <a:lnTo>
                      <a:pt x="664" y="913"/>
                    </a:lnTo>
                    <a:lnTo>
                      <a:pt x="653" y="929"/>
                    </a:lnTo>
                    <a:lnTo>
                      <a:pt x="642" y="944"/>
                    </a:lnTo>
                    <a:lnTo>
                      <a:pt x="629" y="959"/>
                    </a:lnTo>
                    <a:lnTo>
                      <a:pt x="615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6" y="1013"/>
                    </a:lnTo>
                    <a:lnTo>
                      <a:pt x="556" y="1019"/>
                    </a:lnTo>
                    <a:lnTo>
                      <a:pt x="545" y="1025"/>
                    </a:lnTo>
                    <a:lnTo>
                      <a:pt x="534" y="1032"/>
                    </a:lnTo>
                    <a:lnTo>
                      <a:pt x="522" y="1037"/>
                    </a:lnTo>
                    <a:lnTo>
                      <a:pt x="497" y="1047"/>
                    </a:lnTo>
                    <a:lnTo>
                      <a:pt x="470" y="1055"/>
                    </a:lnTo>
                    <a:lnTo>
                      <a:pt x="444" y="1062"/>
                    </a:lnTo>
                    <a:lnTo>
                      <a:pt x="417" y="1066"/>
                    </a:lnTo>
                    <a:lnTo>
                      <a:pt x="390" y="1070"/>
                    </a:lnTo>
                    <a:lnTo>
                      <a:pt x="361" y="1073"/>
                    </a:lnTo>
                    <a:lnTo>
                      <a:pt x="234" y="1075"/>
                    </a:lnTo>
                    <a:lnTo>
                      <a:pt x="0" y="10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32" name="Freeform 46"/>
              <p:cNvSpPr/>
              <p:nvPr/>
            </p:nvSpPr>
            <p:spPr>
              <a:xfrm>
                <a:off x="1035000" y="606240"/>
                <a:ext cx="83520" cy="80280"/>
              </a:xfrm>
              <a:custGeom>
                <a:avLst/>
                <a:gdLst>
                  <a:gd name="textAreaLeft" fmla="*/ 0 w 83520"/>
                  <a:gd name="textAreaRight" fmla="*/ 83880 w 83520"/>
                  <a:gd name="textAreaTop" fmla="*/ 0 h 80280"/>
                  <a:gd name="textAreaBottom" fmla="*/ 80640 h 80280"/>
                </a:gdLst>
                <a:ahLst/>
                <a:rect l="textAreaLeft" t="textAreaTop" r="textAreaRight" b="textAreaBottom"/>
                <a:pathLst>
                  <a:path w="1181" h="1122">
                    <a:moveTo>
                      <a:pt x="159" y="969"/>
                    </a:moveTo>
                    <a:lnTo>
                      <a:pt x="140" y="950"/>
                    </a:lnTo>
                    <a:lnTo>
                      <a:pt x="123" y="931"/>
                    </a:lnTo>
                    <a:lnTo>
                      <a:pt x="106" y="909"/>
                    </a:lnTo>
                    <a:lnTo>
                      <a:pt x="91" y="887"/>
                    </a:lnTo>
                    <a:lnTo>
                      <a:pt x="76" y="865"/>
                    </a:lnTo>
                    <a:lnTo>
                      <a:pt x="64" y="840"/>
                    </a:lnTo>
                    <a:lnTo>
                      <a:pt x="52" y="816"/>
                    </a:lnTo>
                    <a:lnTo>
                      <a:pt x="40" y="790"/>
                    </a:lnTo>
                    <a:lnTo>
                      <a:pt x="31" y="764"/>
                    </a:lnTo>
                    <a:lnTo>
                      <a:pt x="23" y="737"/>
                    </a:lnTo>
                    <a:lnTo>
                      <a:pt x="16" y="710"/>
                    </a:lnTo>
                    <a:lnTo>
                      <a:pt x="11" y="683"/>
                    </a:lnTo>
                    <a:lnTo>
                      <a:pt x="5" y="655"/>
                    </a:lnTo>
                    <a:lnTo>
                      <a:pt x="2" y="626"/>
                    </a:lnTo>
                    <a:lnTo>
                      <a:pt x="0" y="595"/>
                    </a:lnTo>
                    <a:lnTo>
                      <a:pt x="0" y="563"/>
                    </a:lnTo>
                    <a:lnTo>
                      <a:pt x="0" y="533"/>
                    </a:lnTo>
                    <a:lnTo>
                      <a:pt x="2" y="502"/>
                    </a:lnTo>
                    <a:lnTo>
                      <a:pt x="5" y="471"/>
                    </a:lnTo>
                    <a:lnTo>
                      <a:pt x="11" y="442"/>
                    </a:lnTo>
                    <a:lnTo>
                      <a:pt x="16" y="414"/>
                    </a:lnTo>
                    <a:lnTo>
                      <a:pt x="24" y="386"/>
                    </a:lnTo>
                    <a:lnTo>
                      <a:pt x="33" y="359"/>
                    </a:lnTo>
                    <a:lnTo>
                      <a:pt x="43" y="332"/>
                    </a:lnTo>
                    <a:lnTo>
                      <a:pt x="55" y="307"/>
                    </a:lnTo>
                    <a:lnTo>
                      <a:pt x="68" y="281"/>
                    </a:lnTo>
                    <a:lnTo>
                      <a:pt x="82" y="258"/>
                    </a:lnTo>
                    <a:lnTo>
                      <a:pt x="97" y="234"/>
                    </a:lnTo>
                    <a:lnTo>
                      <a:pt x="113" y="213"/>
                    </a:lnTo>
                    <a:lnTo>
                      <a:pt x="130" y="192"/>
                    </a:lnTo>
                    <a:lnTo>
                      <a:pt x="149" y="172"/>
                    </a:lnTo>
                    <a:lnTo>
                      <a:pt x="169" y="152"/>
                    </a:lnTo>
                    <a:lnTo>
                      <a:pt x="190" y="135"/>
                    </a:lnTo>
                    <a:lnTo>
                      <a:pt x="210" y="118"/>
                    </a:lnTo>
                    <a:lnTo>
                      <a:pt x="232" y="103"/>
                    </a:lnTo>
                    <a:lnTo>
                      <a:pt x="254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7" y="51"/>
                    </a:lnTo>
                    <a:lnTo>
                      <a:pt x="354" y="40"/>
                    </a:lnTo>
                    <a:lnTo>
                      <a:pt x="380" y="31"/>
                    </a:lnTo>
                    <a:lnTo>
                      <a:pt x="408" y="22"/>
                    </a:lnTo>
                    <a:lnTo>
                      <a:pt x="435" y="16"/>
                    </a:lnTo>
                    <a:lnTo>
                      <a:pt x="464" y="9"/>
                    </a:lnTo>
                    <a:lnTo>
                      <a:pt x="493" y="5"/>
                    </a:lnTo>
                    <a:lnTo>
                      <a:pt x="522" y="2"/>
                    </a:lnTo>
                    <a:lnTo>
                      <a:pt x="552" y="1"/>
                    </a:lnTo>
                    <a:lnTo>
                      <a:pt x="583" y="0"/>
                    </a:lnTo>
                    <a:lnTo>
                      <a:pt x="611" y="1"/>
                    </a:lnTo>
                    <a:lnTo>
                      <a:pt x="640" y="2"/>
                    </a:lnTo>
                    <a:lnTo>
                      <a:pt x="668" y="4"/>
                    </a:lnTo>
                    <a:lnTo>
                      <a:pt x="696" y="8"/>
                    </a:lnTo>
                    <a:lnTo>
                      <a:pt x="724" y="13"/>
                    </a:lnTo>
                    <a:lnTo>
                      <a:pt x="751" y="18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7" y="51"/>
                    </a:lnTo>
                    <a:lnTo>
                      <a:pt x="882" y="61"/>
                    </a:lnTo>
                    <a:lnTo>
                      <a:pt x="907" y="73"/>
                    </a:lnTo>
                    <a:lnTo>
                      <a:pt x="931" y="86"/>
                    </a:lnTo>
                    <a:lnTo>
                      <a:pt x="953" y="100"/>
                    </a:lnTo>
                    <a:lnTo>
                      <a:pt x="976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7" y="165"/>
                    </a:lnTo>
                    <a:lnTo>
                      <a:pt x="1055" y="186"/>
                    </a:lnTo>
                    <a:lnTo>
                      <a:pt x="1072" y="206"/>
                    </a:lnTo>
                    <a:lnTo>
                      <a:pt x="1089" y="227"/>
                    </a:lnTo>
                    <a:lnTo>
                      <a:pt x="1104" y="250"/>
                    </a:lnTo>
                    <a:lnTo>
                      <a:pt x="1118" y="274"/>
                    </a:lnTo>
                    <a:lnTo>
                      <a:pt x="1131" y="299"/>
                    </a:lnTo>
                    <a:lnTo>
                      <a:pt x="1143" y="326"/>
                    </a:lnTo>
                    <a:lnTo>
                      <a:pt x="1153" y="353"/>
                    </a:lnTo>
                    <a:lnTo>
                      <a:pt x="1161" y="381"/>
                    </a:lnTo>
                    <a:lnTo>
                      <a:pt x="1168" y="411"/>
                    </a:lnTo>
                    <a:lnTo>
                      <a:pt x="1174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0" y="662"/>
                    </a:lnTo>
                    <a:lnTo>
                      <a:pt x="1166" y="682"/>
                    </a:lnTo>
                    <a:lnTo>
                      <a:pt x="1161" y="701"/>
                    </a:lnTo>
                    <a:lnTo>
                      <a:pt x="1156" y="719"/>
                    </a:lnTo>
                    <a:lnTo>
                      <a:pt x="1150" y="739"/>
                    </a:lnTo>
                    <a:lnTo>
                      <a:pt x="1144" y="757"/>
                    </a:lnTo>
                    <a:lnTo>
                      <a:pt x="1137" y="775"/>
                    </a:lnTo>
                    <a:lnTo>
                      <a:pt x="1129" y="793"/>
                    </a:lnTo>
                    <a:lnTo>
                      <a:pt x="1122" y="810"/>
                    </a:lnTo>
                    <a:lnTo>
                      <a:pt x="1112" y="827"/>
                    </a:lnTo>
                    <a:lnTo>
                      <a:pt x="1104" y="844"/>
                    </a:lnTo>
                    <a:lnTo>
                      <a:pt x="1094" y="860"/>
                    </a:lnTo>
                    <a:lnTo>
                      <a:pt x="1084" y="875"/>
                    </a:lnTo>
                    <a:lnTo>
                      <a:pt x="1073" y="891"/>
                    </a:lnTo>
                    <a:lnTo>
                      <a:pt x="1063" y="906"/>
                    </a:lnTo>
                    <a:lnTo>
                      <a:pt x="1051" y="921"/>
                    </a:lnTo>
                    <a:lnTo>
                      <a:pt x="1038" y="935"/>
                    </a:lnTo>
                    <a:lnTo>
                      <a:pt x="1025" y="948"/>
                    </a:lnTo>
                    <a:lnTo>
                      <a:pt x="1013" y="961"/>
                    </a:lnTo>
                    <a:lnTo>
                      <a:pt x="999" y="974"/>
                    </a:lnTo>
                    <a:lnTo>
                      <a:pt x="985" y="986"/>
                    </a:lnTo>
                    <a:lnTo>
                      <a:pt x="970" y="998"/>
                    </a:lnTo>
                    <a:lnTo>
                      <a:pt x="956" y="1009"/>
                    </a:lnTo>
                    <a:lnTo>
                      <a:pt x="940" y="1020"/>
                    </a:lnTo>
                    <a:lnTo>
                      <a:pt x="924" y="1029"/>
                    </a:lnTo>
                    <a:lnTo>
                      <a:pt x="907" y="1040"/>
                    </a:lnTo>
                    <a:lnTo>
                      <a:pt x="890" y="1048"/>
                    </a:lnTo>
                    <a:lnTo>
                      <a:pt x="873" y="1058"/>
                    </a:lnTo>
                    <a:lnTo>
                      <a:pt x="855" y="1065"/>
                    </a:lnTo>
                    <a:lnTo>
                      <a:pt x="837" y="1074"/>
                    </a:lnTo>
                    <a:lnTo>
                      <a:pt x="819" y="1080"/>
                    </a:lnTo>
                    <a:lnTo>
                      <a:pt x="801" y="1088"/>
                    </a:lnTo>
                    <a:lnTo>
                      <a:pt x="782" y="1093"/>
                    </a:lnTo>
                    <a:lnTo>
                      <a:pt x="763" y="1098"/>
                    </a:lnTo>
                    <a:lnTo>
                      <a:pt x="744" y="1104"/>
                    </a:lnTo>
                    <a:lnTo>
                      <a:pt x="725" y="1108"/>
                    </a:lnTo>
                    <a:lnTo>
                      <a:pt x="704" y="1111"/>
                    </a:lnTo>
                    <a:lnTo>
                      <a:pt x="684" y="1114"/>
                    </a:lnTo>
                    <a:lnTo>
                      <a:pt x="664" y="1117"/>
                    </a:lnTo>
                    <a:lnTo>
                      <a:pt x="644" y="1120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1"/>
                    </a:lnTo>
                    <a:lnTo>
                      <a:pt x="517" y="1120"/>
                    </a:lnTo>
                    <a:lnTo>
                      <a:pt x="486" y="1116"/>
                    </a:lnTo>
                    <a:lnTo>
                      <a:pt x="457" y="1112"/>
                    </a:lnTo>
                    <a:lnTo>
                      <a:pt x="428" y="1107"/>
                    </a:lnTo>
                    <a:lnTo>
                      <a:pt x="399" y="1099"/>
                    </a:lnTo>
                    <a:lnTo>
                      <a:pt x="371" y="1092"/>
                    </a:lnTo>
                    <a:lnTo>
                      <a:pt x="344" y="1084"/>
                    </a:lnTo>
                    <a:lnTo>
                      <a:pt x="317" y="1073"/>
                    </a:lnTo>
                    <a:lnTo>
                      <a:pt x="291" y="1061"/>
                    </a:lnTo>
                    <a:lnTo>
                      <a:pt x="267" y="1048"/>
                    </a:lnTo>
                    <a:lnTo>
                      <a:pt x="244" y="1035"/>
                    </a:lnTo>
                    <a:lnTo>
                      <a:pt x="221" y="1020"/>
                    </a:lnTo>
                    <a:lnTo>
                      <a:pt x="199" y="1004"/>
                    </a:lnTo>
                    <a:lnTo>
                      <a:pt x="178" y="987"/>
                    </a:lnTo>
                    <a:lnTo>
                      <a:pt x="159" y="969"/>
                    </a:lnTo>
                    <a:close/>
                    <a:moveTo>
                      <a:pt x="279" y="942"/>
                    </a:moveTo>
                    <a:lnTo>
                      <a:pt x="294" y="957"/>
                    </a:lnTo>
                    <a:lnTo>
                      <a:pt x="310" y="972"/>
                    </a:lnTo>
                    <a:lnTo>
                      <a:pt x="327" y="985"/>
                    </a:lnTo>
                    <a:lnTo>
                      <a:pt x="344" y="998"/>
                    </a:lnTo>
                    <a:lnTo>
                      <a:pt x="362" y="1009"/>
                    </a:lnTo>
                    <a:lnTo>
                      <a:pt x="380" y="1020"/>
                    </a:lnTo>
                    <a:lnTo>
                      <a:pt x="398" y="1029"/>
                    </a:lnTo>
                    <a:lnTo>
                      <a:pt x="418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2" y="1068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3" y="1069"/>
                    </a:lnTo>
                    <a:lnTo>
                      <a:pt x="640" y="1067"/>
                    </a:lnTo>
                    <a:lnTo>
                      <a:pt x="665" y="1063"/>
                    </a:lnTo>
                    <a:lnTo>
                      <a:pt x="690" y="1058"/>
                    </a:lnTo>
                    <a:lnTo>
                      <a:pt x="714" y="1051"/>
                    </a:lnTo>
                    <a:lnTo>
                      <a:pt x="737" y="1042"/>
                    </a:lnTo>
                    <a:lnTo>
                      <a:pt x="760" y="1033"/>
                    </a:lnTo>
                    <a:lnTo>
                      <a:pt x="781" y="1021"/>
                    </a:lnTo>
                    <a:lnTo>
                      <a:pt x="801" y="1009"/>
                    </a:lnTo>
                    <a:lnTo>
                      <a:pt x="821" y="995"/>
                    </a:lnTo>
                    <a:lnTo>
                      <a:pt x="839" y="981"/>
                    </a:lnTo>
                    <a:lnTo>
                      <a:pt x="857" y="966"/>
                    </a:lnTo>
                    <a:lnTo>
                      <a:pt x="874" y="950"/>
                    </a:lnTo>
                    <a:lnTo>
                      <a:pt x="890" y="933"/>
                    </a:lnTo>
                    <a:lnTo>
                      <a:pt x="904" y="915"/>
                    </a:lnTo>
                    <a:lnTo>
                      <a:pt x="917" y="896"/>
                    </a:lnTo>
                    <a:lnTo>
                      <a:pt x="931" y="875"/>
                    </a:lnTo>
                    <a:lnTo>
                      <a:pt x="943" y="855"/>
                    </a:lnTo>
                    <a:lnTo>
                      <a:pt x="954" y="834"/>
                    </a:lnTo>
                    <a:lnTo>
                      <a:pt x="965" y="813"/>
                    </a:lnTo>
                    <a:lnTo>
                      <a:pt x="975" y="792"/>
                    </a:lnTo>
                    <a:lnTo>
                      <a:pt x="984" y="769"/>
                    </a:lnTo>
                    <a:lnTo>
                      <a:pt x="992" y="746"/>
                    </a:lnTo>
                    <a:lnTo>
                      <a:pt x="999" y="723"/>
                    </a:lnTo>
                    <a:lnTo>
                      <a:pt x="1005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2" y="612"/>
                    </a:lnTo>
                    <a:lnTo>
                      <a:pt x="1024" y="592"/>
                    </a:lnTo>
                    <a:lnTo>
                      <a:pt x="1025" y="572"/>
                    </a:lnTo>
                    <a:lnTo>
                      <a:pt x="1025" y="552"/>
                    </a:lnTo>
                    <a:lnTo>
                      <a:pt x="1025" y="514"/>
                    </a:lnTo>
                    <a:lnTo>
                      <a:pt x="1024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3" y="393"/>
                    </a:lnTo>
                    <a:lnTo>
                      <a:pt x="1006" y="366"/>
                    </a:lnTo>
                    <a:lnTo>
                      <a:pt x="998" y="337"/>
                    </a:lnTo>
                    <a:lnTo>
                      <a:pt x="988" y="310"/>
                    </a:lnTo>
                    <a:lnTo>
                      <a:pt x="976" y="282"/>
                    </a:lnTo>
                    <a:lnTo>
                      <a:pt x="961" y="256"/>
                    </a:lnTo>
                    <a:lnTo>
                      <a:pt x="945" y="229"/>
                    </a:lnTo>
                    <a:lnTo>
                      <a:pt x="926" y="204"/>
                    </a:lnTo>
                    <a:lnTo>
                      <a:pt x="916" y="192"/>
                    </a:lnTo>
                    <a:lnTo>
                      <a:pt x="907" y="181"/>
                    </a:lnTo>
                    <a:lnTo>
                      <a:pt x="895" y="170"/>
                    </a:lnTo>
                    <a:lnTo>
                      <a:pt x="885" y="160"/>
                    </a:lnTo>
                    <a:lnTo>
                      <a:pt x="873" y="149"/>
                    </a:lnTo>
                    <a:lnTo>
                      <a:pt x="861" y="140"/>
                    </a:lnTo>
                    <a:lnTo>
                      <a:pt x="850" y="131"/>
                    </a:lnTo>
                    <a:lnTo>
                      <a:pt x="837" y="123"/>
                    </a:lnTo>
                    <a:lnTo>
                      <a:pt x="824" y="114"/>
                    </a:lnTo>
                    <a:lnTo>
                      <a:pt x="810" y="106"/>
                    </a:lnTo>
                    <a:lnTo>
                      <a:pt x="797" y="100"/>
                    </a:lnTo>
                    <a:lnTo>
                      <a:pt x="783" y="92"/>
                    </a:lnTo>
                    <a:lnTo>
                      <a:pt x="768" y="86"/>
                    </a:lnTo>
                    <a:lnTo>
                      <a:pt x="753" y="80"/>
                    </a:lnTo>
                    <a:lnTo>
                      <a:pt x="738" y="75"/>
                    </a:lnTo>
                    <a:lnTo>
                      <a:pt x="722" y="70"/>
                    </a:lnTo>
                    <a:lnTo>
                      <a:pt x="691" y="62"/>
                    </a:lnTo>
                    <a:lnTo>
                      <a:pt x="660" y="57"/>
                    </a:lnTo>
                    <a:lnTo>
                      <a:pt x="644" y="55"/>
                    </a:lnTo>
                    <a:lnTo>
                      <a:pt x="629" y="53"/>
                    </a:lnTo>
                    <a:lnTo>
                      <a:pt x="613" y="53"/>
                    </a:lnTo>
                    <a:lnTo>
                      <a:pt x="599" y="52"/>
                    </a:lnTo>
                    <a:lnTo>
                      <a:pt x="573" y="53"/>
                    </a:lnTo>
                    <a:lnTo>
                      <a:pt x="549" y="55"/>
                    </a:lnTo>
                    <a:lnTo>
                      <a:pt x="524" y="57"/>
                    </a:lnTo>
                    <a:lnTo>
                      <a:pt x="501" y="61"/>
                    </a:lnTo>
                    <a:lnTo>
                      <a:pt x="478" y="67"/>
                    </a:lnTo>
                    <a:lnTo>
                      <a:pt x="456" y="73"/>
                    </a:lnTo>
                    <a:lnTo>
                      <a:pt x="434" y="80"/>
                    </a:lnTo>
                    <a:lnTo>
                      <a:pt x="413" y="90"/>
                    </a:lnTo>
                    <a:lnTo>
                      <a:pt x="393" y="100"/>
                    </a:lnTo>
                    <a:lnTo>
                      <a:pt x="373" y="111"/>
                    </a:lnTo>
                    <a:lnTo>
                      <a:pt x="355" y="123"/>
                    </a:lnTo>
                    <a:lnTo>
                      <a:pt x="337" y="136"/>
                    </a:lnTo>
                    <a:lnTo>
                      <a:pt x="319" y="149"/>
                    </a:lnTo>
                    <a:lnTo>
                      <a:pt x="303" y="164"/>
                    </a:lnTo>
                    <a:lnTo>
                      <a:pt x="287" y="180"/>
                    </a:lnTo>
                    <a:lnTo>
                      <a:pt x="272" y="197"/>
                    </a:lnTo>
                    <a:lnTo>
                      <a:pt x="258" y="214"/>
                    </a:lnTo>
                    <a:lnTo>
                      <a:pt x="245" y="233"/>
                    </a:lnTo>
                    <a:lnTo>
                      <a:pt x="233" y="253"/>
                    </a:lnTo>
                    <a:lnTo>
                      <a:pt x="221" y="274"/>
                    </a:lnTo>
                    <a:lnTo>
                      <a:pt x="211" y="296"/>
                    </a:lnTo>
                    <a:lnTo>
                      <a:pt x="201" y="318"/>
                    </a:lnTo>
                    <a:lnTo>
                      <a:pt x="192" y="342"/>
                    </a:lnTo>
                    <a:lnTo>
                      <a:pt x="184" y="366"/>
                    </a:lnTo>
                    <a:lnTo>
                      <a:pt x="177" y="390"/>
                    </a:lnTo>
                    <a:lnTo>
                      <a:pt x="172" y="416"/>
                    </a:lnTo>
                    <a:lnTo>
                      <a:pt x="166" y="442"/>
                    </a:lnTo>
                    <a:lnTo>
                      <a:pt x="162" y="469"/>
                    </a:lnTo>
                    <a:lnTo>
                      <a:pt x="159" y="497"/>
                    </a:lnTo>
                    <a:lnTo>
                      <a:pt x="157" y="525"/>
                    </a:lnTo>
                    <a:lnTo>
                      <a:pt x="155" y="553"/>
                    </a:lnTo>
                    <a:lnTo>
                      <a:pt x="155" y="583"/>
                    </a:lnTo>
                    <a:lnTo>
                      <a:pt x="155" y="610"/>
                    </a:lnTo>
                    <a:lnTo>
                      <a:pt x="157" y="638"/>
                    </a:lnTo>
                    <a:lnTo>
                      <a:pt x="159" y="664"/>
                    </a:lnTo>
                    <a:lnTo>
                      <a:pt x="162" y="691"/>
                    </a:lnTo>
                    <a:lnTo>
                      <a:pt x="166" y="716"/>
                    </a:lnTo>
                    <a:lnTo>
                      <a:pt x="172" y="741"/>
                    </a:lnTo>
                    <a:lnTo>
                      <a:pt x="179" y="764"/>
                    </a:lnTo>
                    <a:lnTo>
                      <a:pt x="186" y="787"/>
                    </a:lnTo>
                    <a:lnTo>
                      <a:pt x="195" y="810"/>
                    </a:lnTo>
                    <a:lnTo>
                      <a:pt x="204" y="831"/>
                    </a:lnTo>
                    <a:lnTo>
                      <a:pt x="214" y="851"/>
                    </a:lnTo>
                    <a:lnTo>
                      <a:pt x="226" y="871"/>
                    </a:lnTo>
                    <a:lnTo>
                      <a:pt x="237" y="890"/>
                    </a:lnTo>
                    <a:lnTo>
                      <a:pt x="250" y="908"/>
                    </a:lnTo>
                    <a:lnTo>
                      <a:pt x="264" y="925"/>
                    </a:lnTo>
                    <a:lnTo>
                      <a:pt x="279" y="94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3840" bIns="338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33" name="Freeform 47"/>
              <p:cNvSpPr/>
              <p:nvPr/>
            </p:nvSpPr>
            <p:spPr>
              <a:xfrm>
                <a:off x="951120" y="60804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0" h="1081">
                    <a:moveTo>
                      <a:pt x="68" y="1075"/>
                    </a:move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13" y="1079"/>
                    </a:lnTo>
                    <a:lnTo>
                      <a:pt x="901" y="1079"/>
                    </a:lnTo>
                    <a:lnTo>
                      <a:pt x="894" y="1078"/>
                    </a:lnTo>
                    <a:lnTo>
                      <a:pt x="871" y="1075"/>
                    </a:lnTo>
                    <a:lnTo>
                      <a:pt x="847" y="1078"/>
                    </a:lnTo>
                    <a:lnTo>
                      <a:pt x="828" y="1079"/>
                    </a:lnTo>
                    <a:lnTo>
                      <a:pt x="803" y="1081"/>
                    </a:lnTo>
                    <a:lnTo>
                      <a:pt x="803" y="80"/>
                    </a:lnTo>
                    <a:lnTo>
                      <a:pt x="787" y="80"/>
                    </a:lnTo>
                    <a:lnTo>
                      <a:pt x="771" y="80"/>
                    </a:lnTo>
                    <a:lnTo>
                      <a:pt x="752" y="80"/>
                    </a:lnTo>
                    <a:lnTo>
                      <a:pt x="732" y="80"/>
                    </a:lnTo>
                    <a:lnTo>
                      <a:pt x="710" y="79"/>
                    </a:lnTo>
                    <a:lnTo>
                      <a:pt x="687" y="79"/>
                    </a:lnTo>
                    <a:lnTo>
                      <a:pt x="662" y="79"/>
                    </a:lnTo>
                    <a:lnTo>
                      <a:pt x="635" y="78"/>
                    </a:lnTo>
                    <a:lnTo>
                      <a:pt x="609" y="78"/>
                    </a:lnTo>
                    <a:lnTo>
                      <a:pt x="583" y="77"/>
                    </a:lnTo>
                    <a:lnTo>
                      <a:pt x="560" y="77"/>
                    </a:lnTo>
                    <a:lnTo>
                      <a:pt x="539" y="76"/>
                    </a:lnTo>
                    <a:lnTo>
                      <a:pt x="520" y="76"/>
                    </a:lnTo>
                    <a:lnTo>
                      <a:pt x="502" y="76"/>
                    </a:lnTo>
                    <a:lnTo>
                      <a:pt x="486" y="76"/>
                    </a:lnTo>
                    <a:lnTo>
                      <a:pt x="471" y="76"/>
                    </a:lnTo>
                    <a:lnTo>
                      <a:pt x="457" y="76"/>
                    </a:lnTo>
                    <a:lnTo>
                      <a:pt x="441" y="76"/>
                    </a:lnTo>
                    <a:lnTo>
                      <a:pt x="423" y="76"/>
                    </a:lnTo>
                    <a:lnTo>
                      <a:pt x="403" y="76"/>
                    </a:lnTo>
                    <a:lnTo>
                      <a:pt x="382" y="77"/>
                    </a:lnTo>
                    <a:lnTo>
                      <a:pt x="358" y="77"/>
                    </a:lnTo>
                    <a:lnTo>
                      <a:pt x="333" y="78"/>
                    </a:lnTo>
                    <a:lnTo>
                      <a:pt x="306" y="78"/>
                    </a:lnTo>
                    <a:lnTo>
                      <a:pt x="279" y="79"/>
                    </a:lnTo>
                    <a:lnTo>
                      <a:pt x="255" y="79"/>
                    </a:lnTo>
                    <a:lnTo>
                      <a:pt x="232" y="79"/>
                    </a:lnTo>
                    <a:lnTo>
                      <a:pt x="209" y="80"/>
                    </a:lnTo>
                    <a:lnTo>
                      <a:pt x="189" y="80"/>
                    </a:lnTo>
                    <a:lnTo>
                      <a:pt x="170" y="80"/>
                    </a:lnTo>
                    <a:lnTo>
                      <a:pt x="153" y="80"/>
                    </a:lnTo>
                    <a:lnTo>
                      <a:pt x="138" y="80"/>
                    </a:lnTo>
                    <a:lnTo>
                      <a:pt x="138" y="1081"/>
                    </a:lnTo>
                    <a:lnTo>
                      <a:pt x="110" y="1079"/>
                    </a:lnTo>
                    <a:lnTo>
                      <a:pt x="98" y="1079"/>
                    </a:lnTo>
                    <a:lnTo>
                      <a:pt x="91" y="1078"/>
                    </a:lnTo>
                    <a:lnTo>
                      <a:pt x="68" y="107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</p:grpSp>
        <p:grpSp>
          <p:nvGrpSpPr>
            <p:cNvPr id="234" name="Группа 67"/>
            <p:cNvGrpSpPr/>
            <p:nvPr/>
          </p:nvGrpSpPr>
          <p:grpSpPr>
            <a:xfrm>
              <a:off x="162000" y="239760"/>
              <a:ext cx="522720" cy="623520"/>
              <a:chOff x="162000" y="239760"/>
              <a:chExt cx="522720" cy="623520"/>
            </a:xfrm>
          </p:grpSpPr>
          <p:sp>
            <p:nvSpPr>
              <p:cNvPr id="235" name="Freeform 48"/>
              <p:cNvSpPr/>
              <p:nvPr/>
            </p:nvSpPr>
            <p:spPr>
              <a:xfrm>
                <a:off x="162000" y="239760"/>
                <a:ext cx="522720" cy="288720"/>
              </a:xfrm>
              <a:custGeom>
                <a:avLst/>
                <a:gdLst>
                  <a:gd name="textAreaLeft" fmla="*/ 0 w 522720"/>
                  <a:gd name="textAreaRight" fmla="*/ 523080 w 522720"/>
                  <a:gd name="textAreaTop" fmla="*/ 0 h 288720"/>
                  <a:gd name="textAreaBottom" fmla="*/ 289080 h 288720"/>
                </a:gdLst>
                <a:ahLst/>
                <a:rect l="textAreaLeft" t="textAreaTop" r="textAreaRight" b="textAreaBottom"/>
                <a:pathLst>
                  <a:path w="7283" h="4012">
                    <a:moveTo>
                      <a:pt x="1718" y="3310"/>
                    </a:moveTo>
                    <a:lnTo>
                      <a:pt x="3548" y="3310"/>
                    </a:lnTo>
                    <a:lnTo>
                      <a:pt x="3548" y="2567"/>
                    </a:lnTo>
                    <a:lnTo>
                      <a:pt x="5362" y="2567"/>
                    </a:lnTo>
                    <a:lnTo>
                      <a:pt x="5362" y="1825"/>
                    </a:lnTo>
                    <a:lnTo>
                      <a:pt x="7273" y="1825"/>
                    </a:lnTo>
                    <a:lnTo>
                      <a:pt x="7273" y="1737"/>
                    </a:lnTo>
                    <a:lnTo>
                      <a:pt x="7275" y="1651"/>
                    </a:lnTo>
                    <a:lnTo>
                      <a:pt x="7275" y="1568"/>
                    </a:lnTo>
                    <a:lnTo>
                      <a:pt x="7276" y="1487"/>
                    </a:lnTo>
                    <a:lnTo>
                      <a:pt x="7276" y="1407"/>
                    </a:lnTo>
                    <a:lnTo>
                      <a:pt x="7277" y="1329"/>
                    </a:lnTo>
                    <a:lnTo>
                      <a:pt x="7277" y="1251"/>
                    </a:lnTo>
                    <a:lnTo>
                      <a:pt x="7278" y="1174"/>
                    </a:lnTo>
                    <a:lnTo>
                      <a:pt x="7278" y="1095"/>
                    </a:lnTo>
                    <a:lnTo>
                      <a:pt x="7279" y="1016"/>
                    </a:lnTo>
                    <a:lnTo>
                      <a:pt x="7280" y="935"/>
                    </a:lnTo>
                    <a:lnTo>
                      <a:pt x="7280" y="853"/>
                    </a:lnTo>
                    <a:lnTo>
                      <a:pt x="7281" y="768"/>
                    </a:lnTo>
                    <a:lnTo>
                      <a:pt x="7282" y="680"/>
                    </a:lnTo>
                    <a:lnTo>
                      <a:pt x="7282" y="590"/>
                    </a:lnTo>
                    <a:lnTo>
                      <a:pt x="7283" y="495"/>
                    </a:lnTo>
                    <a:lnTo>
                      <a:pt x="7283" y="221"/>
                    </a:lnTo>
                    <a:lnTo>
                      <a:pt x="7281" y="205"/>
                    </a:lnTo>
                    <a:lnTo>
                      <a:pt x="7278" y="190"/>
                    </a:lnTo>
                    <a:lnTo>
                      <a:pt x="7273" y="176"/>
                    </a:lnTo>
                    <a:lnTo>
                      <a:pt x="7269" y="162"/>
                    </a:lnTo>
                    <a:lnTo>
                      <a:pt x="7264" y="150"/>
                    </a:lnTo>
                    <a:lnTo>
                      <a:pt x="7259" y="138"/>
                    </a:lnTo>
                    <a:lnTo>
                      <a:pt x="7251" y="127"/>
                    </a:lnTo>
                    <a:lnTo>
                      <a:pt x="7245" y="116"/>
                    </a:lnTo>
                    <a:lnTo>
                      <a:pt x="7236" y="106"/>
                    </a:lnTo>
                    <a:lnTo>
                      <a:pt x="7229" y="97"/>
                    </a:lnTo>
                    <a:lnTo>
                      <a:pt x="7219" y="88"/>
                    </a:lnTo>
                    <a:lnTo>
                      <a:pt x="7210" y="80"/>
                    </a:lnTo>
                    <a:lnTo>
                      <a:pt x="7200" y="72"/>
                    </a:lnTo>
                    <a:lnTo>
                      <a:pt x="7190" y="65"/>
                    </a:lnTo>
                    <a:lnTo>
                      <a:pt x="7179" y="58"/>
                    </a:lnTo>
                    <a:lnTo>
                      <a:pt x="7168" y="52"/>
                    </a:lnTo>
                    <a:lnTo>
                      <a:pt x="7143" y="40"/>
                    </a:lnTo>
                    <a:lnTo>
                      <a:pt x="7118" y="31"/>
                    </a:lnTo>
                    <a:lnTo>
                      <a:pt x="7090" y="23"/>
                    </a:lnTo>
                    <a:lnTo>
                      <a:pt x="7062" y="17"/>
                    </a:lnTo>
                    <a:lnTo>
                      <a:pt x="7033" y="12"/>
                    </a:lnTo>
                    <a:lnTo>
                      <a:pt x="7002" y="6"/>
                    </a:lnTo>
                    <a:lnTo>
                      <a:pt x="6972" y="3"/>
                    </a:lnTo>
                    <a:lnTo>
                      <a:pt x="6940" y="0"/>
                    </a:lnTo>
                    <a:lnTo>
                      <a:pt x="6474" y="0"/>
                    </a:lnTo>
                    <a:lnTo>
                      <a:pt x="6360" y="1"/>
                    </a:lnTo>
                    <a:lnTo>
                      <a:pt x="6234" y="2"/>
                    </a:lnTo>
                    <a:lnTo>
                      <a:pt x="6097" y="2"/>
                    </a:lnTo>
                    <a:lnTo>
                      <a:pt x="5948" y="3"/>
                    </a:lnTo>
                    <a:lnTo>
                      <a:pt x="5789" y="3"/>
                    </a:lnTo>
                    <a:lnTo>
                      <a:pt x="5622" y="4"/>
                    </a:lnTo>
                    <a:lnTo>
                      <a:pt x="5447" y="4"/>
                    </a:lnTo>
                    <a:lnTo>
                      <a:pt x="5264" y="5"/>
                    </a:lnTo>
                    <a:lnTo>
                      <a:pt x="5075" y="5"/>
                    </a:lnTo>
                    <a:lnTo>
                      <a:pt x="4880" y="5"/>
                    </a:lnTo>
                    <a:lnTo>
                      <a:pt x="4681" y="6"/>
                    </a:lnTo>
                    <a:lnTo>
                      <a:pt x="4478" y="6"/>
                    </a:lnTo>
                    <a:lnTo>
                      <a:pt x="4271" y="6"/>
                    </a:lnTo>
                    <a:lnTo>
                      <a:pt x="4063" y="6"/>
                    </a:lnTo>
                    <a:lnTo>
                      <a:pt x="3853" y="6"/>
                    </a:lnTo>
                    <a:lnTo>
                      <a:pt x="3643" y="6"/>
                    </a:lnTo>
                    <a:lnTo>
                      <a:pt x="3640" y="6"/>
                    </a:lnTo>
                    <a:lnTo>
                      <a:pt x="3430" y="6"/>
                    </a:lnTo>
                    <a:lnTo>
                      <a:pt x="3220" y="6"/>
                    </a:lnTo>
                    <a:lnTo>
                      <a:pt x="3012" y="6"/>
                    </a:lnTo>
                    <a:lnTo>
                      <a:pt x="2805" y="6"/>
                    </a:lnTo>
                    <a:lnTo>
                      <a:pt x="2602" y="6"/>
                    </a:lnTo>
                    <a:lnTo>
                      <a:pt x="2403" y="5"/>
                    </a:lnTo>
                    <a:lnTo>
                      <a:pt x="2208" y="5"/>
                    </a:lnTo>
                    <a:lnTo>
                      <a:pt x="2019" y="5"/>
                    </a:lnTo>
                    <a:lnTo>
                      <a:pt x="1836" y="4"/>
                    </a:lnTo>
                    <a:lnTo>
                      <a:pt x="1660" y="4"/>
                    </a:lnTo>
                    <a:lnTo>
                      <a:pt x="1493" y="3"/>
                    </a:lnTo>
                    <a:lnTo>
                      <a:pt x="1335" y="3"/>
                    </a:lnTo>
                    <a:lnTo>
                      <a:pt x="1186" y="2"/>
                    </a:lnTo>
                    <a:lnTo>
                      <a:pt x="1049" y="2"/>
                    </a:lnTo>
                    <a:lnTo>
                      <a:pt x="923" y="1"/>
                    </a:lnTo>
                    <a:lnTo>
                      <a:pt x="808" y="0"/>
                    </a:lnTo>
                    <a:lnTo>
                      <a:pt x="343" y="0"/>
                    </a:lnTo>
                    <a:lnTo>
                      <a:pt x="311" y="3"/>
                    </a:lnTo>
                    <a:lnTo>
                      <a:pt x="281" y="6"/>
                    </a:lnTo>
                    <a:lnTo>
                      <a:pt x="250" y="12"/>
                    </a:lnTo>
                    <a:lnTo>
                      <a:pt x="220" y="17"/>
                    </a:lnTo>
                    <a:lnTo>
                      <a:pt x="193" y="23"/>
                    </a:lnTo>
                    <a:lnTo>
                      <a:pt x="165" y="31"/>
                    </a:lnTo>
                    <a:lnTo>
                      <a:pt x="140" y="40"/>
                    </a:lnTo>
                    <a:lnTo>
                      <a:pt x="115" y="52"/>
                    </a:lnTo>
                    <a:lnTo>
                      <a:pt x="104" y="58"/>
                    </a:lnTo>
                    <a:lnTo>
                      <a:pt x="93" y="65"/>
                    </a:lnTo>
                    <a:lnTo>
                      <a:pt x="83" y="72"/>
                    </a:lnTo>
                    <a:lnTo>
                      <a:pt x="72" y="80"/>
                    </a:lnTo>
                    <a:lnTo>
                      <a:pt x="64" y="88"/>
                    </a:lnTo>
                    <a:lnTo>
                      <a:pt x="54" y="97"/>
                    </a:lnTo>
                    <a:lnTo>
                      <a:pt x="46" y="106"/>
                    </a:lnTo>
                    <a:lnTo>
                      <a:pt x="38" y="116"/>
                    </a:lnTo>
                    <a:lnTo>
                      <a:pt x="31" y="127"/>
                    </a:lnTo>
                    <a:lnTo>
                      <a:pt x="24" y="138"/>
                    </a:lnTo>
                    <a:lnTo>
                      <a:pt x="19" y="150"/>
                    </a:lnTo>
                    <a:lnTo>
                      <a:pt x="14" y="162"/>
                    </a:lnTo>
                    <a:lnTo>
                      <a:pt x="10" y="176"/>
                    </a:lnTo>
                    <a:lnTo>
                      <a:pt x="5" y="190"/>
                    </a:lnTo>
                    <a:lnTo>
                      <a:pt x="2" y="205"/>
                    </a:lnTo>
                    <a:lnTo>
                      <a:pt x="0" y="221"/>
                    </a:lnTo>
                    <a:lnTo>
                      <a:pt x="0" y="495"/>
                    </a:lnTo>
                    <a:lnTo>
                      <a:pt x="2" y="737"/>
                    </a:lnTo>
                    <a:lnTo>
                      <a:pt x="4" y="972"/>
                    </a:lnTo>
                    <a:lnTo>
                      <a:pt x="5" y="1203"/>
                    </a:lnTo>
                    <a:lnTo>
                      <a:pt x="6" y="1428"/>
                    </a:lnTo>
                    <a:lnTo>
                      <a:pt x="8" y="1648"/>
                    </a:lnTo>
                    <a:lnTo>
                      <a:pt x="10" y="1865"/>
                    </a:lnTo>
                    <a:lnTo>
                      <a:pt x="10" y="2079"/>
                    </a:lnTo>
                    <a:lnTo>
                      <a:pt x="11" y="2293"/>
                    </a:lnTo>
                    <a:lnTo>
                      <a:pt x="12" y="2504"/>
                    </a:lnTo>
                    <a:lnTo>
                      <a:pt x="12" y="2715"/>
                    </a:lnTo>
                    <a:lnTo>
                      <a:pt x="12" y="2926"/>
                    </a:lnTo>
                    <a:lnTo>
                      <a:pt x="13" y="3139"/>
                    </a:lnTo>
                    <a:lnTo>
                      <a:pt x="13" y="3352"/>
                    </a:lnTo>
                    <a:lnTo>
                      <a:pt x="12" y="3569"/>
                    </a:lnTo>
                    <a:lnTo>
                      <a:pt x="12" y="3788"/>
                    </a:lnTo>
                    <a:lnTo>
                      <a:pt x="12" y="4012"/>
                    </a:lnTo>
                    <a:lnTo>
                      <a:pt x="1718" y="4012"/>
                    </a:lnTo>
                    <a:lnTo>
                      <a:pt x="1718" y="331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36" name="Freeform 49"/>
              <p:cNvSpPr/>
              <p:nvPr/>
            </p:nvSpPr>
            <p:spPr>
              <a:xfrm>
                <a:off x="162000" y="426960"/>
                <a:ext cx="522720" cy="436320"/>
              </a:xfrm>
              <a:custGeom>
                <a:avLst/>
                <a:gdLst>
                  <a:gd name="textAreaLeft" fmla="*/ 0 w 522720"/>
                  <a:gd name="textAreaRight" fmla="*/ 523080 w 522720"/>
                  <a:gd name="textAreaTop" fmla="*/ 0 h 436320"/>
                  <a:gd name="textAreaBottom" fmla="*/ 436680 h 436320"/>
                </a:gdLst>
                <a:ahLst/>
                <a:rect l="textAreaLeft" t="textAreaTop" r="textAreaRight" b="textAreaBottom"/>
                <a:pathLst>
                  <a:path w="7279" h="6066">
                    <a:moveTo>
                      <a:pt x="5491" y="0"/>
                    </a:moveTo>
                    <a:lnTo>
                      <a:pt x="5491" y="742"/>
                    </a:lnTo>
                    <a:lnTo>
                      <a:pt x="3661" y="742"/>
                    </a:lnTo>
                    <a:lnTo>
                      <a:pt x="3661" y="1485"/>
                    </a:lnTo>
                    <a:lnTo>
                      <a:pt x="1833" y="1485"/>
                    </a:lnTo>
                    <a:lnTo>
                      <a:pt x="1833" y="2188"/>
                    </a:lnTo>
                    <a:lnTo>
                      <a:pt x="5" y="2188"/>
                    </a:lnTo>
                    <a:lnTo>
                      <a:pt x="5" y="2250"/>
                    </a:lnTo>
                    <a:lnTo>
                      <a:pt x="5" y="2315"/>
                    </a:lnTo>
                    <a:lnTo>
                      <a:pt x="5" y="2381"/>
                    </a:lnTo>
                    <a:lnTo>
                      <a:pt x="4" y="2449"/>
                    </a:lnTo>
                    <a:lnTo>
                      <a:pt x="4" y="2517"/>
                    </a:lnTo>
                    <a:lnTo>
                      <a:pt x="4" y="2586"/>
                    </a:lnTo>
                    <a:lnTo>
                      <a:pt x="3" y="2656"/>
                    </a:lnTo>
                    <a:lnTo>
                      <a:pt x="3" y="2727"/>
                    </a:lnTo>
                    <a:lnTo>
                      <a:pt x="3" y="2797"/>
                    </a:lnTo>
                    <a:lnTo>
                      <a:pt x="2" y="2867"/>
                    </a:lnTo>
                    <a:lnTo>
                      <a:pt x="2" y="2937"/>
                    </a:lnTo>
                    <a:lnTo>
                      <a:pt x="2" y="3007"/>
                    </a:lnTo>
                    <a:lnTo>
                      <a:pt x="1" y="3076"/>
                    </a:lnTo>
                    <a:lnTo>
                      <a:pt x="1" y="3144"/>
                    </a:lnTo>
                    <a:lnTo>
                      <a:pt x="1" y="3211"/>
                    </a:lnTo>
                    <a:lnTo>
                      <a:pt x="0" y="3277"/>
                    </a:lnTo>
                    <a:lnTo>
                      <a:pt x="0" y="3321"/>
                    </a:lnTo>
                    <a:lnTo>
                      <a:pt x="1" y="3366"/>
                    </a:lnTo>
                    <a:lnTo>
                      <a:pt x="2" y="3411"/>
                    </a:lnTo>
                    <a:lnTo>
                      <a:pt x="4" y="3457"/>
                    </a:lnTo>
                    <a:lnTo>
                      <a:pt x="8" y="3504"/>
                    </a:lnTo>
                    <a:lnTo>
                      <a:pt x="12" y="3549"/>
                    </a:lnTo>
                    <a:lnTo>
                      <a:pt x="18" y="3597"/>
                    </a:lnTo>
                    <a:lnTo>
                      <a:pt x="26" y="3644"/>
                    </a:lnTo>
                    <a:lnTo>
                      <a:pt x="35" y="3692"/>
                    </a:lnTo>
                    <a:lnTo>
                      <a:pt x="47" y="3741"/>
                    </a:lnTo>
                    <a:lnTo>
                      <a:pt x="60" y="3788"/>
                    </a:lnTo>
                    <a:lnTo>
                      <a:pt x="77" y="3838"/>
                    </a:lnTo>
                    <a:lnTo>
                      <a:pt x="97" y="3887"/>
                    </a:lnTo>
                    <a:lnTo>
                      <a:pt x="118" y="3937"/>
                    </a:lnTo>
                    <a:lnTo>
                      <a:pt x="143" y="3988"/>
                    </a:lnTo>
                    <a:lnTo>
                      <a:pt x="172" y="4038"/>
                    </a:lnTo>
                    <a:lnTo>
                      <a:pt x="204" y="4090"/>
                    </a:lnTo>
                    <a:lnTo>
                      <a:pt x="240" y="4141"/>
                    </a:lnTo>
                    <a:lnTo>
                      <a:pt x="279" y="4193"/>
                    </a:lnTo>
                    <a:lnTo>
                      <a:pt x="322" y="4246"/>
                    </a:lnTo>
                    <a:lnTo>
                      <a:pt x="371" y="4299"/>
                    </a:lnTo>
                    <a:lnTo>
                      <a:pt x="423" y="4352"/>
                    </a:lnTo>
                    <a:lnTo>
                      <a:pt x="480" y="4406"/>
                    </a:lnTo>
                    <a:lnTo>
                      <a:pt x="542" y="4460"/>
                    </a:lnTo>
                    <a:lnTo>
                      <a:pt x="610" y="4515"/>
                    </a:lnTo>
                    <a:lnTo>
                      <a:pt x="682" y="4571"/>
                    </a:lnTo>
                    <a:lnTo>
                      <a:pt x="761" y="4626"/>
                    </a:lnTo>
                    <a:lnTo>
                      <a:pt x="845" y="4682"/>
                    </a:lnTo>
                    <a:lnTo>
                      <a:pt x="934" y="4739"/>
                    </a:lnTo>
                    <a:lnTo>
                      <a:pt x="1031" y="4797"/>
                    </a:lnTo>
                    <a:lnTo>
                      <a:pt x="1134" y="4854"/>
                    </a:lnTo>
                    <a:lnTo>
                      <a:pt x="1243" y="4912"/>
                    </a:lnTo>
                    <a:lnTo>
                      <a:pt x="1375" y="4980"/>
                    </a:lnTo>
                    <a:lnTo>
                      <a:pt x="1530" y="5058"/>
                    </a:lnTo>
                    <a:lnTo>
                      <a:pt x="1702" y="5144"/>
                    </a:lnTo>
                    <a:lnTo>
                      <a:pt x="1888" y="5234"/>
                    </a:lnTo>
                    <a:lnTo>
                      <a:pt x="2083" y="5328"/>
                    </a:lnTo>
                    <a:lnTo>
                      <a:pt x="2283" y="5425"/>
                    </a:lnTo>
                    <a:lnTo>
                      <a:pt x="2483" y="5521"/>
                    </a:lnTo>
                    <a:lnTo>
                      <a:pt x="2681" y="5615"/>
                    </a:lnTo>
                    <a:lnTo>
                      <a:pt x="2871" y="5705"/>
                    </a:lnTo>
                    <a:lnTo>
                      <a:pt x="3050" y="5789"/>
                    </a:lnTo>
                    <a:lnTo>
                      <a:pt x="3212" y="5866"/>
                    </a:lnTo>
                    <a:lnTo>
                      <a:pt x="3354" y="5932"/>
                    </a:lnTo>
                    <a:lnTo>
                      <a:pt x="3472" y="5989"/>
                    </a:lnTo>
                    <a:lnTo>
                      <a:pt x="3562" y="6030"/>
                    </a:lnTo>
                    <a:lnTo>
                      <a:pt x="3618" y="6057"/>
                    </a:lnTo>
                    <a:lnTo>
                      <a:pt x="3638" y="6066"/>
                    </a:lnTo>
                    <a:lnTo>
                      <a:pt x="3639" y="6066"/>
                    </a:lnTo>
                    <a:lnTo>
                      <a:pt x="3639" y="6065"/>
                    </a:lnTo>
                    <a:lnTo>
                      <a:pt x="3640" y="6066"/>
                    </a:lnTo>
                    <a:lnTo>
                      <a:pt x="3641" y="6066"/>
                    </a:lnTo>
                    <a:lnTo>
                      <a:pt x="3660" y="6057"/>
                    </a:lnTo>
                    <a:lnTo>
                      <a:pt x="3717" y="6030"/>
                    </a:lnTo>
                    <a:lnTo>
                      <a:pt x="3806" y="5989"/>
                    </a:lnTo>
                    <a:lnTo>
                      <a:pt x="3925" y="5932"/>
                    </a:lnTo>
                    <a:lnTo>
                      <a:pt x="4067" y="5866"/>
                    </a:lnTo>
                    <a:lnTo>
                      <a:pt x="4229" y="5789"/>
                    </a:lnTo>
                    <a:lnTo>
                      <a:pt x="4407" y="5705"/>
                    </a:lnTo>
                    <a:lnTo>
                      <a:pt x="4598" y="5615"/>
                    </a:lnTo>
                    <a:lnTo>
                      <a:pt x="4795" y="5521"/>
                    </a:lnTo>
                    <a:lnTo>
                      <a:pt x="4996" y="5425"/>
                    </a:lnTo>
                    <a:lnTo>
                      <a:pt x="5196" y="5328"/>
                    </a:lnTo>
                    <a:lnTo>
                      <a:pt x="5391" y="5234"/>
                    </a:lnTo>
                    <a:lnTo>
                      <a:pt x="5577" y="5144"/>
                    </a:lnTo>
                    <a:lnTo>
                      <a:pt x="5749" y="5058"/>
                    </a:lnTo>
                    <a:lnTo>
                      <a:pt x="5904" y="4980"/>
                    </a:lnTo>
                    <a:lnTo>
                      <a:pt x="6036" y="4912"/>
                    </a:lnTo>
                    <a:lnTo>
                      <a:pt x="6145" y="4854"/>
                    </a:lnTo>
                    <a:lnTo>
                      <a:pt x="6248" y="4797"/>
                    </a:lnTo>
                    <a:lnTo>
                      <a:pt x="6345" y="4739"/>
                    </a:lnTo>
                    <a:lnTo>
                      <a:pt x="6435" y="4682"/>
                    </a:lnTo>
                    <a:lnTo>
                      <a:pt x="6518" y="4626"/>
                    </a:lnTo>
                    <a:lnTo>
                      <a:pt x="6597" y="4571"/>
                    </a:lnTo>
                    <a:lnTo>
                      <a:pt x="6669" y="4515"/>
                    </a:lnTo>
                    <a:lnTo>
                      <a:pt x="6737" y="4460"/>
                    </a:lnTo>
                    <a:lnTo>
                      <a:pt x="6799" y="4406"/>
                    </a:lnTo>
                    <a:lnTo>
                      <a:pt x="6856" y="4352"/>
                    </a:lnTo>
                    <a:lnTo>
                      <a:pt x="6908" y="4299"/>
                    </a:lnTo>
                    <a:lnTo>
                      <a:pt x="6957" y="4246"/>
                    </a:lnTo>
                    <a:lnTo>
                      <a:pt x="7000" y="4193"/>
                    </a:lnTo>
                    <a:lnTo>
                      <a:pt x="7039" y="4141"/>
                    </a:lnTo>
                    <a:lnTo>
                      <a:pt x="7075" y="4090"/>
                    </a:lnTo>
                    <a:lnTo>
                      <a:pt x="7107" y="4038"/>
                    </a:lnTo>
                    <a:lnTo>
                      <a:pt x="7136" y="3988"/>
                    </a:lnTo>
                    <a:lnTo>
                      <a:pt x="7161" y="3937"/>
                    </a:lnTo>
                    <a:lnTo>
                      <a:pt x="7182" y="3887"/>
                    </a:lnTo>
                    <a:lnTo>
                      <a:pt x="7203" y="3838"/>
                    </a:lnTo>
                    <a:lnTo>
                      <a:pt x="7219" y="3788"/>
                    </a:lnTo>
                    <a:lnTo>
                      <a:pt x="7232" y="3741"/>
                    </a:lnTo>
                    <a:lnTo>
                      <a:pt x="7244" y="3692"/>
                    </a:lnTo>
                    <a:lnTo>
                      <a:pt x="7253" y="3644"/>
                    </a:lnTo>
                    <a:lnTo>
                      <a:pt x="7261" y="3597"/>
                    </a:lnTo>
                    <a:lnTo>
                      <a:pt x="7267" y="3549"/>
                    </a:lnTo>
                    <a:lnTo>
                      <a:pt x="7271" y="3504"/>
                    </a:lnTo>
                    <a:lnTo>
                      <a:pt x="7275" y="3457"/>
                    </a:lnTo>
                    <a:lnTo>
                      <a:pt x="7277" y="3411"/>
                    </a:lnTo>
                    <a:lnTo>
                      <a:pt x="7278" y="3366"/>
                    </a:lnTo>
                    <a:lnTo>
                      <a:pt x="7279" y="3321"/>
                    </a:lnTo>
                    <a:lnTo>
                      <a:pt x="7279" y="3277"/>
                    </a:lnTo>
                    <a:lnTo>
                      <a:pt x="7278" y="3064"/>
                    </a:lnTo>
                    <a:lnTo>
                      <a:pt x="7276" y="2854"/>
                    </a:lnTo>
                    <a:lnTo>
                      <a:pt x="7275" y="2644"/>
                    </a:lnTo>
                    <a:lnTo>
                      <a:pt x="7274" y="2435"/>
                    </a:lnTo>
                    <a:lnTo>
                      <a:pt x="7273" y="2227"/>
                    </a:lnTo>
                    <a:lnTo>
                      <a:pt x="7271" y="2019"/>
                    </a:lnTo>
                    <a:lnTo>
                      <a:pt x="7270" y="1813"/>
                    </a:lnTo>
                    <a:lnTo>
                      <a:pt x="7270" y="1607"/>
                    </a:lnTo>
                    <a:lnTo>
                      <a:pt x="7269" y="1402"/>
                    </a:lnTo>
                    <a:lnTo>
                      <a:pt x="7269" y="1199"/>
                    </a:lnTo>
                    <a:lnTo>
                      <a:pt x="7269" y="997"/>
                    </a:lnTo>
                    <a:lnTo>
                      <a:pt x="7268" y="795"/>
                    </a:lnTo>
                    <a:lnTo>
                      <a:pt x="7268" y="594"/>
                    </a:lnTo>
                    <a:lnTo>
                      <a:pt x="7268" y="396"/>
                    </a:lnTo>
                    <a:lnTo>
                      <a:pt x="7269" y="197"/>
                    </a:lnTo>
                    <a:lnTo>
                      <a:pt x="7269" y="0"/>
                    </a:lnTo>
                    <a:lnTo>
                      <a:pt x="549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</p:grpSp>
      </p:grpSp>
      <p:sp>
        <p:nvSpPr>
          <p:cNvPr id="237" name="Прямая соединительная линия 78"/>
          <p:cNvSpPr/>
          <p:nvPr/>
        </p:nvSpPr>
        <p:spPr>
          <a:xfrm>
            <a:off x="1957320" y="0"/>
            <a:ext cx="360" cy="10936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8" name="PlaceHolder 1"/>
          <p:cNvSpPr>
            <a:spLocks noGrp="1"/>
          </p:cNvSpPr>
          <p:nvPr>
            <p:ph type="ftr" idx="4"/>
          </p:nvPr>
        </p:nvSpPr>
        <p:spPr>
          <a:xfrm>
            <a:off x="-360" y="-360"/>
            <a:ext cx="360" cy="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6440" bIns="-46440" anchor="t">
            <a:noAutofit/>
          </a:bodyPr>
          <a:lstStyle>
            <a:lvl1pPr indent="0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sldNum" idx="5"/>
          </p:nvPr>
        </p:nvSpPr>
        <p:spPr>
          <a:xfrm>
            <a:off x="0" y="6551280"/>
            <a:ext cx="533160" cy="244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1400" spc="-1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85C11CE6-9E66-4FB5-B856-AC04E4F3CFAC}" type="slidenum">
              <a:rPr b="1" lang="ru-RU" sz="1400" spc="-1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dt" idx="6"/>
          </p:nvPr>
        </p:nvSpPr>
        <p:spPr>
          <a:xfrm>
            <a:off x="-360" y="-360"/>
            <a:ext cx="360" cy="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6440" bIns="-4644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Picture 2" descr="C:\Users\zalega\Desktop\Красноярск 2015\Рисунки\Top.png"/>
          <p:cNvPicPr/>
          <p:nvPr/>
        </p:nvPicPr>
        <p:blipFill>
          <a:blip r:embed="rId2"/>
          <a:stretch/>
        </p:blipFill>
        <p:spPr>
          <a:xfrm>
            <a:off x="566640" y="6504120"/>
            <a:ext cx="8577000" cy="360000"/>
          </a:xfrm>
          <a:prstGeom prst="rect">
            <a:avLst/>
          </a:prstGeom>
          <a:ln w="0">
            <a:noFill/>
          </a:ln>
        </p:spPr>
      </p:pic>
      <p:pic>
        <p:nvPicPr>
          <p:cNvPr id="280" name="Picture 2" descr=""/>
          <p:cNvPicPr/>
          <p:nvPr/>
        </p:nvPicPr>
        <p:blipFill>
          <a:blip r:embed="rId3"/>
          <a:stretch/>
        </p:blipFill>
        <p:spPr>
          <a:xfrm>
            <a:off x="0" y="0"/>
            <a:ext cx="9143640" cy="1017360"/>
          </a:xfrm>
          <a:prstGeom prst="rect">
            <a:avLst/>
          </a:prstGeom>
          <a:ln w="0">
            <a:noFill/>
          </a:ln>
        </p:spPr>
      </p:pic>
      <p:sp>
        <p:nvSpPr>
          <p:cNvPr id="281" name="Прямоугольник 71"/>
          <p:cNvSpPr/>
          <p:nvPr/>
        </p:nvSpPr>
        <p:spPr>
          <a:xfrm>
            <a:off x="0" y="6504120"/>
            <a:ext cx="533160" cy="353520"/>
          </a:xfrm>
          <a:prstGeom prst="rect">
            <a:avLst/>
          </a:prstGeom>
          <a:solidFill>
            <a:srgbClr val="e95e4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pSp>
        <p:nvGrpSpPr>
          <p:cNvPr id="282" name="Группа 68"/>
          <p:cNvGrpSpPr/>
          <p:nvPr/>
        </p:nvGrpSpPr>
        <p:grpSpPr>
          <a:xfrm>
            <a:off x="162000" y="239760"/>
            <a:ext cx="1623600" cy="623520"/>
            <a:chOff x="162000" y="239760"/>
            <a:chExt cx="1623600" cy="623520"/>
          </a:xfrm>
        </p:grpSpPr>
        <p:grpSp>
          <p:nvGrpSpPr>
            <p:cNvPr id="283" name="Группа 66"/>
            <p:cNvGrpSpPr/>
            <p:nvPr/>
          </p:nvGrpSpPr>
          <p:grpSpPr>
            <a:xfrm>
              <a:off x="838440" y="277920"/>
              <a:ext cx="947160" cy="546840"/>
              <a:chOff x="838440" y="277920"/>
              <a:chExt cx="947160" cy="546840"/>
            </a:xfrm>
          </p:grpSpPr>
          <p:sp>
            <p:nvSpPr>
              <p:cNvPr id="284" name="Freeform 5"/>
              <p:cNvSpPr/>
              <p:nvPr/>
            </p:nvSpPr>
            <p:spPr>
              <a:xfrm>
                <a:off x="1692360" y="423720"/>
                <a:ext cx="93240" cy="12492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2" y="46"/>
                    </a:lnTo>
                    <a:lnTo>
                      <a:pt x="1301" y="77"/>
                    </a:lnTo>
                    <a:lnTo>
                      <a:pt x="1302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7" y="123"/>
                    </a:lnTo>
                    <a:lnTo>
                      <a:pt x="777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1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85" name="Freeform 6"/>
              <p:cNvSpPr/>
              <p:nvPr/>
            </p:nvSpPr>
            <p:spPr>
              <a:xfrm>
                <a:off x="1571760" y="423720"/>
                <a:ext cx="117000" cy="124920"/>
              </a:xfrm>
              <a:custGeom>
                <a:avLst/>
                <a:gdLst>
                  <a:gd name="textAreaLeft" fmla="*/ 0 w 117000"/>
                  <a:gd name="textAreaRight" fmla="*/ 117360 w 11700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620" h="1739">
                    <a:moveTo>
                      <a:pt x="1204" y="803"/>
                    </a:moveTo>
                    <a:lnTo>
                      <a:pt x="883" y="1435"/>
                    </a:lnTo>
                    <a:lnTo>
                      <a:pt x="736" y="1739"/>
                    </a:lnTo>
                    <a:lnTo>
                      <a:pt x="711" y="1736"/>
                    </a:lnTo>
                    <a:lnTo>
                      <a:pt x="690" y="1733"/>
                    </a:lnTo>
                    <a:lnTo>
                      <a:pt x="672" y="1731"/>
                    </a:lnTo>
                    <a:lnTo>
                      <a:pt x="657" y="1731"/>
                    </a:lnTo>
                    <a:lnTo>
                      <a:pt x="628" y="1731"/>
                    </a:lnTo>
                    <a:lnTo>
                      <a:pt x="600" y="1733"/>
                    </a:lnTo>
                    <a:lnTo>
                      <a:pt x="572" y="1736"/>
                    </a:lnTo>
                    <a:lnTo>
                      <a:pt x="543" y="1739"/>
                    </a:lnTo>
                    <a:lnTo>
                      <a:pt x="564" y="1706"/>
                    </a:lnTo>
                    <a:lnTo>
                      <a:pt x="585" y="1672"/>
                    </a:lnTo>
                    <a:lnTo>
                      <a:pt x="607" y="1636"/>
                    </a:lnTo>
                    <a:lnTo>
                      <a:pt x="629" y="1600"/>
                    </a:lnTo>
                    <a:lnTo>
                      <a:pt x="651" y="1562"/>
                    </a:lnTo>
                    <a:lnTo>
                      <a:pt x="673" y="1522"/>
                    </a:lnTo>
                    <a:lnTo>
                      <a:pt x="696" y="1482"/>
                    </a:lnTo>
                    <a:lnTo>
                      <a:pt x="719" y="1441"/>
                    </a:lnTo>
                    <a:lnTo>
                      <a:pt x="844" y="1214"/>
                    </a:lnTo>
                    <a:lnTo>
                      <a:pt x="685" y="981"/>
                    </a:lnTo>
                    <a:lnTo>
                      <a:pt x="459" y="653"/>
                    </a:lnTo>
                    <a:lnTo>
                      <a:pt x="195" y="273"/>
                    </a:lnTo>
                    <a:lnTo>
                      <a:pt x="176" y="246"/>
                    </a:lnTo>
                    <a:lnTo>
                      <a:pt x="160" y="221"/>
                    </a:lnTo>
                    <a:lnTo>
                      <a:pt x="143" y="198"/>
                    </a:lnTo>
                    <a:lnTo>
                      <a:pt x="127" y="175"/>
                    </a:lnTo>
                    <a:lnTo>
                      <a:pt x="112" y="154"/>
                    </a:lnTo>
                    <a:lnTo>
                      <a:pt x="97" y="133"/>
                    </a:lnTo>
                    <a:lnTo>
                      <a:pt x="83" y="115"/>
                    </a:lnTo>
                    <a:lnTo>
                      <a:pt x="69" y="97"/>
                    </a:lnTo>
                    <a:lnTo>
                      <a:pt x="46" y="63"/>
                    </a:lnTo>
                    <a:lnTo>
                      <a:pt x="26" y="35"/>
                    </a:lnTo>
                    <a:lnTo>
                      <a:pt x="11" y="15"/>
                    </a:lnTo>
                    <a:lnTo>
                      <a:pt x="0" y="0"/>
                    </a:lnTo>
                    <a:lnTo>
                      <a:pt x="157" y="8"/>
                    </a:lnTo>
                    <a:lnTo>
                      <a:pt x="210" y="5"/>
                    </a:lnTo>
                    <a:lnTo>
                      <a:pt x="294" y="0"/>
                    </a:lnTo>
                    <a:lnTo>
                      <a:pt x="336" y="69"/>
                    </a:lnTo>
                    <a:lnTo>
                      <a:pt x="377" y="135"/>
                    </a:lnTo>
                    <a:lnTo>
                      <a:pt x="418" y="200"/>
                    </a:lnTo>
                    <a:lnTo>
                      <a:pt x="457" y="263"/>
                    </a:lnTo>
                    <a:lnTo>
                      <a:pt x="496" y="324"/>
                    </a:lnTo>
                    <a:lnTo>
                      <a:pt x="535" y="383"/>
                    </a:lnTo>
                    <a:lnTo>
                      <a:pt x="573" y="441"/>
                    </a:lnTo>
                    <a:lnTo>
                      <a:pt x="610" y="496"/>
                    </a:lnTo>
                    <a:lnTo>
                      <a:pt x="650" y="555"/>
                    </a:lnTo>
                    <a:lnTo>
                      <a:pt x="690" y="615"/>
                    </a:lnTo>
                    <a:lnTo>
                      <a:pt x="733" y="674"/>
                    </a:lnTo>
                    <a:lnTo>
                      <a:pt x="774" y="734"/>
                    </a:lnTo>
                    <a:lnTo>
                      <a:pt x="817" y="792"/>
                    </a:lnTo>
                    <a:lnTo>
                      <a:pt x="861" y="851"/>
                    </a:lnTo>
                    <a:lnTo>
                      <a:pt x="905" y="911"/>
                    </a:lnTo>
                    <a:lnTo>
                      <a:pt x="950" y="969"/>
                    </a:lnTo>
                    <a:lnTo>
                      <a:pt x="978" y="970"/>
                    </a:lnTo>
                    <a:lnTo>
                      <a:pt x="1077" y="768"/>
                    </a:lnTo>
                    <a:lnTo>
                      <a:pt x="1217" y="486"/>
                    </a:lnTo>
                    <a:lnTo>
                      <a:pt x="1352" y="205"/>
                    </a:lnTo>
                    <a:lnTo>
                      <a:pt x="1361" y="187"/>
                    </a:lnTo>
                    <a:lnTo>
                      <a:pt x="1371" y="164"/>
                    </a:lnTo>
                    <a:lnTo>
                      <a:pt x="1386" y="132"/>
                    </a:lnTo>
                    <a:lnTo>
                      <a:pt x="1403" y="92"/>
                    </a:lnTo>
                    <a:lnTo>
                      <a:pt x="1417" y="64"/>
                    </a:lnTo>
                    <a:lnTo>
                      <a:pt x="1428" y="38"/>
                    </a:lnTo>
                    <a:lnTo>
                      <a:pt x="1437" y="17"/>
                    </a:lnTo>
                    <a:lnTo>
                      <a:pt x="1443" y="0"/>
                    </a:lnTo>
                    <a:lnTo>
                      <a:pt x="1465" y="3"/>
                    </a:lnTo>
                    <a:lnTo>
                      <a:pt x="1486" y="5"/>
                    </a:lnTo>
                    <a:lnTo>
                      <a:pt x="1507" y="8"/>
                    </a:lnTo>
                    <a:lnTo>
                      <a:pt x="1529" y="8"/>
                    </a:lnTo>
                    <a:lnTo>
                      <a:pt x="1566" y="5"/>
                    </a:lnTo>
                    <a:lnTo>
                      <a:pt x="1620" y="0"/>
                    </a:lnTo>
                    <a:lnTo>
                      <a:pt x="1496" y="227"/>
                    </a:lnTo>
                    <a:lnTo>
                      <a:pt x="1204" y="80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86" name="Freeform 7"/>
              <p:cNvSpPr/>
              <p:nvPr/>
            </p:nvSpPr>
            <p:spPr>
              <a:xfrm>
                <a:off x="1473480" y="423720"/>
                <a:ext cx="93240" cy="12492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4" y="46"/>
                    </a:lnTo>
                    <a:lnTo>
                      <a:pt x="1300" y="77"/>
                    </a:lnTo>
                    <a:lnTo>
                      <a:pt x="1304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90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1" y="1733"/>
                    </a:lnTo>
                    <a:lnTo>
                      <a:pt x="693" y="1731"/>
                    </a:lnTo>
                    <a:lnTo>
                      <a:pt x="668" y="1731"/>
                    </a:lnTo>
                    <a:lnTo>
                      <a:pt x="639" y="1731"/>
                    </a:lnTo>
                    <a:lnTo>
                      <a:pt x="611" y="1733"/>
                    </a:lnTo>
                    <a:lnTo>
                      <a:pt x="583" y="1736"/>
                    </a:lnTo>
                    <a:lnTo>
                      <a:pt x="556" y="1739"/>
                    </a:lnTo>
                    <a:lnTo>
                      <a:pt x="556" y="123"/>
                    </a:lnTo>
                    <a:lnTo>
                      <a:pt x="489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6" y="131"/>
                    </a:lnTo>
                    <a:lnTo>
                      <a:pt x="216" y="135"/>
                    </a:lnTo>
                    <a:lnTo>
                      <a:pt x="145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87" name="Freeform 8"/>
              <p:cNvSpPr/>
              <p:nvPr/>
            </p:nvSpPr>
            <p:spPr>
              <a:xfrm>
                <a:off x="1344600" y="423720"/>
                <a:ext cx="107280" cy="124920"/>
              </a:xfrm>
              <a:custGeom>
                <a:avLst/>
                <a:gdLst>
                  <a:gd name="textAreaLeft" fmla="*/ 0 w 107280"/>
                  <a:gd name="textAreaRight" fmla="*/ 107640 w 10728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516" h="1739">
                    <a:moveTo>
                      <a:pt x="1267" y="351"/>
                    </a:moveTo>
                    <a:lnTo>
                      <a:pt x="209" y="1583"/>
                    </a:lnTo>
                    <a:lnTo>
                      <a:pt x="169" y="1627"/>
                    </a:lnTo>
                    <a:lnTo>
                      <a:pt x="135" y="1668"/>
                    </a:lnTo>
                    <a:lnTo>
                      <a:pt x="105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2" y="8"/>
                    </a:lnTo>
                    <a:lnTo>
                      <a:pt x="223" y="0"/>
                    </a:lnTo>
                    <a:lnTo>
                      <a:pt x="223" y="1327"/>
                    </a:lnTo>
                    <a:lnTo>
                      <a:pt x="250" y="1327"/>
                    </a:lnTo>
                    <a:lnTo>
                      <a:pt x="1405" y="0"/>
                    </a:lnTo>
                    <a:lnTo>
                      <a:pt x="1516" y="0"/>
                    </a:lnTo>
                    <a:lnTo>
                      <a:pt x="1516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5" y="1731"/>
                    </a:lnTo>
                    <a:lnTo>
                      <a:pt x="1383" y="1731"/>
                    </a:lnTo>
                    <a:lnTo>
                      <a:pt x="1358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7" y="35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88" name="Freeform 9"/>
              <p:cNvSpPr/>
              <p:nvPr/>
            </p:nvSpPr>
            <p:spPr>
              <a:xfrm>
                <a:off x="1230480" y="423720"/>
                <a:ext cx="93240" cy="12492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3" y="46"/>
                    </a:lnTo>
                    <a:lnTo>
                      <a:pt x="1301" y="77"/>
                    </a:lnTo>
                    <a:lnTo>
                      <a:pt x="1303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5" y="130"/>
                    </a:lnTo>
                    <a:lnTo>
                      <a:pt x="959" y="130"/>
                    </a:lnTo>
                    <a:lnTo>
                      <a:pt x="925" y="128"/>
                    </a:lnTo>
                    <a:lnTo>
                      <a:pt x="894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2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6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89" name="Freeform 10"/>
              <p:cNvSpPr/>
              <p:nvPr/>
            </p:nvSpPr>
            <p:spPr>
              <a:xfrm>
                <a:off x="1111320" y="422280"/>
                <a:ext cx="107280" cy="129600"/>
              </a:xfrm>
              <a:custGeom>
                <a:avLst/>
                <a:gdLst>
                  <a:gd name="textAreaLeft" fmla="*/ 0 w 107280"/>
                  <a:gd name="textAreaRight" fmla="*/ 107640 w 107280"/>
                  <a:gd name="textAreaTop" fmla="*/ 0 h 129600"/>
                  <a:gd name="textAreaBottom" fmla="*/ 129960 h 129600"/>
                </a:gdLst>
                <a:ahLst/>
                <a:rect l="textAreaLeft" t="textAreaTop" r="textAreaRight" b="textAreaBottom"/>
                <a:pathLst>
                  <a:path w="1501" h="1807">
                    <a:moveTo>
                      <a:pt x="249" y="906"/>
                    </a:moveTo>
                    <a:lnTo>
                      <a:pt x="249" y="936"/>
                    </a:lnTo>
                    <a:lnTo>
                      <a:pt x="250" y="965"/>
                    </a:lnTo>
                    <a:lnTo>
                      <a:pt x="252" y="995"/>
                    </a:lnTo>
                    <a:lnTo>
                      <a:pt x="254" y="1022"/>
                    </a:lnTo>
                    <a:lnTo>
                      <a:pt x="257" y="1050"/>
                    </a:lnTo>
                    <a:lnTo>
                      <a:pt x="260" y="1077"/>
                    </a:lnTo>
                    <a:lnTo>
                      <a:pt x="265" y="1104"/>
                    </a:lnTo>
                    <a:lnTo>
                      <a:pt x="270" y="1130"/>
                    </a:lnTo>
                    <a:lnTo>
                      <a:pt x="275" y="1157"/>
                    </a:lnTo>
                    <a:lnTo>
                      <a:pt x="282" y="1182"/>
                    </a:lnTo>
                    <a:lnTo>
                      <a:pt x="288" y="1208"/>
                    </a:lnTo>
                    <a:lnTo>
                      <a:pt x="296" y="1232"/>
                    </a:lnTo>
                    <a:lnTo>
                      <a:pt x="305" y="1257"/>
                    </a:lnTo>
                    <a:lnTo>
                      <a:pt x="313" y="1280"/>
                    </a:lnTo>
                    <a:lnTo>
                      <a:pt x="323" y="1303"/>
                    </a:lnTo>
                    <a:lnTo>
                      <a:pt x="333" y="1326"/>
                    </a:lnTo>
                    <a:lnTo>
                      <a:pt x="344" y="1348"/>
                    </a:lnTo>
                    <a:lnTo>
                      <a:pt x="356" y="1370"/>
                    </a:lnTo>
                    <a:lnTo>
                      <a:pt x="368" y="1392"/>
                    </a:lnTo>
                    <a:lnTo>
                      <a:pt x="381" y="1412"/>
                    </a:lnTo>
                    <a:lnTo>
                      <a:pt x="394" y="1432"/>
                    </a:lnTo>
                    <a:lnTo>
                      <a:pt x="408" y="1451"/>
                    </a:lnTo>
                    <a:lnTo>
                      <a:pt x="422" y="1469"/>
                    </a:lnTo>
                    <a:lnTo>
                      <a:pt x="437" y="1487"/>
                    </a:lnTo>
                    <a:lnTo>
                      <a:pt x="452" y="1505"/>
                    </a:lnTo>
                    <a:lnTo>
                      <a:pt x="468" y="1521"/>
                    </a:lnTo>
                    <a:lnTo>
                      <a:pt x="485" y="1537"/>
                    </a:lnTo>
                    <a:lnTo>
                      <a:pt x="502" y="1553"/>
                    </a:lnTo>
                    <a:lnTo>
                      <a:pt x="519" y="1567"/>
                    </a:lnTo>
                    <a:lnTo>
                      <a:pt x="537" y="1580"/>
                    </a:lnTo>
                    <a:lnTo>
                      <a:pt x="556" y="1594"/>
                    </a:lnTo>
                    <a:lnTo>
                      <a:pt x="575" y="1607"/>
                    </a:lnTo>
                    <a:lnTo>
                      <a:pt x="594" y="1619"/>
                    </a:lnTo>
                    <a:lnTo>
                      <a:pt x="614" y="1630"/>
                    </a:lnTo>
                    <a:lnTo>
                      <a:pt x="634" y="1641"/>
                    </a:lnTo>
                    <a:lnTo>
                      <a:pt x="654" y="1651"/>
                    </a:lnTo>
                    <a:lnTo>
                      <a:pt x="676" y="1659"/>
                    </a:lnTo>
                    <a:lnTo>
                      <a:pt x="697" y="1668"/>
                    </a:lnTo>
                    <a:lnTo>
                      <a:pt x="719" y="1675"/>
                    </a:lnTo>
                    <a:lnTo>
                      <a:pt x="740" y="1681"/>
                    </a:lnTo>
                    <a:lnTo>
                      <a:pt x="762" y="1688"/>
                    </a:lnTo>
                    <a:lnTo>
                      <a:pt x="785" y="1693"/>
                    </a:lnTo>
                    <a:lnTo>
                      <a:pt x="808" y="1697"/>
                    </a:lnTo>
                    <a:lnTo>
                      <a:pt x="831" y="1700"/>
                    </a:lnTo>
                    <a:lnTo>
                      <a:pt x="855" y="1703"/>
                    </a:lnTo>
                    <a:lnTo>
                      <a:pt x="879" y="1705"/>
                    </a:lnTo>
                    <a:lnTo>
                      <a:pt x="903" y="1706"/>
                    </a:lnTo>
                    <a:lnTo>
                      <a:pt x="928" y="1707"/>
                    </a:lnTo>
                    <a:lnTo>
                      <a:pt x="960" y="1706"/>
                    </a:lnTo>
                    <a:lnTo>
                      <a:pt x="990" y="1705"/>
                    </a:lnTo>
                    <a:lnTo>
                      <a:pt x="1020" y="1701"/>
                    </a:lnTo>
                    <a:lnTo>
                      <a:pt x="1050" y="1697"/>
                    </a:lnTo>
                    <a:lnTo>
                      <a:pt x="1079" y="1692"/>
                    </a:lnTo>
                    <a:lnTo>
                      <a:pt x="1108" y="1686"/>
                    </a:lnTo>
                    <a:lnTo>
                      <a:pt x="1136" y="1678"/>
                    </a:lnTo>
                    <a:lnTo>
                      <a:pt x="1165" y="1669"/>
                    </a:lnTo>
                    <a:lnTo>
                      <a:pt x="1192" y="1659"/>
                    </a:lnTo>
                    <a:lnTo>
                      <a:pt x="1218" y="1649"/>
                    </a:lnTo>
                    <a:lnTo>
                      <a:pt x="1242" y="1639"/>
                    </a:lnTo>
                    <a:lnTo>
                      <a:pt x="1266" y="1629"/>
                    </a:lnTo>
                    <a:lnTo>
                      <a:pt x="1288" y="1619"/>
                    </a:lnTo>
                    <a:lnTo>
                      <a:pt x="1309" y="1608"/>
                    </a:lnTo>
                    <a:lnTo>
                      <a:pt x="1329" y="1596"/>
                    </a:lnTo>
                    <a:lnTo>
                      <a:pt x="1347" y="1585"/>
                    </a:lnTo>
                    <a:lnTo>
                      <a:pt x="1382" y="1562"/>
                    </a:lnTo>
                    <a:lnTo>
                      <a:pt x="1414" y="1541"/>
                    </a:lnTo>
                    <a:lnTo>
                      <a:pt x="1442" y="1521"/>
                    </a:lnTo>
                    <a:lnTo>
                      <a:pt x="1467" y="1502"/>
                    </a:lnTo>
                    <a:lnTo>
                      <a:pt x="1452" y="1661"/>
                    </a:lnTo>
                    <a:lnTo>
                      <a:pt x="1434" y="1674"/>
                    </a:lnTo>
                    <a:lnTo>
                      <a:pt x="1414" y="1686"/>
                    </a:lnTo>
                    <a:lnTo>
                      <a:pt x="1395" y="1696"/>
                    </a:lnTo>
                    <a:lnTo>
                      <a:pt x="1374" y="1707"/>
                    </a:lnTo>
                    <a:lnTo>
                      <a:pt x="1353" y="1717"/>
                    </a:lnTo>
                    <a:lnTo>
                      <a:pt x="1330" y="1727"/>
                    </a:lnTo>
                    <a:lnTo>
                      <a:pt x="1308" y="1735"/>
                    </a:lnTo>
                    <a:lnTo>
                      <a:pt x="1285" y="1744"/>
                    </a:lnTo>
                    <a:lnTo>
                      <a:pt x="1263" y="1751"/>
                    </a:lnTo>
                    <a:lnTo>
                      <a:pt x="1240" y="1758"/>
                    </a:lnTo>
                    <a:lnTo>
                      <a:pt x="1218" y="1764"/>
                    </a:lnTo>
                    <a:lnTo>
                      <a:pt x="1195" y="1769"/>
                    </a:lnTo>
                    <a:lnTo>
                      <a:pt x="1170" y="1776"/>
                    </a:lnTo>
                    <a:lnTo>
                      <a:pt x="1146" y="1781"/>
                    </a:lnTo>
                    <a:lnTo>
                      <a:pt x="1122" y="1785"/>
                    </a:lnTo>
                    <a:lnTo>
                      <a:pt x="1096" y="1791"/>
                    </a:lnTo>
                    <a:lnTo>
                      <a:pt x="1072" y="1794"/>
                    </a:lnTo>
                    <a:lnTo>
                      <a:pt x="1046" y="1797"/>
                    </a:lnTo>
                    <a:lnTo>
                      <a:pt x="1021" y="1799"/>
                    </a:lnTo>
                    <a:lnTo>
                      <a:pt x="996" y="1802"/>
                    </a:lnTo>
                    <a:lnTo>
                      <a:pt x="970" y="1803"/>
                    </a:lnTo>
                    <a:lnTo>
                      <a:pt x="945" y="1804"/>
                    </a:lnTo>
                    <a:lnTo>
                      <a:pt x="918" y="1806"/>
                    </a:lnTo>
                    <a:lnTo>
                      <a:pt x="893" y="1807"/>
                    </a:lnTo>
                    <a:lnTo>
                      <a:pt x="842" y="1806"/>
                    </a:lnTo>
                    <a:lnTo>
                      <a:pt x="791" y="1802"/>
                    </a:lnTo>
                    <a:lnTo>
                      <a:pt x="742" y="1797"/>
                    </a:lnTo>
                    <a:lnTo>
                      <a:pt x="696" y="1791"/>
                    </a:lnTo>
                    <a:lnTo>
                      <a:pt x="672" y="1786"/>
                    </a:lnTo>
                    <a:lnTo>
                      <a:pt x="649" y="1782"/>
                    </a:lnTo>
                    <a:lnTo>
                      <a:pt x="627" y="1777"/>
                    </a:lnTo>
                    <a:lnTo>
                      <a:pt x="605" y="1770"/>
                    </a:lnTo>
                    <a:lnTo>
                      <a:pt x="582" y="1764"/>
                    </a:lnTo>
                    <a:lnTo>
                      <a:pt x="561" y="1758"/>
                    </a:lnTo>
                    <a:lnTo>
                      <a:pt x="540" y="1750"/>
                    </a:lnTo>
                    <a:lnTo>
                      <a:pt x="519" y="1743"/>
                    </a:lnTo>
                    <a:lnTo>
                      <a:pt x="499" y="1734"/>
                    </a:lnTo>
                    <a:lnTo>
                      <a:pt x="479" y="1727"/>
                    </a:lnTo>
                    <a:lnTo>
                      <a:pt x="458" y="1717"/>
                    </a:lnTo>
                    <a:lnTo>
                      <a:pt x="439" y="1708"/>
                    </a:lnTo>
                    <a:lnTo>
                      <a:pt x="420" y="1698"/>
                    </a:lnTo>
                    <a:lnTo>
                      <a:pt x="402" y="1689"/>
                    </a:lnTo>
                    <a:lnTo>
                      <a:pt x="383" y="1678"/>
                    </a:lnTo>
                    <a:lnTo>
                      <a:pt x="366" y="1666"/>
                    </a:lnTo>
                    <a:lnTo>
                      <a:pt x="348" y="1655"/>
                    </a:lnTo>
                    <a:lnTo>
                      <a:pt x="331" y="1643"/>
                    </a:lnTo>
                    <a:lnTo>
                      <a:pt x="315" y="1630"/>
                    </a:lnTo>
                    <a:lnTo>
                      <a:pt x="300" y="1618"/>
                    </a:lnTo>
                    <a:lnTo>
                      <a:pt x="284" y="1604"/>
                    </a:lnTo>
                    <a:lnTo>
                      <a:pt x="268" y="1590"/>
                    </a:lnTo>
                    <a:lnTo>
                      <a:pt x="253" y="1576"/>
                    </a:lnTo>
                    <a:lnTo>
                      <a:pt x="239" y="1561"/>
                    </a:lnTo>
                    <a:lnTo>
                      <a:pt x="224" y="1547"/>
                    </a:lnTo>
                    <a:lnTo>
                      <a:pt x="211" y="1532"/>
                    </a:lnTo>
                    <a:lnTo>
                      <a:pt x="198" y="1516"/>
                    </a:lnTo>
                    <a:lnTo>
                      <a:pt x="184" y="1499"/>
                    </a:lnTo>
                    <a:lnTo>
                      <a:pt x="172" y="1483"/>
                    </a:lnTo>
                    <a:lnTo>
                      <a:pt x="160" y="1465"/>
                    </a:lnTo>
                    <a:lnTo>
                      <a:pt x="148" y="1448"/>
                    </a:lnTo>
                    <a:lnTo>
                      <a:pt x="136" y="1430"/>
                    </a:lnTo>
                    <a:lnTo>
                      <a:pt x="126" y="1412"/>
                    </a:lnTo>
                    <a:lnTo>
                      <a:pt x="115" y="1393"/>
                    </a:lnTo>
                    <a:lnTo>
                      <a:pt x="106" y="1373"/>
                    </a:lnTo>
                    <a:lnTo>
                      <a:pt x="96" y="1353"/>
                    </a:lnTo>
                    <a:lnTo>
                      <a:pt x="87" y="1334"/>
                    </a:lnTo>
                    <a:lnTo>
                      <a:pt x="78" y="1313"/>
                    </a:lnTo>
                    <a:lnTo>
                      <a:pt x="70" y="1293"/>
                    </a:lnTo>
                    <a:lnTo>
                      <a:pt x="61" y="1272"/>
                    </a:lnTo>
                    <a:lnTo>
                      <a:pt x="47" y="1228"/>
                    </a:lnTo>
                    <a:lnTo>
                      <a:pt x="35" y="1183"/>
                    </a:lnTo>
                    <a:lnTo>
                      <a:pt x="24" y="1138"/>
                    </a:lnTo>
                    <a:lnTo>
                      <a:pt x="15" y="1092"/>
                    </a:lnTo>
                    <a:lnTo>
                      <a:pt x="8" y="1044"/>
                    </a:lnTo>
                    <a:lnTo>
                      <a:pt x="3" y="997"/>
                    </a:lnTo>
                    <a:lnTo>
                      <a:pt x="1" y="947"/>
                    </a:lnTo>
                    <a:lnTo>
                      <a:pt x="0" y="897"/>
                    </a:lnTo>
                    <a:lnTo>
                      <a:pt x="0" y="862"/>
                    </a:lnTo>
                    <a:lnTo>
                      <a:pt x="2" y="828"/>
                    </a:lnTo>
                    <a:lnTo>
                      <a:pt x="4" y="795"/>
                    </a:lnTo>
                    <a:lnTo>
                      <a:pt x="7" y="762"/>
                    </a:lnTo>
                    <a:lnTo>
                      <a:pt x="11" y="730"/>
                    </a:lnTo>
                    <a:lnTo>
                      <a:pt x="17" y="698"/>
                    </a:lnTo>
                    <a:lnTo>
                      <a:pt x="23" y="668"/>
                    </a:lnTo>
                    <a:lnTo>
                      <a:pt x="30" y="637"/>
                    </a:lnTo>
                    <a:lnTo>
                      <a:pt x="39" y="607"/>
                    </a:lnTo>
                    <a:lnTo>
                      <a:pt x="48" y="577"/>
                    </a:lnTo>
                    <a:lnTo>
                      <a:pt x="58" y="550"/>
                    </a:lnTo>
                    <a:lnTo>
                      <a:pt x="70" y="521"/>
                    </a:lnTo>
                    <a:lnTo>
                      <a:pt x="82" y="494"/>
                    </a:lnTo>
                    <a:lnTo>
                      <a:pt x="95" y="467"/>
                    </a:lnTo>
                    <a:lnTo>
                      <a:pt x="109" y="440"/>
                    </a:lnTo>
                    <a:lnTo>
                      <a:pt x="125" y="415"/>
                    </a:lnTo>
                    <a:lnTo>
                      <a:pt x="141" y="391"/>
                    </a:lnTo>
                    <a:lnTo>
                      <a:pt x="158" y="366"/>
                    </a:lnTo>
                    <a:lnTo>
                      <a:pt x="175" y="343"/>
                    </a:lnTo>
                    <a:lnTo>
                      <a:pt x="194" y="319"/>
                    </a:lnTo>
                    <a:lnTo>
                      <a:pt x="212" y="297"/>
                    </a:lnTo>
                    <a:lnTo>
                      <a:pt x="232" y="276"/>
                    </a:lnTo>
                    <a:lnTo>
                      <a:pt x="252" y="256"/>
                    </a:lnTo>
                    <a:lnTo>
                      <a:pt x="273" y="237"/>
                    </a:lnTo>
                    <a:lnTo>
                      <a:pt x="295" y="218"/>
                    </a:lnTo>
                    <a:lnTo>
                      <a:pt x="318" y="200"/>
                    </a:lnTo>
                    <a:lnTo>
                      <a:pt x="341" y="183"/>
                    </a:lnTo>
                    <a:lnTo>
                      <a:pt x="365" y="166"/>
                    </a:lnTo>
                    <a:lnTo>
                      <a:pt x="391" y="150"/>
                    </a:lnTo>
                    <a:lnTo>
                      <a:pt x="416" y="135"/>
                    </a:lnTo>
                    <a:lnTo>
                      <a:pt x="443" y="120"/>
                    </a:lnTo>
                    <a:lnTo>
                      <a:pt x="469" y="106"/>
                    </a:lnTo>
                    <a:lnTo>
                      <a:pt x="497" y="93"/>
                    </a:lnTo>
                    <a:lnTo>
                      <a:pt x="525" y="82"/>
                    </a:lnTo>
                    <a:lnTo>
                      <a:pt x="553" y="70"/>
                    </a:lnTo>
                    <a:lnTo>
                      <a:pt x="581" y="59"/>
                    </a:lnTo>
                    <a:lnTo>
                      <a:pt x="611" y="50"/>
                    </a:lnTo>
                    <a:lnTo>
                      <a:pt x="641" y="41"/>
                    </a:lnTo>
                    <a:lnTo>
                      <a:pt x="670" y="33"/>
                    </a:lnTo>
                    <a:lnTo>
                      <a:pt x="700" y="27"/>
                    </a:lnTo>
                    <a:lnTo>
                      <a:pt x="731" y="20"/>
                    </a:lnTo>
                    <a:lnTo>
                      <a:pt x="761" y="15"/>
                    </a:lnTo>
                    <a:lnTo>
                      <a:pt x="793" y="10"/>
                    </a:lnTo>
                    <a:lnTo>
                      <a:pt x="825" y="6"/>
                    </a:lnTo>
                    <a:lnTo>
                      <a:pt x="857" y="3"/>
                    </a:lnTo>
                    <a:lnTo>
                      <a:pt x="890" y="1"/>
                    </a:lnTo>
                    <a:lnTo>
                      <a:pt x="922" y="0"/>
                    </a:lnTo>
                    <a:lnTo>
                      <a:pt x="955" y="0"/>
                    </a:lnTo>
                    <a:lnTo>
                      <a:pt x="979" y="0"/>
                    </a:lnTo>
                    <a:lnTo>
                      <a:pt x="1002" y="1"/>
                    </a:lnTo>
                    <a:lnTo>
                      <a:pt x="1025" y="2"/>
                    </a:lnTo>
                    <a:lnTo>
                      <a:pt x="1049" y="3"/>
                    </a:lnTo>
                    <a:lnTo>
                      <a:pt x="1072" y="5"/>
                    </a:lnTo>
                    <a:lnTo>
                      <a:pt x="1095" y="7"/>
                    </a:lnTo>
                    <a:lnTo>
                      <a:pt x="1119" y="10"/>
                    </a:lnTo>
                    <a:lnTo>
                      <a:pt x="1143" y="13"/>
                    </a:lnTo>
                    <a:lnTo>
                      <a:pt x="1166" y="16"/>
                    </a:lnTo>
                    <a:lnTo>
                      <a:pt x="1189" y="20"/>
                    </a:lnTo>
                    <a:lnTo>
                      <a:pt x="1213" y="23"/>
                    </a:lnTo>
                    <a:lnTo>
                      <a:pt x="1236" y="29"/>
                    </a:lnTo>
                    <a:lnTo>
                      <a:pt x="1259" y="34"/>
                    </a:lnTo>
                    <a:lnTo>
                      <a:pt x="1283" y="39"/>
                    </a:lnTo>
                    <a:lnTo>
                      <a:pt x="1306" y="46"/>
                    </a:lnTo>
                    <a:lnTo>
                      <a:pt x="1328" y="52"/>
                    </a:lnTo>
                    <a:lnTo>
                      <a:pt x="1350" y="59"/>
                    </a:lnTo>
                    <a:lnTo>
                      <a:pt x="1373" y="66"/>
                    </a:lnTo>
                    <a:lnTo>
                      <a:pt x="1395" y="74"/>
                    </a:lnTo>
                    <a:lnTo>
                      <a:pt x="1417" y="82"/>
                    </a:lnTo>
                    <a:lnTo>
                      <a:pt x="1438" y="90"/>
                    </a:lnTo>
                    <a:lnTo>
                      <a:pt x="1460" y="99"/>
                    </a:lnTo>
                    <a:lnTo>
                      <a:pt x="1480" y="107"/>
                    </a:lnTo>
                    <a:lnTo>
                      <a:pt x="1501" y="117"/>
                    </a:lnTo>
                    <a:lnTo>
                      <a:pt x="1493" y="137"/>
                    </a:lnTo>
                    <a:lnTo>
                      <a:pt x="1486" y="158"/>
                    </a:lnTo>
                    <a:lnTo>
                      <a:pt x="1479" y="182"/>
                    </a:lnTo>
                    <a:lnTo>
                      <a:pt x="1472" y="205"/>
                    </a:lnTo>
                    <a:lnTo>
                      <a:pt x="1466" y="229"/>
                    </a:lnTo>
                    <a:lnTo>
                      <a:pt x="1460" y="256"/>
                    </a:lnTo>
                    <a:lnTo>
                      <a:pt x="1453" y="282"/>
                    </a:lnTo>
                    <a:lnTo>
                      <a:pt x="1447" y="311"/>
                    </a:lnTo>
                    <a:lnTo>
                      <a:pt x="1430" y="314"/>
                    </a:lnTo>
                    <a:lnTo>
                      <a:pt x="1413" y="295"/>
                    </a:lnTo>
                    <a:lnTo>
                      <a:pt x="1392" y="275"/>
                    </a:lnTo>
                    <a:lnTo>
                      <a:pt x="1366" y="253"/>
                    </a:lnTo>
                    <a:lnTo>
                      <a:pt x="1337" y="228"/>
                    </a:lnTo>
                    <a:lnTo>
                      <a:pt x="1321" y="217"/>
                    </a:lnTo>
                    <a:lnTo>
                      <a:pt x="1303" y="205"/>
                    </a:lnTo>
                    <a:lnTo>
                      <a:pt x="1283" y="193"/>
                    </a:lnTo>
                    <a:lnTo>
                      <a:pt x="1263" y="183"/>
                    </a:lnTo>
                    <a:lnTo>
                      <a:pt x="1240" y="171"/>
                    </a:lnTo>
                    <a:lnTo>
                      <a:pt x="1218" y="160"/>
                    </a:lnTo>
                    <a:lnTo>
                      <a:pt x="1194" y="150"/>
                    </a:lnTo>
                    <a:lnTo>
                      <a:pt x="1168" y="138"/>
                    </a:lnTo>
                    <a:lnTo>
                      <a:pt x="1142" y="128"/>
                    </a:lnTo>
                    <a:lnTo>
                      <a:pt x="1115" y="119"/>
                    </a:lnTo>
                    <a:lnTo>
                      <a:pt x="1089" y="111"/>
                    </a:lnTo>
                    <a:lnTo>
                      <a:pt x="1061" y="106"/>
                    </a:lnTo>
                    <a:lnTo>
                      <a:pt x="1034" y="102"/>
                    </a:lnTo>
                    <a:lnTo>
                      <a:pt x="1005" y="98"/>
                    </a:lnTo>
                    <a:lnTo>
                      <a:pt x="975" y="97"/>
                    </a:lnTo>
                    <a:lnTo>
                      <a:pt x="946" y="96"/>
                    </a:lnTo>
                    <a:lnTo>
                      <a:pt x="918" y="96"/>
                    </a:lnTo>
                    <a:lnTo>
                      <a:pt x="891" y="98"/>
                    </a:lnTo>
                    <a:lnTo>
                      <a:pt x="864" y="100"/>
                    </a:lnTo>
                    <a:lnTo>
                      <a:pt x="839" y="103"/>
                    </a:lnTo>
                    <a:lnTo>
                      <a:pt x="813" y="106"/>
                    </a:lnTo>
                    <a:lnTo>
                      <a:pt x="788" y="111"/>
                    </a:lnTo>
                    <a:lnTo>
                      <a:pt x="764" y="117"/>
                    </a:lnTo>
                    <a:lnTo>
                      <a:pt x="739" y="123"/>
                    </a:lnTo>
                    <a:lnTo>
                      <a:pt x="716" y="131"/>
                    </a:lnTo>
                    <a:lnTo>
                      <a:pt x="694" y="138"/>
                    </a:lnTo>
                    <a:lnTo>
                      <a:pt x="670" y="146"/>
                    </a:lnTo>
                    <a:lnTo>
                      <a:pt x="649" y="157"/>
                    </a:lnTo>
                    <a:lnTo>
                      <a:pt x="628" y="168"/>
                    </a:lnTo>
                    <a:lnTo>
                      <a:pt x="607" y="178"/>
                    </a:lnTo>
                    <a:lnTo>
                      <a:pt x="587" y="191"/>
                    </a:lnTo>
                    <a:lnTo>
                      <a:pt x="567" y="204"/>
                    </a:lnTo>
                    <a:lnTo>
                      <a:pt x="547" y="218"/>
                    </a:lnTo>
                    <a:lnTo>
                      <a:pt x="528" y="232"/>
                    </a:lnTo>
                    <a:lnTo>
                      <a:pt x="510" y="247"/>
                    </a:lnTo>
                    <a:lnTo>
                      <a:pt x="493" y="263"/>
                    </a:lnTo>
                    <a:lnTo>
                      <a:pt x="476" y="280"/>
                    </a:lnTo>
                    <a:lnTo>
                      <a:pt x="460" y="297"/>
                    </a:lnTo>
                    <a:lnTo>
                      <a:pt x="444" y="315"/>
                    </a:lnTo>
                    <a:lnTo>
                      <a:pt x="429" y="333"/>
                    </a:lnTo>
                    <a:lnTo>
                      <a:pt x="414" y="352"/>
                    </a:lnTo>
                    <a:lnTo>
                      <a:pt x="400" y="371"/>
                    </a:lnTo>
                    <a:lnTo>
                      <a:pt x="386" y="392"/>
                    </a:lnTo>
                    <a:lnTo>
                      <a:pt x="374" y="413"/>
                    </a:lnTo>
                    <a:lnTo>
                      <a:pt x="362" y="434"/>
                    </a:lnTo>
                    <a:lnTo>
                      <a:pt x="350" y="455"/>
                    </a:lnTo>
                    <a:lnTo>
                      <a:pt x="339" y="479"/>
                    </a:lnTo>
                    <a:lnTo>
                      <a:pt x="328" y="502"/>
                    </a:lnTo>
                    <a:lnTo>
                      <a:pt x="319" y="525"/>
                    </a:lnTo>
                    <a:lnTo>
                      <a:pt x="310" y="550"/>
                    </a:lnTo>
                    <a:lnTo>
                      <a:pt x="302" y="573"/>
                    </a:lnTo>
                    <a:lnTo>
                      <a:pt x="293" y="598"/>
                    </a:lnTo>
                    <a:lnTo>
                      <a:pt x="286" y="622"/>
                    </a:lnTo>
                    <a:lnTo>
                      <a:pt x="279" y="647"/>
                    </a:lnTo>
                    <a:lnTo>
                      <a:pt x="274" y="672"/>
                    </a:lnTo>
                    <a:lnTo>
                      <a:pt x="269" y="697"/>
                    </a:lnTo>
                    <a:lnTo>
                      <a:pt x="264" y="723"/>
                    </a:lnTo>
                    <a:lnTo>
                      <a:pt x="259" y="748"/>
                    </a:lnTo>
                    <a:lnTo>
                      <a:pt x="256" y="774"/>
                    </a:lnTo>
                    <a:lnTo>
                      <a:pt x="254" y="800"/>
                    </a:lnTo>
                    <a:lnTo>
                      <a:pt x="251" y="826"/>
                    </a:lnTo>
                    <a:lnTo>
                      <a:pt x="250" y="852"/>
                    </a:lnTo>
                    <a:lnTo>
                      <a:pt x="249" y="880"/>
                    </a:lnTo>
                    <a:lnTo>
                      <a:pt x="249" y="90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90" name="Freeform 11"/>
              <p:cNvSpPr/>
              <p:nvPr/>
            </p:nvSpPr>
            <p:spPr>
              <a:xfrm>
                <a:off x="979560" y="423720"/>
                <a:ext cx="109080" cy="124920"/>
              </a:xfrm>
              <a:custGeom>
                <a:avLst/>
                <a:gdLst>
                  <a:gd name="textAreaLeft" fmla="*/ 0 w 109080"/>
                  <a:gd name="textAreaRight" fmla="*/ 109440 w 10908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514" h="1739">
                    <a:moveTo>
                      <a:pt x="222" y="729"/>
                    </a:moveTo>
                    <a:lnTo>
                      <a:pt x="758" y="742"/>
                    </a:lnTo>
                    <a:lnTo>
                      <a:pt x="788" y="741"/>
                    </a:lnTo>
                    <a:lnTo>
                      <a:pt x="818" y="740"/>
                    </a:lnTo>
                    <a:lnTo>
                      <a:pt x="850" y="739"/>
                    </a:lnTo>
                    <a:lnTo>
                      <a:pt x="883" y="738"/>
                    </a:lnTo>
                    <a:lnTo>
                      <a:pt x="917" y="737"/>
                    </a:lnTo>
                    <a:lnTo>
                      <a:pt x="952" y="736"/>
                    </a:lnTo>
                    <a:lnTo>
                      <a:pt x="989" y="735"/>
                    </a:lnTo>
                    <a:lnTo>
                      <a:pt x="1026" y="734"/>
                    </a:lnTo>
                    <a:lnTo>
                      <a:pt x="1064" y="733"/>
                    </a:lnTo>
                    <a:lnTo>
                      <a:pt x="1101" y="731"/>
                    </a:lnTo>
                    <a:lnTo>
                      <a:pt x="1136" y="731"/>
                    </a:lnTo>
                    <a:lnTo>
                      <a:pt x="1170" y="730"/>
                    </a:lnTo>
                    <a:lnTo>
                      <a:pt x="1203" y="730"/>
                    </a:lnTo>
                    <a:lnTo>
                      <a:pt x="1234" y="730"/>
                    </a:lnTo>
                    <a:lnTo>
                      <a:pt x="1263" y="729"/>
                    </a:lnTo>
                    <a:lnTo>
                      <a:pt x="1292" y="729"/>
                    </a:lnTo>
                    <a:lnTo>
                      <a:pt x="1292" y="0"/>
                    </a:lnTo>
                    <a:lnTo>
                      <a:pt x="1357" y="5"/>
                    </a:lnTo>
                    <a:lnTo>
                      <a:pt x="1404" y="8"/>
                    </a:lnTo>
                    <a:lnTo>
                      <a:pt x="1448" y="5"/>
                    </a:lnTo>
                    <a:lnTo>
                      <a:pt x="1514" y="0"/>
                    </a:lnTo>
                    <a:lnTo>
                      <a:pt x="1514" y="1739"/>
                    </a:lnTo>
                    <a:lnTo>
                      <a:pt x="1469" y="1735"/>
                    </a:lnTo>
                    <a:lnTo>
                      <a:pt x="1459" y="1735"/>
                    </a:lnTo>
                    <a:lnTo>
                      <a:pt x="1451" y="1735"/>
                    </a:lnTo>
                    <a:lnTo>
                      <a:pt x="1445" y="1733"/>
                    </a:lnTo>
                    <a:lnTo>
                      <a:pt x="1439" y="1732"/>
                    </a:lnTo>
                    <a:lnTo>
                      <a:pt x="1404" y="1731"/>
                    </a:lnTo>
                    <a:lnTo>
                      <a:pt x="1364" y="1732"/>
                    </a:lnTo>
                    <a:lnTo>
                      <a:pt x="1332" y="1735"/>
                    </a:lnTo>
                    <a:lnTo>
                      <a:pt x="1292" y="1739"/>
                    </a:lnTo>
                    <a:lnTo>
                      <a:pt x="1292" y="866"/>
                    </a:lnTo>
                    <a:lnTo>
                      <a:pt x="1114" y="860"/>
                    </a:lnTo>
                    <a:lnTo>
                      <a:pt x="906" y="851"/>
                    </a:lnTo>
                    <a:lnTo>
                      <a:pt x="610" y="851"/>
                    </a:lnTo>
                    <a:lnTo>
                      <a:pt x="589" y="851"/>
                    </a:lnTo>
                    <a:lnTo>
                      <a:pt x="563" y="852"/>
                    </a:lnTo>
                    <a:lnTo>
                      <a:pt x="532" y="854"/>
                    </a:lnTo>
                    <a:lnTo>
                      <a:pt x="497" y="857"/>
                    </a:lnTo>
                    <a:lnTo>
                      <a:pt x="464" y="858"/>
                    </a:lnTo>
                    <a:lnTo>
                      <a:pt x="437" y="859"/>
                    </a:lnTo>
                    <a:lnTo>
                      <a:pt x="416" y="860"/>
                    </a:lnTo>
                    <a:lnTo>
                      <a:pt x="402" y="860"/>
                    </a:lnTo>
                    <a:lnTo>
                      <a:pt x="222" y="866"/>
                    </a:lnTo>
                    <a:lnTo>
                      <a:pt x="222" y="1739"/>
                    </a:lnTo>
                    <a:lnTo>
                      <a:pt x="178" y="1735"/>
                    </a:lnTo>
                    <a:lnTo>
                      <a:pt x="167" y="1735"/>
                    </a:lnTo>
                    <a:lnTo>
                      <a:pt x="158" y="1735"/>
                    </a:lnTo>
                    <a:lnTo>
                      <a:pt x="151" y="1733"/>
                    </a:lnTo>
                    <a:lnTo>
                      <a:pt x="146" y="1732"/>
                    </a:lnTo>
                    <a:lnTo>
                      <a:pt x="111" y="1731"/>
                    </a:lnTo>
                    <a:lnTo>
                      <a:pt x="60" y="1733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63" y="5"/>
                    </a:lnTo>
                    <a:lnTo>
                      <a:pt x="111" y="8"/>
                    </a:lnTo>
                    <a:lnTo>
                      <a:pt x="154" y="5"/>
                    </a:lnTo>
                    <a:lnTo>
                      <a:pt x="222" y="0"/>
                    </a:lnTo>
                    <a:lnTo>
                      <a:pt x="222" y="72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91" name="Freeform 12"/>
              <p:cNvSpPr/>
              <p:nvPr/>
            </p:nvSpPr>
            <p:spPr>
              <a:xfrm>
                <a:off x="838440" y="423720"/>
                <a:ext cx="107280" cy="124920"/>
              </a:xfrm>
              <a:custGeom>
                <a:avLst/>
                <a:gdLst>
                  <a:gd name="textAreaLeft" fmla="*/ 0 w 107280"/>
                  <a:gd name="textAreaRight" fmla="*/ 107640 w 107280"/>
                  <a:gd name="textAreaTop" fmla="*/ 0 h 124920"/>
                  <a:gd name="textAreaBottom" fmla="*/ 125280 h 124920"/>
                </a:gdLst>
                <a:ahLst/>
                <a:rect l="textAreaLeft" t="textAreaTop" r="textAreaRight" b="textAreaBottom"/>
                <a:pathLst>
                  <a:path w="1515" h="1739">
                    <a:moveTo>
                      <a:pt x="209" y="1583"/>
                    </a:moveTo>
                    <a:lnTo>
                      <a:pt x="169" y="1627"/>
                    </a:lnTo>
                    <a:lnTo>
                      <a:pt x="135" y="1668"/>
                    </a:lnTo>
                    <a:lnTo>
                      <a:pt x="104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1" y="8"/>
                    </a:lnTo>
                    <a:lnTo>
                      <a:pt x="224" y="0"/>
                    </a:lnTo>
                    <a:lnTo>
                      <a:pt x="224" y="1327"/>
                    </a:lnTo>
                    <a:lnTo>
                      <a:pt x="249" y="1327"/>
                    </a:lnTo>
                    <a:lnTo>
                      <a:pt x="1404" y="0"/>
                    </a:lnTo>
                    <a:lnTo>
                      <a:pt x="1515" y="0"/>
                    </a:lnTo>
                    <a:lnTo>
                      <a:pt x="1515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4" y="1731"/>
                    </a:lnTo>
                    <a:lnTo>
                      <a:pt x="1384" y="1731"/>
                    </a:lnTo>
                    <a:lnTo>
                      <a:pt x="1357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6" y="351"/>
                    </a:lnTo>
                    <a:lnTo>
                      <a:pt x="209" y="158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92" name="Freeform 13"/>
              <p:cNvSpPr/>
              <p:nvPr/>
            </p:nvSpPr>
            <p:spPr>
              <a:xfrm>
                <a:off x="1716120" y="74268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2" h="1081">
                    <a:moveTo>
                      <a:pt x="786" y="218"/>
                    </a:moveTo>
                    <a:lnTo>
                      <a:pt x="129" y="985"/>
                    </a:lnTo>
                    <a:lnTo>
                      <a:pt x="105" y="1011"/>
                    </a:lnTo>
                    <a:lnTo>
                      <a:pt x="84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1" y="2"/>
                    </a:lnTo>
                    <a:lnTo>
                      <a:pt x="26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6" y="826"/>
                    </a:lnTo>
                    <a:lnTo>
                      <a:pt x="872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4" y="1077"/>
                    </a:lnTo>
                    <a:lnTo>
                      <a:pt x="887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93" name="Freeform 14"/>
              <p:cNvSpPr/>
              <p:nvPr/>
            </p:nvSpPr>
            <p:spPr>
              <a:xfrm>
                <a:off x="1629000" y="74268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0" h="1081">
                    <a:moveTo>
                      <a:pt x="129" y="985"/>
                    </a:moveTo>
                    <a:lnTo>
                      <a:pt x="104" y="1011"/>
                    </a:lnTo>
                    <a:lnTo>
                      <a:pt x="82" y="1037"/>
                    </a:lnTo>
                    <a:lnTo>
                      <a:pt x="63" y="1060"/>
                    </a:lnTo>
                    <a:lnTo>
                      <a:pt x="47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4" y="5"/>
                    </a:lnTo>
                    <a:lnTo>
                      <a:pt x="67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2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20" y="1078"/>
                    </a:lnTo>
                    <a:lnTo>
                      <a:pt x="903" y="1077"/>
                    </a:lnTo>
                    <a:lnTo>
                      <a:pt x="886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1" y="1081"/>
                    </a:lnTo>
                    <a:lnTo>
                      <a:pt x="801" y="218"/>
                    </a:lnTo>
                    <a:lnTo>
                      <a:pt x="786" y="218"/>
                    </a:lnTo>
                    <a:lnTo>
                      <a:pt x="129" y="98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94" name="Freeform 15"/>
              <p:cNvSpPr/>
              <p:nvPr/>
            </p:nvSpPr>
            <p:spPr>
              <a:xfrm>
                <a:off x="1541520" y="742680"/>
                <a:ext cx="72360" cy="82080"/>
              </a:xfrm>
              <a:custGeom>
                <a:avLst/>
                <a:gdLst>
                  <a:gd name="textAreaLeft" fmla="*/ 0 w 72360"/>
                  <a:gd name="textAreaRight" fmla="*/ 72720 w 72360"/>
                  <a:gd name="textAreaTop" fmla="*/ 0 h 82080"/>
                  <a:gd name="textAreaBottom" fmla="*/ 82440 h 82080"/>
                </a:gdLst>
                <a:ahLst/>
                <a:rect l="textAreaLeft" t="textAreaTop" r="textAreaRight" b="textAreaBottom"/>
                <a:pathLst>
                  <a:path w="1022" h="1146">
                    <a:moveTo>
                      <a:pt x="139" y="1003"/>
                    </a:moveTo>
                    <a:lnTo>
                      <a:pt x="794" y="1003"/>
                    </a:lnTo>
                    <a:lnTo>
                      <a:pt x="794" y="0"/>
                    </a:lnTo>
                    <a:lnTo>
                      <a:pt x="809" y="1"/>
                    </a:lnTo>
                    <a:lnTo>
                      <a:pt x="826" y="2"/>
                    </a:lnTo>
                    <a:lnTo>
                      <a:pt x="844" y="3"/>
                    </a:lnTo>
                    <a:lnTo>
                      <a:pt x="864" y="3"/>
                    </a:lnTo>
                    <a:lnTo>
                      <a:pt x="880" y="3"/>
                    </a:lnTo>
                    <a:lnTo>
                      <a:pt x="897" y="2"/>
                    </a:lnTo>
                    <a:lnTo>
                      <a:pt x="915" y="1"/>
                    </a:lnTo>
                    <a:lnTo>
                      <a:pt x="933" y="0"/>
                    </a:lnTo>
                    <a:lnTo>
                      <a:pt x="933" y="1003"/>
                    </a:lnTo>
                    <a:lnTo>
                      <a:pt x="1022" y="1003"/>
                    </a:lnTo>
                    <a:lnTo>
                      <a:pt x="1018" y="1037"/>
                    </a:lnTo>
                    <a:lnTo>
                      <a:pt x="1017" y="1065"/>
                    </a:lnTo>
                    <a:lnTo>
                      <a:pt x="1018" y="1082"/>
                    </a:lnTo>
                    <a:lnTo>
                      <a:pt x="1019" y="1116"/>
                    </a:lnTo>
                    <a:lnTo>
                      <a:pt x="1022" y="1146"/>
                    </a:lnTo>
                    <a:lnTo>
                      <a:pt x="1007" y="1146"/>
                    </a:lnTo>
                    <a:lnTo>
                      <a:pt x="1002" y="1138"/>
                    </a:lnTo>
                    <a:lnTo>
                      <a:pt x="996" y="1131"/>
                    </a:lnTo>
                    <a:lnTo>
                      <a:pt x="989" y="1124"/>
                    </a:lnTo>
                    <a:lnTo>
                      <a:pt x="982" y="1117"/>
                    </a:lnTo>
                    <a:lnTo>
                      <a:pt x="974" y="1112"/>
                    </a:lnTo>
                    <a:lnTo>
                      <a:pt x="966" y="1108"/>
                    </a:lnTo>
                    <a:lnTo>
                      <a:pt x="956" y="1104"/>
                    </a:lnTo>
                    <a:lnTo>
                      <a:pt x="947" y="1099"/>
                    </a:lnTo>
                    <a:lnTo>
                      <a:pt x="936" y="1096"/>
                    </a:lnTo>
                    <a:lnTo>
                      <a:pt x="926" y="1093"/>
                    </a:lnTo>
                    <a:lnTo>
                      <a:pt x="914" y="1091"/>
                    </a:lnTo>
                    <a:lnTo>
                      <a:pt x="901" y="1088"/>
                    </a:lnTo>
                    <a:lnTo>
                      <a:pt x="890" y="1085"/>
                    </a:lnTo>
                    <a:lnTo>
                      <a:pt x="877" y="1083"/>
                    </a:lnTo>
                    <a:lnTo>
                      <a:pt x="865" y="1083"/>
                    </a:lnTo>
                    <a:lnTo>
                      <a:pt x="854" y="1082"/>
                    </a:lnTo>
                    <a:lnTo>
                      <a:pt x="692" y="1079"/>
                    </a:lnTo>
                    <a:lnTo>
                      <a:pt x="465" y="1079"/>
                    </a:lnTo>
                    <a:lnTo>
                      <a:pt x="428" y="1079"/>
                    </a:lnTo>
                    <a:lnTo>
                      <a:pt x="392" y="1079"/>
                    </a:lnTo>
                    <a:lnTo>
                      <a:pt x="358" y="1079"/>
                    </a:lnTo>
                    <a:lnTo>
                      <a:pt x="326" y="1079"/>
                    </a:lnTo>
                    <a:lnTo>
                      <a:pt x="296" y="1080"/>
                    </a:lnTo>
                    <a:lnTo>
                      <a:pt x="268" y="1080"/>
                    </a:lnTo>
                    <a:lnTo>
                      <a:pt x="241" y="1080"/>
                    </a:lnTo>
                    <a:lnTo>
                      <a:pt x="217" y="1080"/>
                    </a:lnTo>
                    <a:lnTo>
                      <a:pt x="193" y="1080"/>
                    </a:lnTo>
                    <a:lnTo>
                      <a:pt x="168" y="1081"/>
                    </a:lnTo>
                    <a:lnTo>
                      <a:pt x="143" y="1081"/>
                    </a:lnTo>
                    <a:lnTo>
                      <a:pt x="116" y="1082"/>
                    </a:lnTo>
                    <a:lnTo>
                      <a:pt x="89" y="1082"/>
                    </a:lnTo>
                    <a:lnTo>
                      <a:pt x="60" y="1083"/>
                    </a:lnTo>
                    <a:lnTo>
                      <a:pt x="31" y="1083"/>
                    </a:lnTo>
                    <a:lnTo>
                      <a:pt x="0" y="1084"/>
                    </a:lnTo>
                    <a:lnTo>
                      <a:pt x="0" y="0"/>
                    </a:lnTo>
                    <a:lnTo>
                      <a:pt x="16" y="1"/>
                    </a:lnTo>
                    <a:lnTo>
                      <a:pt x="33" y="2"/>
                    </a:lnTo>
                    <a:lnTo>
                      <a:pt x="51" y="3"/>
                    </a:lnTo>
                    <a:lnTo>
                      <a:pt x="69" y="3"/>
                    </a:lnTo>
                    <a:lnTo>
                      <a:pt x="87" y="3"/>
                    </a:lnTo>
                    <a:lnTo>
                      <a:pt x="104" y="2"/>
                    </a:lnTo>
                    <a:lnTo>
                      <a:pt x="121" y="1"/>
                    </a:lnTo>
                    <a:lnTo>
                      <a:pt x="139" y="0"/>
                    </a:lnTo>
                    <a:lnTo>
                      <a:pt x="139" y="100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5640" bIns="356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95" name="Freeform 16"/>
              <p:cNvSpPr/>
              <p:nvPr/>
            </p:nvSpPr>
            <p:spPr>
              <a:xfrm>
                <a:off x="1457640" y="741240"/>
                <a:ext cx="72360" cy="78840"/>
              </a:xfrm>
              <a:custGeom>
                <a:avLst/>
                <a:gdLst>
                  <a:gd name="textAreaLeft" fmla="*/ 0 w 72360"/>
                  <a:gd name="textAreaRight" fmla="*/ 72720 w 7236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1001" h="1103">
                    <a:moveTo>
                      <a:pt x="0" y="1103"/>
                    </a:moveTo>
                    <a:lnTo>
                      <a:pt x="493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8" y="1100"/>
                    </a:lnTo>
                    <a:lnTo>
                      <a:pt x="959" y="1100"/>
                    </a:lnTo>
                    <a:lnTo>
                      <a:pt x="954" y="1100"/>
                    </a:lnTo>
                    <a:lnTo>
                      <a:pt x="945" y="1099"/>
                    </a:lnTo>
                    <a:lnTo>
                      <a:pt x="920" y="1098"/>
                    </a:lnTo>
                    <a:lnTo>
                      <a:pt x="894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20" y="1057"/>
                    </a:lnTo>
                    <a:lnTo>
                      <a:pt x="805" y="1016"/>
                    </a:lnTo>
                    <a:lnTo>
                      <a:pt x="794" y="983"/>
                    </a:lnTo>
                    <a:lnTo>
                      <a:pt x="784" y="957"/>
                    </a:lnTo>
                    <a:lnTo>
                      <a:pt x="778" y="940"/>
                    </a:lnTo>
                    <a:lnTo>
                      <a:pt x="771" y="922"/>
                    </a:lnTo>
                    <a:lnTo>
                      <a:pt x="763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5" y="754"/>
                    </a:lnTo>
                    <a:lnTo>
                      <a:pt x="693" y="729"/>
                    </a:lnTo>
                    <a:lnTo>
                      <a:pt x="682" y="702"/>
                    </a:lnTo>
                    <a:lnTo>
                      <a:pt x="671" y="676"/>
                    </a:lnTo>
                    <a:lnTo>
                      <a:pt x="270" y="676"/>
                    </a:lnTo>
                    <a:lnTo>
                      <a:pt x="231" y="775"/>
                    </a:lnTo>
                    <a:lnTo>
                      <a:pt x="183" y="900"/>
                    </a:lnTo>
                    <a:lnTo>
                      <a:pt x="148" y="998"/>
                    </a:lnTo>
                    <a:lnTo>
                      <a:pt x="115" y="1103"/>
                    </a:lnTo>
                    <a:lnTo>
                      <a:pt x="90" y="1100"/>
                    </a:lnTo>
                    <a:lnTo>
                      <a:pt x="81" y="1100"/>
                    </a:lnTo>
                    <a:lnTo>
                      <a:pt x="75" y="1099"/>
                    </a:lnTo>
                    <a:lnTo>
                      <a:pt x="56" y="1098"/>
                    </a:lnTo>
                    <a:lnTo>
                      <a:pt x="39" y="1098"/>
                    </a:lnTo>
                    <a:lnTo>
                      <a:pt x="23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3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96" name="Freeform 17"/>
              <p:cNvSpPr/>
              <p:nvPr/>
            </p:nvSpPr>
            <p:spPr>
              <a:xfrm>
                <a:off x="1398600" y="742680"/>
                <a:ext cx="56520" cy="7740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91" h="1081">
                    <a:moveTo>
                      <a:pt x="509" y="937"/>
                    </a:moveTo>
                    <a:lnTo>
                      <a:pt x="164" y="535"/>
                    </a:lnTo>
                    <a:lnTo>
                      <a:pt x="160" y="531"/>
                    </a:lnTo>
                    <a:lnTo>
                      <a:pt x="154" y="528"/>
                    </a:lnTo>
                    <a:lnTo>
                      <a:pt x="149" y="527"/>
                    </a:lnTo>
                    <a:lnTo>
                      <a:pt x="143" y="526"/>
                    </a:lnTo>
                    <a:lnTo>
                      <a:pt x="142" y="527"/>
                    </a:lnTo>
                    <a:lnTo>
                      <a:pt x="141" y="527"/>
                    </a:lnTo>
                    <a:lnTo>
                      <a:pt x="138" y="528"/>
                    </a:lnTo>
                    <a:lnTo>
                      <a:pt x="137" y="531"/>
                    </a:lnTo>
                    <a:lnTo>
                      <a:pt x="137" y="1081"/>
                    </a:lnTo>
                    <a:lnTo>
                      <a:pt x="110" y="1078"/>
                    </a:lnTo>
                    <a:lnTo>
                      <a:pt x="98" y="1078"/>
                    </a:lnTo>
                    <a:lnTo>
                      <a:pt x="90" y="1077"/>
                    </a:lnTo>
                    <a:lnTo>
                      <a:pt x="69" y="1076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39" y="4"/>
                    </a:lnTo>
                    <a:lnTo>
                      <a:pt x="69" y="5"/>
                    </a:lnTo>
                    <a:lnTo>
                      <a:pt x="95" y="4"/>
                    </a:lnTo>
                    <a:lnTo>
                      <a:pt x="137" y="0"/>
                    </a:lnTo>
                    <a:lnTo>
                      <a:pt x="137" y="489"/>
                    </a:lnTo>
                    <a:lnTo>
                      <a:pt x="142" y="491"/>
                    </a:lnTo>
                    <a:lnTo>
                      <a:pt x="145" y="492"/>
                    </a:lnTo>
                    <a:lnTo>
                      <a:pt x="151" y="491"/>
                    </a:lnTo>
                    <a:lnTo>
                      <a:pt x="160" y="489"/>
                    </a:lnTo>
                    <a:lnTo>
                      <a:pt x="168" y="485"/>
                    </a:lnTo>
                    <a:lnTo>
                      <a:pt x="178" y="480"/>
                    </a:lnTo>
                    <a:lnTo>
                      <a:pt x="184" y="473"/>
                    </a:lnTo>
                    <a:lnTo>
                      <a:pt x="192" y="467"/>
                    </a:lnTo>
                    <a:lnTo>
                      <a:pt x="201" y="459"/>
                    </a:lnTo>
                    <a:lnTo>
                      <a:pt x="210" y="451"/>
                    </a:lnTo>
                    <a:lnTo>
                      <a:pt x="221" y="440"/>
                    </a:lnTo>
                    <a:lnTo>
                      <a:pt x="234" y="430"/>
                    </a:lnTo>
                    <a:lnTo>
                      <a:pt x="247" y="417"/>
                    </a:lnTo>
                    <a:lnTo>
                      <a:pt x="261" y="402"/>
                    </a:lnTo>
                    <a:lnTo>
                      <a:pt x="650" y="0"/>
                    </a:lnTo>
                    <a:lnTo>
                      <a:pt x="685" y="4"/>
                    </a:lnTo>
                    <a:lnTo>
                      <a:pt x="712" y="5"/>
                    </a:lnTo>
                    <a:lnTo>
                      <a:pt x="736" y="4"/>
                    </a:lnTo>
                    <a:lnTo>
                      <a:pt x="773" y="0"/>
                    </a:lnTo>
                    <a:lnTo>
                      <a:pt x="416" y="346"/>
                    </a:lnTo>
                    <a:lnTo>
                      <a:pt x="283" y="481"/>
                    </a:lnTo>
                    <a:lnTo>
                      <a:pt x="414" y="632"/>
                    </a:lnTo>
                    <a:lnTo>
                      <a:pt x="569" y="803"/>
                    </a:lnTo>
                    <a:lnTo>
                      <a:pt x="665" y="916"/>
                    </a:lnTo>
                    <a:lnTo>
                      <a:pt x="791" y="1074"/>
                    </a:lnTo>
                    <a:lnTo>
                      <a:pt x="791" y="1081"/>
                    </a:lnTo>
                    <a:lnTo>
                      <a:pt x="758" y="1078"/>
                    </a:lnTo>
                    <a:lnTo>
                      <a:pt x="748" y="1078"/>
                    </a:lnTo>
                    <a:lnTo>
                      <a:pt x="741" y="1078"/>
                    </a:lnTo>
                    <a:lnTo>
                      <a:pt x="733" y="1077"/>
                    </a:lnTo>
                    <a:lnTo>
                      <a:pt x="706" y="1076"/>
                    </a:lnTo>
                    <a:lnTo>
                      <a:pt x="665" y="1077"/>
                    </a:lnTo>
                    <a:lnTo>
                      <a:pt x="618" y="1081"/>
                    </a:lnTo>
                    <a:lnTo>
                      <a:pt x="588" y="1039"/>
                    </a:lnTo>
                    <a:lnTo>
                      <a:pt x="560" y="1002"/>
                    </a:lnTo>
                    <a:lnTo>
                      <a:pt x="534" y="968"/>
                    </a:lnTo>
                    <a:lnTo>
                      <a:pt x="509" y="93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97" name="Freeform 18"/>
              <p:cNvSpPr/>
              <p:nvPr/>
            </p:nvSpPr>
            <p:spPr>
              <a:xfrm>
                <a:off x="1309680" y="74268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2" h="1081">
                    <a:moveTo>
                      <a:pt x="786" y="218"/>
                    </a:moveTo>
                    <a:lnTo>
                      <a:pt x="128" y="985"/>
                    </a:lnTo>
                    <a:lnTo>
                      <a:pt x="105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4" y="4"/>
                    </a:lnTo>
                    <a:lnTo>
                      <a:pt x="45" y="5"/>
                    </a:lnTo>
                    <a:lnTo>
                      <a:pt x="68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1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3" y="1077"/>
                    </a:lnTo>
                    <a:lnTo>
                      <a:pt x="887" y="1076"/>
                    </a:lnTo>
                    <a:lnTo>
                      <a:pt x="871" y="1076"/>
                    </a:lnTo>
                    <a:lnTo>
                      <a:pt x="858" y="1076"/>
                    </a:lnTo>
                    <a:lnTo>
                      <a:pt x="842" y="1077"/>
                    </a:lnTo>
                    <a:lnTo>
                      <a:pt x="823" y="1078"/>
                    </a:lnTo>
                    <a:lnTo>
                      <a:pt x="802" y="1081"/>
                    </a:lnTo>
                    <a:lnTo>
                      <a:pt x="802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98" name="Freeform 19"/>
              <p:cNvSpPr/>
              <p:nvPr/>
            </p:nvSpPr>
            <p:spPr>
              <a:xfrm>
                <a:off x="1204920" y="742680"/>
                <a:ext cx="90000" cy="77400"/>
              </a:xfrm>
              <a:custGeom>
                <a:avLst/>
                <a:gdLst>
                  <a:gd name="textAreaLeft" fmla="*/ 0 w 90000"/>
                  <a:gd name="textAreaRight" fmla="*/ 90360 w 900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1268" h="1081">
                    <a:moveTo>
                      <a:pt x="565" y="930"/>
                    </a:moveTo>
                    <a:lnTo>
                      <a:pt x="565" y="136"/>
                    </a:lnTo>
                    <a:lnTo>
                      <a:pt x="541" y="136"/>
                    </a:lnTo>
                    <a:lnTo>
                      <a:pt x="517" y="137"/>
                    </a:lnTo>
                    <a:lnTo>
                      <a:pt x="494" y="139"/>
                    </a:lnTo>
                    <a:lnTo>
                      <a:pt x="472" y="143"/>
                    </a:lnTo>
                    <a:lnTo>
                      <a:pt x="451" y="146"/>
                    </a:lnTo>
                    <a:lnTo>
                      <a:pt x="429" y="152"/>
                    </a:lnTo>
                    <a:lnTo>
                      <a:pt x="409" y="158"/>
                    </a:lnTo>
                    <a:lnTo>
                      <a:pt x="390" y="165"/>
                    </a:lnTo>
                    <a:lnTo>
                      <a:pt x="371" y="174"/>
                    </a:lnTo>
                    <a:lnTo>
                      <a:pt x="352" y="182"/>
                    </a:lnTo>
                    <a:lnTo>
                      <a:pt x="335" y="192"/>
                    </a:lnTo>
                    <a:lnTo>
                      <a:pt x="319" y="202"/>
                    </a:lnTo>
                    <a:lnTo>
                      <a:pt x="303" y="213"/>
                    </a:lnTo>
                    <a:lnTo>
                      <a:pt x="288" y="224"/>
                    </a:lnTo>
                    <a:lnTo>
                      <a:pt x="275" y="237"/>
                    </a:lnTo>
                    <a:lnTo>
                      <a:pt x="262" y="249"/>
                    </a:lnTo>
                    <a:lnTo>
                      <a:pt x="250" y="263"/>
                    </a:lnTo>
                    <a:lnTo>
                      <a:pt x="239" y="277"/>
                    </a:lnTo>
                    <a:lnTo>
                      <a:pt x="227" y="292"/>
                    </a:lnTo>
                    <a:lnTo>
                      <a:pt x="217" y="308"/>
                    </a:lnTo>
                    <a:lnTo>
                      <a:pt x="208" y="324"/>
                    </a:lnTo>
                    <a:lnTo>
                      <a:pt x="198" y="341"/>
                    </a:lnTo>
                    <a:lnTo>
                      <a:pt x="191" y="358"/>
                    </a:lnTo>
                    <a:lnTo>
                      <a:pt x="184" y="376"/>
                    </a:lnTo>
                    <a:lnTo>
                      <a:pt x="176" y="395"/>
                    </a:lnTo>
                    <a:lnTo>
                      <a:pt x="171" y="413"/>
                    </a:lnTo>
                    <a:lnTo>
                      <a:pt x="166" y="432"/>
                    </a:lnTo>
                    <a:lnTo>
                      <a:pt x="161" y="452"/>
                    </a:lnTo>
                    <a:lnTo>
                      <a:pt x="158" y="472"/>
                    </a:lnTo>
                    <a:lnTo>
                      <a:pt x="156" y="492"/>
                    </a:lnTo>
                    <a:lnTo>
                      <a:pt x="155" y="513"/>
                    </a:lnTo>
                    <a:lnTo>
                      <a:pt x="155" y="533"/>
                    </a:lnTo>
                    <a:lnTo>
                      <a:pt x="155" y="560"/>
                    </a:lnTo>
                    <a:lnTo>
                      <a:pt x="158" y="587"/>
                    </a:lnTo>
                    <a:lnTo>
                      <a:pt x="161" y="613"/>
                    </a:lnTo>
                    <a:lnTo>
                      <a:pt x="168" y="639"/>
                    </a:lnTo>
                    <a:lnTo>
                      <a:pt x="174" y="663"/>
                    </a:lnTo>
                    <a:lnTo>
                      <a:pt x="184" y="688"/>
                    </a:lnTo>
                    <a:lnTo>
                      <a:pt x="193" y="711"/>
                    </a:lnTo>
                    <a:lnTo>
                      <a:pt x="206" y="734"/>
                    </a:lnTo>
                    <a:lnTo>
                      <a:pt x="219" y="757"/>
                    </a:lnTo>
                    <a:lnTo>
                      <a:pt x="233" y="777"/>
                    </a:lnTo>
                    <a:lnTo>
                      <a:pt x="249" y="797"/>
                    </a:lnTo>
                    <a:lnTo>
                      <a:pt x="266" y="815"/>
                    </a:lnTo>
                    <a:lnTo>
                      <a:pt x="285" y="833"/>
                    </a:lnTo>
                    <a:lnTo>
                      <a:pt x="305" y="849"/>
                    </a:lnTo>
                    <a:lnTo>
                      <a:pt x="327" y="864"/>
                    </a:lnTo>
                    <a:lnTo>
                      <a:pt x="350" y="878"/>
                    </a:lnTo>
                    <a:lnTo>
                      <a:pt x="374" y="890"/>
                    </a:lnTo>
                    <a:lnTo>
                      <a:pt x="399" y="901"/>
                    </a:lnTo>
                    <a:lnTo>
                      <a:pt x="424" y="909"/>
                    </a:lnTo>
                    <a:lnTo>
                      <a:pt x="451" y="917"/>
                    </a:lnTo>
                    <a:lnTo>
                      <a:pt x="478" y="922"/>
                    </a:lnTo>
                    <a:lnTo>
                      <a:pt x="507" y="926"/>
                    </a:lnTo>
                    <a:lnTo>
                      <a:pt x="535" y="930"/>
                    </a:lnTo>
                    <a:lnTo>
                      <a:pt x="565" y="930"/>
                    </a:lnTo>
                    <a:close/>
                    <a:moveTo>
                      <a:pt x="565" y="83"/>
                    </a:moveTo>
                    <a:lnTo>
                      <a:pt x="565" y="0"/>
                    </a:lnTo>
                    <a:lnTo>
                      <a:pt x="577" y="2"/>
                    </a:lnTo>
                    <a:lnTo>
                      <a:pt x="591" y="4"/>
                    </a:lnTo>
                    <a:lnTo>
                      <a:pt x="610" y="5"/>
                    </a:lnTo>
                    <a:lnTo>
                      <a:pt x="633" y="5"/>
                    </a:lnTo>
                    <a:lnTo>
                      <a:pt x="654" y="5"/>
                    </a:lnTo>
                    <a:lnTo>
                      <a:pt x="673" y="4"/>
                    </a:lnTo>
                    <a:lnTo>
                      <a:pt x="690" y="2"/>
                    </a:lnTo>
                    <a:lnTo>
                      <a:pt x="703" y="0"/>
                    </a:lnTo>
                    <a:lnTo>
                      <a:pt x="703" y="83"/>
                    </a:lnTo>
                    <a:lnTo>
                      <a:pt x="746" y="84"/>
                    </a:lnTo>
                    <a:lnTo>
                      <a:pt x="787" y="87"/>
                    </a:lnTo>
                    <a:lnTo>
                      <a:pt x="828" y="91"/>
                    </a:lnTo>
                    <a:lnTo>
                      <a:pt x="866" y="97"/>
                    </a:lnTo>
                    <a:lnTo>
                      <a:pt x="903" y="106"/>
                    </a:lnTo>
                    <a:lnTo>
                      <a:pt x="938" y="116"/>
                    </a:lnTo>
                    <a:lnTo>
                      <a:pt x="956" y="121"/>
                    </a:lnTo>
                    <a:lnTo>
                      <a:pt x="973" y="127"/>
                    </a:lnTo>
                    <a:lnTo>
                      <a:pt x="989" y="135"/>
                    </a:lnTo>
                    <a:lnTo>
                      <a:pt x="1005" y="141"/>
                    </a:lnTo>
                    <a:lnTo>
                      <a:pt x="1035" y="156"/>
                    </a:lnTo>
                    <a:lnTo>
                      <a:pt x="1065" y="173"/>
                    </a:lnTo>
                    <a:lnTo>
                      <a:pt x="1079" y="181"/>
                    </a:lnTo>
                    <a:lnTo>
                      <a:pt x="1092" y="190"/>
                    </a:lnTo>
                    <a:lnTo>
                      <a:pt x="1105" y="199"/>
                    </a:lnTo>
                    <a:lnTo>
                      <a:pt x="1118" y="209"/>
                    </a:lnTo>
                    <a:lnTo>
                      <a:pt x="1130" y="220"/>
                    </a:lnTo>
                    <a:lnTo>
                      <a:pt x="1141" y="230"/>
                    </a:lnTo>
                    <a:lnTo>
                      <a:pt x="1152" y="241"/>
                    </a:lnTo>
                    <a:lnTo>
                      <a:pt x="1162" y="251"/>
                    </a:lnTo>
                    <a:lnTo>
                      <a:pt x="1173" y="263"/>
                    </a:lnTo>
                    <a:lnTo>
                      <a:pt x="1183" y="275"/>
                    </a:lnTo>
                    <a:lnTo>
                      <a:pt x="1191" y="286"/>
                    </a:lnTo>
                    <a:lnTo>
                      <a:pt x="1201" y="299"/>
                    </a:lnTo>
                    <a:lnTo>
                      <a:pt x="1215" y="326"/>
                    </a:lnTo>
                    <a:lnTo>
                      <a:pt x="1229" y="352"/>
                    </a:lnTo>
                    <a:lnTo>
                      <a:pt x="1235" y="366"/>
                    </a:lnTo>
                    <a:lnTo>
                      <a:pt x="1241" y="380"/>
                    </a:lnTo>
                    <a:lnTo>
                      <a:pt x="1246" y="395"/>
                    </a:lnTo>
                    <a:lnTo>
                      <a:pt x="1250" y="408"/>
                    </a:lnTo>
                    <a:lnTo>
                      <a:pt x="1255" y="423"/>
                    </a:lnTo>
                    <a:lnTo>
                      <a:pt x="1258" y="438"/>
                    </a:lnTo>
                    <a:lnTo>
                      <a:pt x="1261" y="453"/>
                    </a:lnTo>
                    <a:lnTo>
                      <a:pt x="1264" y="469"/>
                    </a:lnTo>
                    <a:lnTo>
                      <a:pt x="1265" y="485"/>
                    </a:lnTo>
                    <a:lnTo>
                      <a:pt x="1267" y="501"/>
                    </a:lnTo>
                    <a:lnTo>
                      <a:pt x="1268" y="517"/>
                    </a:lnTo>
                    <a:lnTo>
                      <a:pt x="1268" y="533"/>
                    </a:lnTo>
                    <a:lnTo>
                      <a:pt x="1267" y="556"/>
                    </a:lnTo>
                    <a:lnTo>
                      <a:pt x="1265" y="578"/>
                    </a:lnTo>
                    <a:lnTo>
                      <a:pt x="1263" y="602"/>
                    </a:lnTo>
                    <a:lnTo>
                      <a:pt x="1259" y="624"/>
                    </a:lnTo>
                    <a:lnTo>
                      <a:pt x="1253" y="645"/>
                    </a:lnTo>
                    <a:lnTo>
                      <a:pt x="1246" y="667"/>
                    </a:lnTo>
                    <a:lnTo>
                      <a:pt x="1239" y="689"/>
                    </a:lnTo>
                    <a:lnTo>
                      <a:pt x="1230" y="710"/>
                    </a:lnTo>
                    <a:lnTo>
                      <a:pt x="1221" y="730"/>
                    </a:lnTo>
                    <a:lnTo>
                      <a:pt x="1209" y="750"/>
                    </a:lnTo>
                    <a:lnTo>
                      <a:pt x="1196" y="769"/>
                    </a:lnTo>
                    <a:lnTo>
                      <a:pt x="1184" y="787"/>
                    </a:lnTo>
                    <a:lnTo>
                      <a:pt x="1169" y="805"/>
                    </a:lnTo>
                    <a:lnTo>
                      <a:pt x="1153" y="822"/>
                    </a:lnTo>
                    <a:lnTo>
                      <a:pt x="1137" y="839"/>
                    </a:lnTo>
                    <a:lnTo>
                      <a:pt x="1119" y="856"/>
                    </a:lnTo>
                    <a:lnTo>
                      <a:pt x="1100" y="871"/>
                    </a:lnTo>
                    <a:lnTo>
                      <a:pt x="1081" y="886"/>
                    </a:lnTo>
                    <a:lnTo>
                      <a:pt x="1060" y="899"/>
                    </a:lnTo>
                    <a:lnTo>
                      <a:pt x="1037" y="912"/>
                    </a:lnTo>
                    <a:lnTo>
                      <a:pt x="1015" y="923"/>
                    </a:lnTo>
                    <a:lnTo>
                      <a:pt x="991" y="934"/>
                    </a:lnTo>
                    <a:lnTo>
                      <a:pt x="965" y="945"/>
                    </a:lnTo>
                    <a:lnTo>
                      <a:pt x="940" y="953"/>
                    </a:lnTo>
                    <a:lnTo>
                      <a:pt x="912" y="961"/>
                    </a:lnTo>
                    <a:lnTo>
                      <a:pt x="885" y="968"/>
                    </a:lnTo>
                    <a:lnTo>
                      <a:pt x="856" y="974"/>
                    </a:lnTo>
                    <a:lnTo>
                      <a:pt x="828" y="978"/>
                    </a:lnTo>
                    <a:lnTo>
                      <a:pt x="798" y="983"/>
                    </a:lnTo>
                    <a:lnTo>
                      <a:pt x="767" y="985"/>
                    </a:lnTo>
                    <a:lnTo>
                      <a:pt x="735" y="987"/>
                    </a:lnTo>
                    <a:lnTo>
                      <a:pt x="703" y="987"/>
                    </a:lnTo>
                    <a:lnTo>
                      <a:pt x="703" y="1081"/>
                    </a:lnTo>
                    <a:lnTo>
                      <a:pt x="690" y="1078"/>
                    </a:lnTo>
                    <a:lnTo>
                      <a:pt x="674" y="1077"/>
                    </a:lnTo>
                    <a:lnTo>
                      <a:pt x="655" y="1076"/>
                    </a:lnTo>
                    <a:lnTo>
                      <a:pt x="633" y="1076"/>
                    </a:lnTo>
                    <a:lnTo>
                      <a:pt x="612" y="1076"/>
                    </a:lnTo>
                    <a:lnTo>
                      <a:pt x="592" y="1077"/>
                    </a:lnTo>
                    <a:lnTo>
                      <a:pt x="577" y="1078"/>
                    </a:lnTo>
                    <a:lnTo>
                      <a:pt x="565" y="1081"/>
                    </a:lnTo>
                    <a:lnTo>
                      <a:pt x="565" y="987"/>
                    </a:lnTo>
                    <a:lnTo>
                      <a:pt x="521" y="986"/>
                    </a:lnTo>
                    <a:lnTo>
                      <a:pt x="480" y="984"/>
                    </a:lnTo>
                    <a:lnTo>
                      <a:pt x="440" y="978"/>
                    </a:lnTo>
                    <a:lnTo>
                      <a:pt x="402" y="972"/>
                    </a:lnTo>
                    <a:lnTo>
                      <a:pt x="383" y="969"/>
                    </a:lnTo>
                    <a:lnTo>
                      <a:pt x="365" y="965"/>
                    </a:lnTo>
                    <a:lnTo>
                      <a:pt x="347" y="959"/>
                    </a:lnTo>
                    <a:lnTo>
                      <a:pt x="329" y="954"/>
                    </a:lnTo>
                    <a:lnTo>
                      <a:pt x="312" y="948"/>
                    </a:lnTo>
                    <a:lnTo>
                      <a:pt x="295" y="941"/>
                    </a:lnTo>
                    <a:lnTo>
                      <a:pt x="279" y="935"/>
                    </a:lnTo>
                    <a:lnTo>
                      <a:pt x="262" y="928"/>
                    </a:lnTo>
                    <a:lnTo>
                      <a:pt x="231" y="912"/>
                    </a:lnTo>
                    <a:lnTo>
                      <a:pt x="203" y="895"/>
                    </a:lnTo>
                    <a:lnTo>
                      <a:pt x="189" y="886"/>
                    </a:lnTo>
                    <a:lnTo>
                      <a:pt x="175" y="877"/>
                    </a:lnTo>
                    <a:lnTo>
                      <a:pt x="162" y="867"/>
                    </a:lnTo>
                    <a:lnTo>
                      <a:pt x="150" y="856"/>
                    </a:lnTo>
                    <a:lnTo>
                      <a:pt x="138" y="846"/>
                    </a:lnTo>
                    <a:lnTo>
                      <a:pt x="126" y="835"/>
                    </a:lnTo>
                    <a:lnTo>
                      <a:pt x="116" y="825"/>
                    </a:lnTo>
                    <a:lnTo>
                      <a:pt x="105" y="813"/>
                    </a:lnTo>
                    <a:lnTo>
                      <a:pt x="95" y="801"/>
                    </a:lnTo>
                    <a:lnTo>
                      <a:pt x="85" y="788"/>
                    </a:lnTo>
                    <a:lnTo>
                      <a:pt x="76" y="777"/>
                    </a:lnTo>
                    <a:lnTo>
                      <a:pt x="67" y="764"/>
                    </a:lnTo>
                    <a:lnTo>
                      <a:pt x="59" y="750"/>
                    </a:lnTo>
                    <a:lnTo>
                      <a:pt x="51" y="738"/>
                    </a:lnTo>
                    <a:lnTo>
                      <a:pt x="44" y="724"/>
                    </a:lnTo>
                    <a:lnTo>
                      <a:pt x="37" y="710"/>
                    </a:lnTo>
                    <a:lnTo>
                      <a:pt x="32" y="696"/>
                    </a:lnTo>
                    <a:lnTo>
                      <a:pt x="26" y="682"/>
                    </a:lnTo>
                    <a:lnTo>
                      <a:pt x="21" y="669"/>
                    </a:lnTo>
                    <a:lnTo>
                      <a:pt x="17" y="654"/>
                    </a:lnTo>
                    <a:lnTo>
                      <a:pt x="13" y="640"/>
                    </a:lnTo>
                    <a:lnTo>
                      <a:pt x="10" y="625"/>
                    </a:lnTo>
                    <a:lnTo>
                      <a:pt x="7" y="610"/>
                    </a:lnTo>
                    <a:lnTo>
                      <a:pt x="5" y="595"/>
                    </a:lnTo>
                    <a:lnTo>
                      <a:pt x="1" y="565"/>
                    </a:lnTo>
                    <a:lnTo>
                      <a:pt x="0" y="533"/>
                    </a:lnTo>
                    <a:lnTo>
                      <a:pt x="1" y="501"/>
                    </a:lnTo>
                    <a:lnTo>
                      <a:pt x="5" y="469"/>
                    </a:lnTo>
                    <a:lnTo>
                      <a:pt x="7" y="454"/>
                    </a:lnTo>
                    <a:lnTo>
                      <a:pt x="10" y="439"/>
                    </a:lnTo>
                    <a:lnTo>
                      <a:pt x="13" y="424"/>
                    </a:lnTo>
                    <a:lnTo>
                      <a:pt x="16" y="410"/>
                    </a:lnTo>
                    <a:lnTo>
                      <a:pt x="21" y="395"/>
                    </a:lnTo>
                    <a:lnTo>
                      <a:pt x="26" y="381"/>
                    </a:lnTo>
                    <a:lnTo>
                      <a:pt x="31" y="367"/>
                    </a:lnTo>
                    <a:lnTo>
                      <a:pt x="37" y="353"/>
                    </a:lnTo>
                    <a:lnTo>
                      <a:pt x="44" y="339"/>
                    </a:lnTo>
                    <a:lnTo>
                      <a:pt x="50" y="327"/>
                    </a:lnTo>
                    <a:lnTo>
                      <a:pt x="57" y="313"/>
                    </a:lnTo>
                    <a:lnTo>
                      <a:pt x="66" y="300"/>
                    </a:lnTo>
                    <a:lnTo>
                      <a:pt x="74" y="287"/>
                    </a:lnTo>
                    <a:lnTo>
                      <a:pt x="84" y="276"/>
                    </a:lnTo>
                    <a:lnTo>
                      <a:pt x="94" y="264"/>
                    </a:lnTo>
                    <a:lnTo>
                      <a:pt x="103" y="252"/>
                    </a:lnTo>
                    <a:lnTo>
                      <a:pt x="114" y="241"/>
                    </a:lnTo>
                    <a:lnTo>
                      <a:pt x="124" y="230"/>
                    </a:lnTo>
                    <a:lnTo>
                      <a:pt x="136" y="220"/>
                    </a:lnTo>
                    <a:lnTo>
                      <a:pt x="148" y="210"/>
                    </a:lnTo>
                    <a:lnTo>
                      <a:pt x="160" y="200"/>
                    </a:lnTo>
                    <a:lnTo>
                      <a:pt x="173" y="191"/>
                    </a:lnTo>
                    <a:lnTo>
                      <a:pt x="187" y="181"/>
                    </a:lnTo>
                    <a:lnTo>
                      <a:pt x="201" y="173"/>
                    </a:lnTo>
                    <a:lnTo>
                      <a:pt x="229" y="157"/>
                    </a:lnTo>
                    <a:lnTo>
                      <a:pt x="260" y="141"/>
                    </a:lnTo>
                    <a:lnTo>
                      <a:pt x="276" y="135"/>
                    </a:lnTo>
                    <a:lnTo>
                      <a:pt x="293" y="127"/>
                    </a:lnTo>
                    <a:lnTo>
                      <a:pt x="310" y="121"/>
                    </a:lnTo>
                    <a:lnTo>
                      <a:pt x="327" y="116"/>
                    </a:lnTo>
                    <a:lnTo>
                      <a:pt x="363" y="106"/>
                    </a:lnTo>
                    <a:lnTo>
                      <a:pt x="400" y="97"/>
                    </a:lnTo>
                    <a:lnTo>
                      <a:pt x="439" y="91"/>
                    </a:lnTo>
                    <a:lnTo>
                      <a:pt x="479" y="87"/>
                    </a:lnTo>
                    <a:lnTo>
                      <a:pt x="521" y="84"/>
                    </a:lnTo>
                    <a:lnTo>
                      <a:pt x="565" y="83"/>
                    </a:lnTo>
                    <a:close/>
                    <a:moveTo>
                      <a:pt x="1113" y="533"/>
                    </a:moveTo>
                    <a:lnTo>
                      <a:pt x="1113" y="513"/>
                    </a:lnTo>
                    <a:lnTo>
                      <a:pt x="1112" y="493"/>
                    </a:lnTo>
                    <a:lnTo>
                      <a:pt x="1109" y="473"/>
                    </a:lnTo>
                    <a:lnTo>
                      <a:pt x="1106" y="454"/>
                    </a:lnTo>
                    <a:lnTo>
                      <a:pt x="1102" y="435"/>
                    </a:lnTo>
                    <a:lnTo>
                      <a:pt x="1098" y="417"/>
                    </a:lnTo>
                    <a:lnTo>
                      <a:pt x="1092" y="399"/>
                    </a:lnTo>
                    <a:lnTo>
                      <a:pt x="1086" y="381"/>
                    </a:lnTo>
                    <a:lnTo>
                      <a:pt x="1079" y="363"/>
                    </a:lnTo>
                    <a:lnTo>
                      <a:pt x="1070" y="346"/>
                    </a:lnTo>
                    <a:lnTo>
                      <a:pt x="1062" y="329"/>
                    </a:lnTo>
                    <a:lnTo>
                      <a:pt x="1052" y="313"/>
                    </a:lnTo>
                    <a:lnTo>
                      <a:pt x="1042" y="298"/>
                    </a:lnTo>
                    <a:lnTo>
                      <a:pt x="1031" y="282"/>
                    </a:lnTo>
                    <a:lnTo>
                      <a:pt x="1018" y="268"/>
                    </a:lnTo>
                    <a:lnTo>
                      <a:pt x="1006" y="255"/>
                    </a:lnTo>
                    <a:lnTo>
                      <a:pt x="993" y="241"/>
                    </a:lnTo>
                    <a:lnTo>
                      <a:pt x="979" y="228"/>
                    </a:lnTo>
                    <a:lnTo>
                      <a:pt x="964" y="216"/>
                    </a:lnTo>
                    <a:lnTo>
                      <a:pt x="948" y="205"/>
                    </a:lnTo>
                    <a:lnTo>
                      <a:pt x="931" y="194"/>
                    </a:lnTo>
                    <a:lnTo>
                      <a:pt x="913" y="185"/>
                    </a:lnTo>
                    <a:lnTo>
                      <a:pt x="895" y="175"/>
                    </a:lnTo>
                    <a:lnTo>
                      <a:pt x="876" y="166"/>
                    </a:lnTo>
                    <a:lnTo>
                      <a:pt x="856" y="159"/>
                    </a:lnTo>
                    <a:lnTo>
                      <a:pt x="837" y="153"/>
                    </a:lnTo>
                    <a:lnTo>
                      <a:pt x="816" y="147"/>
                    </a:lnTo>
                    <a:lnTo>
                      <a:pt x="795" y="143"/>
                    </a:lnTo>
                    <a:lnTo>
                      <a:pt x="773" y="140"/>
                    </a:lnTo>
                    <a:lnTo>
                      <a:pt x="750" y="137"/>
                    </a:lnTo>
                    <a:lnTo>
                      <a:pt x="727" y="136"/>
                    </a:lnTo>
                    <a:lnTo>
                      <a:pt x="703" y="136"/>
                    </a:lnTo>
                    <a:lnTo>
                      <a:pt x="703" y="930"/>
                    </a:lnTo>
                    <a:lnTo>
                      <a:pt x="732" y="930"/>
                    </a:lnTo>
                    <a:lnTo>
                      <a:pt x="761" y="926"/>
                    </a:lnTo>
                    <a:lnTo>
                      <a:pt x="790" y="923"/>
                    </a:lnTo>
                    <a:lnTo>
                      <a:pt x="817" y="917"/>
                    </a:lnTo>
                    <a:lnTo>
                      <a:pt x="844" y="909"/>
                    </a:lnTo>
                    <a:lnTo>
                      <a:pt x="869" y="901"/>
                    </a:lnTo>
                    <a:lnTo>
                      <a:pt x="893" y="890"/>
                    </a:lnTo>
                    <a:lnTo>
                      <a:pt x="918" y="878"/>
                    </a:lnTo>
                    <a:lnTo>
                      <a:pt x="940" y="864"/>
                    </a:lnTo>
                    <a:lnTo>
                      <a:pt x="961" y="849"/>
                    </a:lnTo>
                    <a:lnTo>
                      <a:pt x="980" y="833"/>
                    </a:lnTo>
                    <a:lnTo>
                      <a:pt x="999" y="816"/>
                    </a:lnTo>
                    <a:lnTo>
                      <a:pt x="1016" y="797"/>
                    </a:lnTo>
                    <a:lnTo>
                      <a:pt x="1033" y="778"/>
                    </a:lnTo>
                    <a:lnTo>
                      <a:pt x="1048" y="757"/>
                    </a:lnTo>
                    <a:lnTo>
                      <a:pt x="1062" y="734"/>
                    </a:lnTo>
                    <a:lnTo>
                      <a:pt x="1073" y="712"/>
                    </a:lnTo>
                    <a:lnTo>
                      <a:pt x="1084" y="688"/>
                    </a:lnTo>
                    <a:lnTo>
                      <a:pt x="1092" y="664"/>
                    </a:lnTo>
                    <a:lnTo>
                      <a:pt x="1100" y="639"/>
                    </a:lnTo>
                    <a:lnTo>
                      <a:pt x="1106" y="613"/>
                    </a:lnTo>
                    <a:lnTo>
                      <a:pt x="1109" y="587"/>
                    </a:lnTo>
                    <a:lnTo>
                      <a:pt x="1112" y="560"/>
                    </a:lnTo>
                    <a:lnTo>
                      <a:pt x="1113" y="53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99" name="Freeform 20"/>
              <p:cNvSpPr/>
              <p:nvPr/>
            </p:nvSpPr>
            <p:spPr>
              <a:xfrm>
                <a:off x="1122480" y="742680"/>
                <a:ext cx="66240" cy="7740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2" h="1081">
                    <a:moveTo>
                      <a:pt x="139" y="826"/>
                    </a:moveTo>
                    <a:lnTo>
                      <a:pt x="156" y="826"/>
                    </a:lnTo>
                    <a:lnTo>
                      <a:pt x="873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1" y="1078"/>
                    </a:lnTo>
                    <a:lnTo>
                      <a:pt x="903" y="1077"/>
                    </a:lnTo>
                    <a:lnTo>
                      <a:pt x="888" y="1076"/>
                    </a:lnTo>
                    <a:lnTo>
                      <a:pt x="873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lnTo>
                      <a:pt x="130" y="985"/>
                    </a:lnTo>
                    <a:lnTo>
                      <a:pt x="106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9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9" y="0"/>
                    </a:lnTo>
                    <a:lnTo>
                      <a:pt x="139" y="82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00" name="Freeform 21"/>
              <p:cNvSpPr/>
              <p:nvPr/>
            </p:nvSpPr>
            <p:spPr>
              <a:xfrm>
                <a:off x="1040040" y="742680"/>
                <a:ext cx="70920" cy="77400"/>
              </a:xfrm>
              <a:custGeom>
                <a:avLst/>
                <a:gdLst>
                  <a:gd name="textAreaLeft" fmla="*/ 0 w 70920"/>
                  <a:gd name="textAreaRight" fmla="*/ 71280 w 7092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1000" h="1081">
                    <a:moveTo>
                      <a:pt x="240" y="551"/>
                    </a:moveTo>
                    <a:lnTo>
                      <a:pt x="251" y="523"/>
                    </a:lnTo>
                    <a:lnTo>
                      <a:pt x="264" y="496"/>
                    </a:lnTo>
                    <a:lnTo>
                      <a:pt x="277" y="466"/>
                    </a:lnTo>
                    <a:lnTo>
                      <a:pt x="289" y="437"/>
                    </a:lnTo>
                    <a:lnTo>
                      <a:pt x="302" y="407"/>
                    </a:lnTo>
                    <a:lnTo>
                      <a:pt x="316" y="377"/>
                    </a:lnTo>
                    <a:lnTo>
                      <a:pt x="329" y="346"/>
                    </a:lnTo>
                    <a:lnTo>
                      <a:pt x="342" y="314"/>
                    </a:lnTo>
                    <a:lnTo>
                      <a:pt x="366" y="260"/>
                    </a:lnTo>
                    <a:lnTo>
                      <a:pt x="386" y="210"/>
                    </a:lnTo>
                    <a:lnTo>
                      <a:pt x="405" y="164"/>
                    </a:lnTo>
                    <a:lnTo>
                      <a:pt x="422" y="123"/>
                    </a:lnTo>
                    <a:lnTo>
                      <a:pt x="437" y="86"/>
                    </a:lnTo>
                    <a:lnTo>
                      <a:pt x="449" y="53"/>
                    </a:lnTo>
                    <a:lnTo>
                      <a:pt x="460" y="24"/>
                    </a:lnTo>
                    <a:lnTo>
                      <a:pt x="468" y="0"/>
                    </a:lnTo>
                    <a:lnTo>
                      <a:pt x="543" y="0"/>
                    </a:lnTo>
                    <a:lnTo>
                      <a:pt x="669" y="310"/>
                    </a:lnTo>
                    <a:lnTo>
                      <a:pt x="863" y="773"/>
                    </a:lnTo>
                    <a:lnTo>
                      <a:pt x="889" y="833"/>
                    </a:lnTo>
                    <a:lnTo>
                      <a:pt x="912" y="888"/>
                    </a:lnTo>
                    <a:lnTo>
                      <a:pt x="933" y="936"/>
                    </a:lnTo>
                    <a:lnTo>
                      <a:pt x="952" y="977"/>
                    </a:lnTo>
                    <a:lnTo>
                      <a:pt x="967" y="1012"/>
                    </a:lnTo>
                    <a:lnTo>
                      <a:pt x="980" y="1042"/>
                    </a:lnTo>
                    <a:lnTo>
                      <a:pt x="992" y="1064"/>
                    </a:lnTo>
                    <a:lnTo>
                      <a:pt x="1000" y="1081"/>
                    </a:lnTo>
                    <a:lnTo>
                      <a:pt x="967" y="1077"/>
                    </a:lnTo>
                    <a:lnTo>
                      <a:pt x="950" y="1077"/>
                    </a:lnTo>
                    <a:lnTo>
                      <a:pt x="947" y="1076"/>
                    </a:lnTo>
                    <a:lnTo>
                      <a:pt x="944" y="1076"/>
                    </a:lnTo>
                    <a:lnTo>
                      <a:pt x="924" y="1076"/>
                    </a:lnTo>
                    <a:lnTo>
                      <a:pt x="897" y="1077"/>
                    </a:lnTo>
                    <a:lnTo>
                      <a:pt x="876" y="1078"/>
                    </a:lnTo>
                    <a:lnTo>
                      <a:pt x="846" y="1081"/>
                    </a:lnTo>
                    <a:lnTo>
                      <a:pt x="785" y="928"/>
                    </a:lnTo>
                    <a:lnTo>
                      <a:pt x="667" y="624"/>
                    </a:lnTo>
                    <a:lnTo>
                      <a:pt x="556" y="344"/>
                    </a:lnTo>
                    <a:lnTo>
                      <a:pt x="490" y="173"/>
                    </a:lnTo>
                    <a:lnTo>
                      <a:pt x="475" y="174"/>
                    </a:lnTo>
                    <a:lnTo>
                      <a:pt x="472" y="182"/>
                    </a:lnTo>
                    <a:lnTo>
                      <a:pt x="461" y="206"/>
                    </a:lnTo>
                    <a:lnTo>
                      <a:pt x="444" y="244"/>
                    </a:lnTo>
                    <a:lnTo>
                      <a:pt x="421" y="298"/>
                    </a:lnTo>
                    <a:lnTo>
                      <a:pt x="409" y="327"/>
                    </a:lnTo>
                    <a:lnTo>
                      <a:pt x="396" y="355"/>
                    </a:lnTo>
                    <a:lnTo>
                      <a:pt x="385" y="383"/>
                    </a:lnTo>
                    <a:lnTo>
                      <a:pt x="373" y="411"/>
                    </a:lnTo>
                    <a:lnTo>
                      <a:pt x="361" y="439"/>
                    </a:lnTo>
                    <a:lnTo>
                      <a:pt x="349" y="466"/>
                    </a:lnTo>
                    <a:lnTo>
                      <a:pt x="338" y="492"/>
                    </a:lnTo>
                    <a:lnTo>
                      <a:pt x="326" y="519"/>
                    </a:lnTo>
                    <a:lnTo>
                      <a:pt x="312" y="554"/>
                    </a:lnTo>
                    <a:lnTo>
                      <a:pt x="298" y="590"/>
                    </a:lnTo>
                    <a:lnTo>
                      <a:pt x="283" y="625"/>
                    </a:lnTo>
                    <a:lnTo>
                      <a:pt x="268" y="661"/>
                    </a:lnTo>
                    <a:lnTo>
                      <a:pt x="254" y="697"/>
                    </a:lnTo>
                    <a:lnTo>
                      <a:pt x="241" y="733"/>
                    </a:lnTo>
                    <a:lnTo>
                      <a:pt x="226" y="769"/>
                    </a:lnTo>
                    <a:lnTo>
                      <a:pt x="212" y="807"/>
                    </a:lnTo>
                    <a:lnTo>
                      <a:pt x="199" y="842"/>
                    </a:lnTo>
                    <a:lnTo>
                      <a:pt x="187" y="877"/>
                    </a:lnTo>
                    <a:lnTo>
                      <a:pt x="174" y="912"/>
                    </a:lnTo>
                    <a:lnTo>
                      <a:pt x="161" y="946"/>
                    </a:lnTo>
                    <a:lnTo>
                      <a:pt x="150" y="980"/>
                    </a:lnTo>
                    <a:lnTo>
                      <a:pt x="138" y="1014"/>
                    </a:lnTo>
                    <a:lnTo>
                      <a:pt x="126" y="1047"/>
                    </a:lnTo>
                    <a:lnTo>
                      <a:pt x="116" y="1081"/>
                    </a:lnTo>
                    <a:lnTo>
                      <a:pt x="84" y="1077"/>
                    </a:lnTo>
                    <a:lnTo>
                      <a:pt x="56" y="1076"/>
                    </a:lnTo>
                    <a:lnTo>
                      <a:pt x="39" y="1077"/>
                    </a:lnTo>
                    <a:lnTo>
                      <a:pt x="22" y="1078"/>
                    </a:lnTo>
                    <a:lnTo>
                      <a:pt x="0" y="1081"/>
                    </a:lnTo>
                    <a:lnTo>
                      <a:pt x="133" y="792"/>
                    </a:lnTo>
                    <a:lnTo>
                      <a:pt x="145" y="763"/>
                    </a:lnTo>
                    <a:lnTo>
                      <a:pt x="159" y="734"/>
                    </a:lnTo>
                    <a:lnTo>
                      <a:pt x="172" y="705"/>
                    </a:lnTo>
                    <a:lnTo>
                      <a:pt x="185" y="675"/>
                    </a:lnTo>
                    <a:lnTo>
                      <a:pt x="198" y="644"/>
                    </a:lnTo>
                    <a:lnTo>
                      <a:pt x="212" y="613"/>
                    </a:lnTo>
                    <a:lnTo>
                      <a:pt x="226" y="583"/>
                    </a:lnTo>
                    <a:lnTo>
                      <a:pt x="240" y="55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01" name="Freeform 22"/>
              <p:cNvSpPr/>
              <p:nvPr/>
            </p:nvSpPr>
            <p:spPr>
              <a:xfrm>
                <a:off x="966960" y="741240"/>
                <a:ext cx="70920" cy="78840"/>
              </a:xfrm>
              <a:custGeom>
                <a:avLst/>
                <a:gdLst>
                  <a:gd name="textAreaLeft" fmla="*/ 0 w 70920"/>
                  <a:gd name="textAreaRight" fmla="*/ 71280 w 709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1001" h="1103">
                    <a:moveTo>
                      <a:pt x="0" y="1103"/>
                    </a:moveTo>
                    <a:lnTo>
                      <a:pt x="492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6" y="1100"/>
                    </a:lnTo>
                    <a:lnTo>
                      <a:pt x="957" y="1100"/>
                    </a:lnTo>
                    <a:lnTo>
                      <a:pt x="952" y="1100"/>
                    </a:lnTo>
                    <a:lnTo>
                      <a:pt x="945" y="1099"/>
                    </a:lnTo>
                    <a:lnTo>
                      <a:pt x="918" y="1098"/>
                    </a:lnTo>
                    <a:lnTo>
                      <a:pt x="893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19" y="1057"/>
                    </a:lnTo>
                    <a:lnTo>
                      <a:pt x="805" y="1016"/>
                    </a:lnTo>
                    <a:lnTo>
                      <a:pt x="793" y="983"/>
                    </a:lnTo>
                    <a:lnTo>
                      <a:pt x="784" y="957"/>
                    </a:lnTo>
                    <a:lnTo>
                      <a:pt x="777" y="940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3" y="754"/>
                    </a:lnTo>
                    <a:lnTo>
                      <a:pt x="693" y="729"/>
                    </a:lnTo>
                    <a:lnTo>
                      <a:pt x="681" y="702"/>
                    </a:lnTo>
                    <a:lnTo>
                      <a:pt x="670" y="676"/>
                    </a:lnTo>
                    <a:lnTo>
                      <a:pt x="269" y="676"/>
                    </a:lnTo>
                    <a:lnTo>
                      <a:pt x="230" y="775"/>
                    </a:lnTo>
                    <a:lnTo>
                      <a:pt x="183" y="900"/>
                    </a:lnTo>
                    <a:lnTo>
                      <a:pt x="147" y="998"/>
                    </a:lnTo>
                    <a:lnTo>
                      <a:pt x="113" y="1103"/>
                    </a:lnTo>
                    <a:lnTo>
                      <a:pt x="89" y="1100"/>
                    </a:lnTo>
                    <a:lnTo>
                      <a:pt x="79" y="1100"/>
                    </a:lnTo>
                    <a:lnTo>
                      <a:pt x="73" y="1099"/>
                    </a:lnTo>
                    <a:lnTo>
                      <a:pt x="54" y="1098"/>
                    </a:lnTo>
                    <a:lnTo>
                      <a:pt x="37" y="1098"/>
                    </a:lnTo>
                    <a:lnTo>
                      <a:pt x="22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1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02" name="Freeform 23"/>
              <p:cNvSpPr/>
              <p:nvPr/>
            </p:nvSpPr>
            <p:spPr>
              <a:xfrm>
                <a:off x="909720" y="742680"/>
                <a:ext cx="48600" cy="774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08" h="1076">
                    <a:moveTo>
                      <a:pt x="195" y="475"/>
                    </a:moveTo>
                    <a:lnTo>
                      <a:pt x="229" y="475"/>
                    </a:lnTo>
                    <a:lnTo>
                      <a:pt x="260" y="474"/>
                    </a:lnTo>
                    <a:lnTo>
                      <a:pt x="288" y="472"/>
                    </a:lnTo>
                    <a:lnTo>
                      <a:pt x="315" y="470"/>
                    </a:lnTo>
                    <a:lnTo>
                      <a:pt x="339" y="466"/>
                    </a:lnTo>
                    <a:lnTo>
                      <a:pt x="362" y="459"/>
                    </a:lnTo>
                    <a:lnTo>
                      <a:pt x="386" y="452"/>
                    </a:lnTo>
                    <a:lnTo>
                      <a:pt x="410" y="442"/>
                    </a:lnTo>
                    <a:lnTo>
                      <a:pt x="424" y="436"/>
                    </a:lnTo>
                    <a:lnTo>
                      <a:pt x="437" y="429"/>
                    </a:lnTo>
                    <a:lnTo>
                      <a:pt x="448" y="421"/>
                    </a:lnTo>
                    <a:lnTo>
                      <a:pt x="460" y="412"/>
                    </a:lnTo>
                    <a:lnTo>
                      <a:pt x="470" y="402"/>
                    </a:lnTo>
                    <a:lnTo>
                      <a:pt x="481" y="392"/>
                    </a:lnTo>
                    <a:lnTo>
                      <a:pt x="489" y="380"/>
                    </a:lnTo>
                    <a:lnTo>
                      <a:pt x="498" y="367"/>
                    </a:lnTo>
                    <a:lnTo>
                      <a:pt x="505" y="354"/>
                    </a:lnTo>
                    <a:lnTo>
                      <a:pt x="512" y="341"/>
                    </a:lnTo>
                    <a:lnTo>
                      <a:pt x="517" y="327"/>
                    </a:lnTo>
                    <a:lnTo>
                      <a:pt x="521" y="313"/>
                    </a:lnTo>
                    <a:lnTo>
                      <a:pt x="526" y="298"/>
                    </a:lnTo>
                    <a:lnTo>
                      <a:pt x="528" y="283"/>
                    </a:lnTo>
                    <a:lnTo>
                      <a:pt x="530" y="267"/>
                    </a:lnTo>
                    <a:lnTo>
                      <a:pt x="530" y="251"/>
                    </a:lnTo>
                    <a:lnTo>
                      <a:pt x="530" y="234"/>
                    </a:lnTo>
                    <a:lnTo>
                      <a:pt x="528" y="218"/>
                    </a:lnTo>
                    <a:lnTo>
                      <a:pt x="526" y="203"/>
                    </a:lnTo>
                    <a:lnTo>
                      <a:pt x="521" y="188"/>
                    </a:lnTo>
                    <a:lnTo>
                      <a:pt x="517" y="174"/>
                    </a:lnTo>
                    <a:lnTo>
                      <a:pt x="512" y="161"/>
                    </a:lnTo>
                    <a:lnTo>
                      <a:pt x="505" y="148"/>
                    </a:lnTo>
                    <a:lnTo>
                      <a:pt x="498" y="138"/>
                    </a:lnTo>
                    <a:lnTo>
                      <a:pt x="491" y="127"/>
                    </a:lnTo>
                    <a:lnTo>
                      <a:pt x="481" y="118"/>
                    </a:lnTo>
                    <a:lnTo>
                      <a:pt x="471" y="108"/>
                    </a:lnTo>
                    <a:lnTo>
                      <a:pt x="461" y="101"/>
                    </a:lnTo>
                    <a:lnTo>
                      <a:pt x="449" y="93"/>
                    </a:lnTo>
                    <a:lnTo>
                      <a:pt x="437" y="87"/>
                    </a:lnTo>
                    <a:lnTo>
                      <a:pt x="423" y="82"/>
                    </a:lnTo>
                    <a:lnTo>
                      <a:pt x="409" y="76"/>
                    </a:lnTo>
                    <a:lnTo>
                      <a:pt x="393" y="72"/>
                    </a:lnTo>
                    <a:lnTo>
                      <a:pt x="377" y="69"/>
                    </a:lnTo>
                    <a:lnTo>
                      <a:pt x="359" y="66"/>
                    </a:lnTo>
                    <a:lnTo>
                      <a:pt x="342" y="64"/>
                    </a:lnTo>
                    <a:lnTo>
                      <a:pt x="323" y="62"/>
                    </a:lnTo>
                    <a:lnTo>
                      <a:pt x="303" y="60"/>
                    </a:lnTo>
                    <a:lnTo>
                      <a:pt x="283" y="60"/>
                    </a:lnTo>
                    <a:lnTo>
                      <a:pt x="262" y="60"/>
                    </a:lnTo>
                    <a:lnTo>
                      <a:pt x="138" y="60"/>
                    </a:lnTo>
                    <a:lnTo>
                      <a:pt x="138" y="475"/>
                    </a:lnTo>
                    <a:lnTo>
                      <a:pt x="195" y="475"/>
                    </a:lnTo>
                    <a:close/>
                    <a:moveTo>
                      <a:pt x="360" y="1074"/>
                    </a:moveTo>
                    <a:lnTo>
                      <a:pt x="232" y="1076"/>
                    </a:lnTo>
                    <a:lnTo>
                      <a:pt x="0" y="1076"/>
                    </a:lnTo>
                    <a:lnTo>
                      <a:pt x="0" y="0"/>
                    </a:lnTo>
                    <a:lnTo>
                      <a:pt x="318" y="0"/>
                    </a:lnTo>
                    <a:lnTo>
                      <a:pt x="345" y="1"/>
                    </a:lnTo>
                    <a:lnTo>
                      <a:pt x="373" y="2"/>
                    </a:lnTo>
                    <a:lnTo>
                      <a:pt x="398" y="3"/>
                    </a:lnTo>
                    <a:lnTo>
                      <a:pt x="424" y="5"/>
                    </a:lnTo>
                    <a:lnTo>
                      <a:pt x="447" y="8"/>
                    </a:lnTo>
                    <a:lnTo>
                      <a:pt x="469" y="13"/>
                    </a:lnTo>
                    <a:lnTo>
                      <a:pt x="491" y="17"/>
                    </a:lnTo>
                    <a:lnTo>
                      <a:pt x="511" y="22"/>
                    </a:lnTo>
                    <a:lnTo>
                      <a:pt x="530" y="27"/>
                    </a:lnTo>
                    <a:lnTo>
                      <a:pt x="547" y="34"/>
                    </a:lnTo>
                    <a:lnTo>
                      <a:pt x="564" y="41"/>
                    </a:lnTo>
                    <a:lnTo>
                      <a:pt x="578" y="50"/>
                    </a:lnTo>
                    <a:lnTo>
                      <a:pt x="593" y="58"/>
                    </a:lnTo>
                    <a:lnTo>
                      <a:pt x="606" y="68"/>
                    </a:lnTo>
                    <a:lnTo>
                      <a:pt x="618" y="78"/>
                    </a:lnTo>
                    <a:lnTo>
                      <a:pt x="628" y="90"/>
                    </a:lnTo>
                    <a:lnTo>
                      <a:pt x="638" y="103"/>
                    </a:lnTo>
                    <a:lnTo>
                      <a:pt x="645" y="117"/>
                    </a:lnTo>
                    <a:lnTo>
                      <a:pt x="653" y="131"/>
                    </a:lnTo>
                    <a:lnTo>
                      <a:pt x="658" y="147"/>
                    </a:lnTo>
                    <a:lnTo>
                      <a:pt x="662" y="163"/>
                    </a:lnTo>
                    <a:lnTo>
                      <a:pt x="665" y="181"/>
                    </a:lnTo>
                    <a:lnTo>
                      <a:pt x="667" y="199"/>
                    </a:lnTo>
                    <a:lnTo>
                      <a:pt x="669" y="218"/>
                    </a:lnTo>
                    <a:lnTo>
                      <a:pt x="669" y="232"/>
                    </a:lnTo>
                    <a:lnTo>
                      <a:pt x="667" y="245"/>
                    </a:lnTo>
                    <a:lnTo>
                      <a:pt x="665" y="258"/>
                    </a:lnTo>
                    <a:lnTo>
                      <a:pt x="663" y="270"/>
                    </a:lnTo>
                    <a:lnTo>
                      <a:pt x="661" y="282"/>
                    </a:lnTo>
                    <a:lnTo>
                      <a:pt x="658" y="294"/>
                    </a:lnTo>
                    <a:lnTo>
                      <a:pt x="654" y="306"/>
                    </a:lnTo>
                    <a:lnTo>
                      <a:pt x="649" y="317"/>
                    </a:lnTo>
                    <a:lnTo>
                      <a:pt x="640" y="338"/>
                    </a:lnTo>
                    <a:lnTo>
                      <a:pt x="628" y="360"/>
                    </a:lnTo>
                    <a:lnTo>
                      <a:pt x="621" y="370"/>
                    </a:lnTo>
                    <a:lnTo>
                      <a:pt x="614" y="380"/>
                    </a:lnTo>
                    <a:lnTo>
                      <a:pt x="606" y="389"/>
                    </a:lnTo>
                    <a:lnTo>
                      <a:pt x="598" y="399"/>
                    </a:lnTo>
                    <a:lnTo>
                      <a:pt x="581" y="416"/>
                    </a:lnTo>
                    <a:lnTo>
                      <a:pt x="562" y="432"/>
                    </a:lnTo>
                    <a:lnTo>
                      <a:pt x="540" y="447"/>
                    </a:lnTo>
                    <a:lnTo>
                      <a:pt x="519" y="459"/>
                    </a:lnTo>
                    <a:lnTo>
                      <a:pt x="497" y="470"/>
                    </a:lnTo>
                    <a:lnTo>
                      <a:pt x="473" y="480"/>
                    </a:lnTo>
                    <a:lnTo>
                      <a:pt x="446" y="489"/>
                    </a:lnTo>
                    <a:lnTo>
                      <a:pt x="419" y="499"/>
                    </a:lnTo>
                    <a:lnTo>
                      <a:pt x="430" y="499"/>
                    </a:lnTo>
                    <a:lnTo>
                      <a:pt x="442" y="500"/>
                    </a:lnTo>
                    <a:lnTo>
                      <a:pt x="453" y="501"/>
                    </a:lnTo>
                    <a:lnTo>
                      <a:pt x="465" y="502"/>
                    </a:lnTo>
                    <a:lnTo>
                      <a:pt x="478" y="504"/>
                    </a:lnTo>
                    <a:lnTo>
                      <a:pt x="492" y="507"/>
                    </a:lnTo>
                    <a:lnTo>
                      <a:pt x="504" y="511"/>
                    </a:lnTo>
                    <a:lnTo>
                      <a:pt x="519" y="516"/>
                    </a:lnTo>
                    <a:lnTo>
                      <a:pt x="532" y="519"/>
                    </a:lnTo>
                    <a:lnTo>
                      <a:pt x="544" y="523"/>
                    </a:lnTo>
                    <a:lnTo>
                      <a:pt x="556" y="527"/>
                    </a:lnTo>
                    <a:lnTo>
                      <a:pt x="568" y="533"/>
                    </a:lnTo>
                    <a:lnTo>
                      <a:pt x="580" y="538"/>
                    </a:lnTo>
                    <a:lnTo>
                      <a:pt x="591" y="544"/>
                    </a:lnTo>
                    <a:lnTo>
                      <a:pt x="602" y="551"/>
                    </a:lnTo>
                    <a:lnTo>
                      <a:pt x="612" y="558"/>
                    </a:lnTo>
                    <a:lnTo>
                      <a:pt x="622" y="566"/>
                    </a:lnTo>
                    <a:lnTo>
                      <a:pt x="631" y="573"/>
                    </a:lnTo>
                    <a:lnTo>
                      <a:pt x="641" y="581"/>
                    </a:lnTo>
                    <a:lnTo>
                      <a:pt x="649" y="590"/>
                    </a:lnTo>
                    <a:lnTo>
                      <a:pt x="658" y="600"/>
                    </a:lnTo>
                    <a:lnTo>
                      <a:pt x="665" y="610"/>
                    </a:lnTo>
                    <a:lnTo>
                      <a:pt x="673" y="621"/>
                    </a:lnTo>
                    <a:lnTo>
                      <a:pt x="680" y="632"/>
                    </a:lnTo>
                    <a:lnTo>
                      <a:pt x="687" y="644"/>
                    </a:lnTo>
                    <a:lnTo>
                      <a:pt x="692" y="657"/>
                    </a:lnTo>
                    <a:lnTo>
                      <a:pt x="697" y="671"/>
                    </a:lnTo>
                    <a:lnTo>
                      <a:pt x="701" y="684"/>
                    </a:lnTo>
                    <a:lnTo>
                      <a:pt x="705" y="699"/>
                    </a:lnTo>
                    <a:lnTo>
                      <a:pt x="707" y="714"/>
                    </a:lnTo>
                    <a:lnTo>
                      <a:pt x="708" y="730"/>
                    </a:lnTo>
                    <a:lnTo>
                      <a:pt x="708" y="747"/>
                    </a:lnTo>
                    <a:lnTo>
                      <a:pt x="708" y="767"/>
                    </a:lnTo>
                    <a:lnTo>
                      <a:pt x="706" y="787"/>
                    </a:lnTo>
                    <a:lnTo>
                      <a:pt x="703" y="808"/>
                    </a:lnTo>
                    <a:lnTo>
                      <a:pt x="699" y="827"/>
                    </a:lnTo>
                    <a:lnTo>
                      <a:pt x="694" y="845"/>
                    </a:lnTo>
                    <a:lnTo>
                      <a:pt x="688" y="863"/>
                    </a:lnTo>
                    <a:lnTo>
                      <a:pt x="681" y="880"/>
                    </a:lnTo>
                    <a:lnTo>
                      <a:pt x="673" y="897"/>
                    </a:lnTo>
                    <a:lnTo>
                      <a:pt x="663" y="914"/>
                    </a:lnTo>
                    <a:lnTo>
                      <a:pt x="653" y="930"/>
                    </a:lnTo>
                    <a:lnTo>
                      <a:pt x="641" y="945"/>
                    </a:lnTo>
                    <a:lnTo>
                      <a:pt x="628" y="959"/>
                    </a:lnTo>
                    <a:lnTo>
                      <a:pt x="613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5" y="1012"/>
                    </a:lnTo>
                    <a:lnTo>
                      <a:pt x="555" y="1020"/>
                    </a:lnTo>
                    <a:lnTo>
                      <a:pt x="545" y="1026"/>
                    </a:lnTo>
                    <a:lnTo>
                      <a:pt x="533" y="1032"/>
                    </a:lnTo>
                    <a:lnTo>
                      <a:pt x="521" y="1037"/>
                    </a:lnTo>
                    <a:lnTo>
                      <a:pt x="510" y="1042"/>
                    </a:lnTo>
                    <a:lnTo>
                      <a:pt x="496" y="1047"/>
                    </a:lnTo>
                    <a:lnTo>
                      <a:pt x="483" y="1052"/>
                    </a:lnTo>
                    <a:lnTo>
                      <a:pt x="469" y="1056"/>
                    </a:lnTo>
                    <a:lnTo>
                      <a:pt x="443" y="1061"/>
                    </a:lnTo>
                    <a:lnTo>
                      <a:pt x="416" y="1067"/>
                    </a:lnTo>
                    <a:lnTo>
                      <a:pt x="389" y="1071"/>
                    </a:lnTo>
                    <a:lnTo>
                      <a:pt x="360" y="1074"/>
                    </a:lnTo>
                    <a:close/>
                    <a:moveTo>
                      <a:pt x="234" y="536"/>
                    </a:moveTo>
                    <a:lnTo>
                      <a:pt x="138" y="536"/>
                    </a:lnTo>
                    <a:lnTo>
                      <a:pt x="138" y="1018"/>
                    </a:lnTo>
                    <a:lnTo>
                      <a:pt x="296" y="1018"/>
                    </a:lnTo>
                    <a:lnTo>
                      <a:pt x="315" y="1018"/>
                    </a:lnTo>
                    <a:lnTo>
                      <a:pt x="333" y="1016"/>
                    </a:lnTo>
                    <a:lnTo>
                      <a:pt x="351" y="1014"/>
                    </a:lnTo>
                    <a:lnTo>
                      <a:pt x="369" y="1010"/>
                    </a:lnTo>
                    <a:lnTo>
                      <a:pt x="386" y="1006"/>
                    </a:lnTo>
                    <a:lnTo>
                      <a:pt x="402" y="1001"/>
                    </a:lnTo>
                    <a:lnTo>
                      <a:pt x="417" y="994"/>
                    </a:lnTo>
                    <a:lnTo>
                      <a:pt x="433" y="987"/>
                    </a:lnTo>
                    <a:lnTo>
                      <a:pt x="447" y="980"/>
                    </a:lnTo>
                    <a:lnTo>
                      <a:pt x="461" y="970"/>
                    </a:lnTo>
                    <a:lnTo>
                      <a:pt x="475" y="960"/>
                    </a:lnTo>
                    <a:lnTo>
                      <a:pt x="486" y="950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4" y="884"/>
                    </a:lnTo>
                    <a:lnTo>
                      <a:pt x="541" y="869"/>
                    </a:lnTo>
                    <a:lnTo>
                      <a:pt x="547" y="854"/>
                    </a:lnTo>
                    <a:lnTo>
                      <a:pt x="552" y="839"/>
                    </a:lnTo>
                    <a:lnTo>
                      <a:pt x="555" y="824"/>
                    </a:lnTo>
                    <a:lnTo>
                      <a:pt x="558" y="808"/>
                    </a:lnTo>
                    <a:lnTo>
                      <a:pt x="559" y="791"/>
                    </a:lnTo>
                    <a:lnTo>
                      <a:pt x="560" y="774"/>
                    </a:lnTo>
                    <a:lnTo>
                      <a:pt x="559" y="751"/>
                    </a:lnTo>
                    <a:lnTo>
                      <a:pt x="557" y="731"/>
                    </a:lnTo>
                    <a:lnTo>
                      <a:pt x="554" y="711"/>
                    </a:lnTo>
                    <a:lnTo>
                      <a:pt x="550" y="693"/>
                    </a:lnTo>
                    <a:lnTo>
                      <a:pt x="545" y="676"/>
                    </a:lnTo>
                    <a:lnTo>
                      <a:pt x="537" y="660"/>
                    </a:lnTo>
                    <a:lnTo>
                      <a:pt x="530" y="646"/>
                    </a:lnTo>
                    <a:lnTo>
                      <a:pt x="520" y="632"/>
                    </a:lnTo>
                    <a:lnTo>
                      <a:pt x="510" y="620"/>
                    </a:lnTo>
                    <a:lnTo>
                      <a:pt x="499" y="608"/>
                    </a:lnTo>
                    <a:lnTo>
                      <a:pt x="486" y="597"/>
                    </a:lnTo>
                    <a:lnTo>
                      <a:pt x="473" y="588"/>
                    </a:lnTo>
                    <a:lnTo>
                      <a:pt x="458" y="578"/>
                    </a:lnTo>
                    <a:lnTo>
                      <a:pt x="442" y="571"/>
                    </a:lnTo>
                    <a:lnTo>
                      <a:pt x="425" y="565"/>
                    </a:lnTo>
                    <a:lnTo>
                      <a:pt x="407" y="558"/>
                    </a:lnTo>
                    <a:lnTo>
                      <a:pt x="389" y="553"/>
                    </a:lnTo>
                    <a:lnTo>
                      <a:pt x="370" y="549"/>
                    </a:lnTo>
                    <a:lnTo>
                      <a:pt x="350" y="544"/>
                    </a:lnTo>
                    <a:lnTo>
                      <a:pt x="328" y="542"/>
                    </a:lnTo>
                    <a:lnTo>
                      <a:pt x="306" y="539"/>
                    </a:lnTo>
                    <a:lnTo>
                      <a:pt x="283" y="538"/>
                    </a:lnTo>
                    <a:lnTo>
                      <a:pt x="259" y="537"/>
                    </a:lnTo>
                    <a:lnTo>
                      <a:pt x="234" y="53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03" name="Freeform 24"/>
              <p:cNvSpPr/>
              <p:nvPr/>
            </p:nvSpPr>
            <p:spPr>
              <a:xfrm>
                <a:off x="839880" y="742680"/>
                <a:ext cx="56520" cy="7740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94" h="1081">
                    <a:moveTo>
                      <a:pt x="0" y="1081"/>
                    </a:moveTo>
                    <a:lnTo>
                      <a:pt x="0" y="0"/>
                    </a:lnTo>
                    <a:lnTo>
                      <a:pt x="40" y="4"/>
                    </a:lnTo>
                    <a:lnTo>
                      <a:pt x="70" y="5"/>
                    </a:lnTo>
                    <a:lnTo>
                      <a:pt x="98" y="4"/>
                    </a:lnTo>
                    <a:lnTo>
                      <a:pt x="140" y="0"/>
                    </a:lnTo>
                    <a:lnTo>
                      <a:pt x="140" y="489"/>
                    </a:lnTo>
                    <a:lnTo>
                      <a:pt x="144" y="491"/>
                    </a:lnTo>
                    <a:lnTo>
                      <a:pt x="147" y="492"/>
                    </a:lnTo>
                    <a:lnTo>
                      <a:pt x="154" y="491"/>
                    </a:lnTo>
                    <a:lnTo>
                      <a:pt x="161" y="489"/>
                    </a:lnTo>
                    <a:lnTo>
                      <a:pt x="170" y="485"/>
                    </a:lnTo>
                    <a:lnTo>
                      <a:pt x="179" y="480"/>
                    </a:lnTo>
                    <a:lnTo>
                      <a:pt x="187" y="473"/>
                    </a:lnTo>
                    <a:lnTo>
                      <a:pt x="194" y="467"/>
                    </a:lnTo>
                    <a:lnTo>
                      <a:pt x="203" y="459"/>
                    </a:lnTo>
                    <a:lnTo>
                      <a:pt x="213" y="451"/>
                    </a:lnTo>
                    <a:lnTo>
                      <a:pt x="224" y="440"/>
                    </a:lnTo>
                    <a:lnTo>
                      <a:pt x="235" y="430"/>
                    </a:lnTo>
                    <a:lnTo>
                      <a:pt x="248" y="417"/>
                    </a:lnTo>
                    <a:lnTo>
                      <a:pt x="263" y="402"/>
                    </a:lnTo>
                    <a:lnTo>
                      <a:pt x="651" y="0"/>
                    </a:lnTo>
                    <a:lnTo>
                      <a:pt x="685" y="4"/>
                    </a:lnTo>
                    <a:lnTo>
                      <a:pt x="714" y="5"/>
                    </a:lnTo>
                    <a:lnTo>
                      <a:pt x="738" y="4"/>
                    </a:lnTo>
                    <a:lnTo>
                      <a:pt x="774" y="0"/>
                    </a:lnTo>
                    <a:lnTo>
                      <a:pt x="417" y="346"/>
                    </a:lnTo>
                    <a:lnTo>
                      <a:pt x="283" y="481"/>
                    </a:lnTo>
                    <a:lnTo>
                      <a:pt x="416" y="632"/>
                    </a:lnTo>
                    <a:lnTo>
                      <a:pt x="569" y="803"/>
                    </a:lnTo>
                    <a:lnTo>
                      <a:pt x="666" y="916"/>
                    </a:lnTo>
                    <a:lnTo>
                      <a:pt x="794" y="1074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3" y="1078"/>
                    </a:lnTo>
                    <a:lnTo>
                      <a:pt x="734" y="1077"/>
                    </a:lnTo>
                    <a:lnTo>
                      <a:pt x="708" y="1076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2" y="1002"/>
                    </a:lnTo>
                    <a:lnTo>
                      <a:pt x="535" y="968"/>
                    </a:lnTo>
                    <a:lnTo>
                      <a:pt x="511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6" y="528"/>
                    </a:lnTo>
                    <a:lnTo>
                      <a:pt x="150" y="527"/>
                    </a:lnTo>
                    <a:lnTo>
                      <a:pt x="144" y="526"/>
                    </a:lnTo>
                    <a:lnTo>
                      <a:pt x="143" y="527"/>
                    </a:lnTo>
                    <a:lnTo>
                      <a:pt x="141" y="527"/>
                    </a:lnTo>
                    <a:lnTo>
                      <a:pt x="141" y="528"/>
                    </a:lnTo>
                    <a:lnTo>
                      <a:pt x="140" y="531"/>
                    </a:lnTo>
                    <a:lnTo>
                      <a:pt x="140" y="1081"/>
                    </a:lnTo>
                    <a:lnTo>
                      <a:pt x="112" y="1078"/>
                    </a:lnTo>
                    <a:lnTo>
                      <a:pt x="100" y="1078"/>
                    </a:lnTo>
                    <a:lnTo>
                      <a:pt x="91" y="1077"/>
                    </a:lnTo>
                    <a:lnTo>
                      <a:pt x="70" y="1076"/>
                    </a:lnTo>
                    <a:lnTo>
                      <a:pt x="38" y="1077"/>
                    </a:lnTo>
                    <a:lnTo>
                      <a:pt x="0" y="108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04" name="Freeform 25"/>
              <p:cNvSpPr/>
              <p:nvPr/>
            </p:nvSpPr>
            <p:spPr>
              <a:xfrm>
                <a:off x="1705320" y="277920"/>
                <a:ext cx="45360" cy="10440"/>
              </a:xfrm>
              <a:custGeom>
                <a:avLst/>
                <a:gdLst>
                  <a:gd name="textAreaLeft" fmla="*/ 0 w 45360"/>
                  <a:gd name="textAreaRight" fmla="*/ 45720 w 45360"/>
                  <a:gd name="textAreaTop" fmla="*/ 0 h 10440"/>
                  <a:gd name="textAreaBottom" fmla="*/ 10800 h 10440"/>
                </a:gdLst>
                <a:ahLst/>
                <a:rect l="textAreaLeft" t="textAreaTop" r="textAreaRight" b="textAreaBottom"/>
                <a:pathLst>
                  <a:path w="649" h="154">
                    <a:moveTo>
                      <a:pt x="325" y="78"/>
                    </a:moveTo>
                    <a:lnTo>
                      <a:pt x="345" y="78"/>
                    </a:lnTo>
                    <a:lnTo>
                      <a:pt x="365" y="77"/>
                    </a:lnTo>
                    <a:lnTo>
                      <a:pt x="384" y="75"/>
                    </a:lnTo>
                    <a:lnTo>
                      <a:pt x="404" y="73"/>
                    </a:lnTo>
                    <a:lnTo>
                      <a:pt x="423" y="71"/>
                    </a:lnTo>
                    <a:lnTo>
                      <a:pt x="443" y="67"/>
                    </a:lnTo>
                    <a:lnTo>
                      <a:pt x="461" y="63"/>
                    </a:lnTo>
                    <a:lnTo>
                      <a:pt x="479" y="58"/>
                    </a:lnTo>
                    <a:lnTo>
                      <a:pt x="497" y="53"/>
                    </a:lnTo>
                    <a:lnTo>
                      <a:pt x="515" y="48"/>
                    </a:lnTo>
                    <a:lnTo>
                      <a:pt x="532" y="41"/>
                    </a:lnTo>
                    <a:lnTo>
                      <a:pt x="548" y="34"/>
                    </a:lnTo>
                    <a:lnTo>
                      <a:pt x="564" y="26"/>
                    </a:lnTo>
                    <a:lnTo>
                      <a:pt x="581" y="18"/>
                    </a:lnTo>
                    <a:lnTo>
                      <a:pt x="597" y="9"/>
                    </a:lnTo>
                    <a:lnTo>
                      <a:pt x="612" y="0"/>
                    </a:lnTo>
                    <a:lnTo>
                      <a:pt x="649" y="62"/>
                    </a:lnTo>
                    <a:lnTo>
                      <a:pt x="632" y="73"/>
                    </a:lnTo>
                    <a:lnTo>
                      <a:pt x="613" y="84"/>
                    </a:lnTo>
                    <a:lnTo>
                      <a:pt x="595" y="93"/>
                    </a:lnTo>
                    <a:lnTo>
                      <a:pt x="576" y="102"/>
                    </a:lnTo>
                    <a:lnTo>
                      <a:pt x="556" y="109"/>
                    </a:lnTo>
                    <a:lnTo>
                      <a:pt x="537" y="117"/>
                    </a:lnTo>
                    <a:lnTo>
                      <a:pt x="517" y="124"/>
                    </a:lnTo>
                    <a:lnTo>
                      <a:pt x="496" y="129"/>
                    </a:lnTo>
                    <a:lnTo>
                      <a:pt x="474" y="135"/>
                    </a:lnTo>
                    <a:lnTo>
                      <a:pt x="453" y="140"/>
                    </a:lnTo>
                    <a:lnTo>
                      <a:pt x="432" y="144"/>
                    </a:lnTo>
                    <a:lnTo>
                      <a:pt x="411" y="147"/>
                    </a:lnTo>
                    <a:lnTo>
                      <a:pt x="390" y="150"/>
                    </a:lnTo>
                    <a:lnTo>
                      <a:pt x="368" y="153"/>
                    </a:lnTo>
                    <a:lnTo>
                      <a:pt x="346" y="154"/>
                    </a:lnTo>
                    <a:lnTo>
                      <a:pt x="325" y="154"/>
                    </a:lnTo>
                    <a:lnTo>
                      <a:pt x="304" y="154"/>
                    </a:lnTo>
                    <a:lnTo>
                      <a:pt x="282" y="153"/>
                    </a:lnTo>
                    <a:lnTo>
                      <a:pt x="261" y="150"/>
                    </a:lnTo>
                    <a:lnTo>
                      <a:pt x="240" y="148"/>
                    </a:lnTo>
                    <a:lnTo>
                      <a:pt x="219" y="145"/>
                    </a:lnTo>
                    <a:lnTo>
                      <a:pt x="199" y="141"/>
                    </a:lnTo>
                    <a:lnTo>
                      <a:pt x="178" y="137"/>
                    </a:lnTo>
                    <a:lnTo>
                      <a:pt x="158" y="131"/>
                    </a:lnTo>
                    <a:lnTo>
                      <a:pt x="137" y="125"/>
                    </a:lnTo>
                    <a:lnTo>
                      <a:pt x="117" y="119"/>
                    </a:lnTo>
                    <a:lnTo>
                      <a:pt x="97" y="111"/>
                    </a:lnTo>
                    <a:lnTo>
                      <a:pt x="77" y="104"/>
                    </a:lnTo>
                    <a:lnTo>
                      <a:pt x="58" y="95"/>
                    </a:lnTo>
                    <a:lnTo>
                      <a:pt x="38" y="86"/>
                    </a:lnTo>
                    <a:lnTo>
                      <a:pt x="19" y="75"/>
                    </a:lnTo>
                    <a:lnTo>
                      <a:pt x="0" y="65"/>
                    </a:lnTo>
                    <a:lnTo>
                      <a:pt x="41" y="0"/>
                    </a:lnTo>
                    <a:lnTo>
                      <a:pt x="56" y="9"/>
                    </a:lnTo>
                    <a:lnTo>
                      <a:pt x="72" y="18"/>
                    </a:lnTo>
                    <a:lnTo>
                      <a:pt x="88" y="26"/>
                    </a:lnTo>
                    <a:lnTo>
                      <a:pt x="104" y="34"/>
                    </a:lnTo>
                    <a:lnTo>
                      <a:pt x="119" y="41"/>
                    </a:lnTo>
                    <a:lnTo>
                      <a:pt x="136" y="48"/>
                    </a:lnTo>
                    <a:lnTo>
                      <a:pt x="154" y="53"/>
                    </a:lnTo>
                    <a:lnTo>
                      <a:pt x="171" y="58"/>
                    </a:lnTo>
                    <a:lnTo>
                      <a:pt x="189" y="63"/>
                    </a:lnTo>
                    <a:lnTo>
                      <a:pt x="207" y="67"/>
                    </a:lnTo>
                    <a:lnTo>
                      <a:pt x="226" y="71"/>
                    </a:lnTo>
                    <a:lnTo>
                      <a:pt x="246" y="73"/>
                    </a:lnTo>
                    <a:lnTo>
                      <a:pt x="265" y="75"/>
                    </a:lnTo>
                    <a:lnTo>
                      <a:pt x="285" y="77"/>
                    </a:lnTo>
                    <a:lnTo>
                      <a:pt x="305" y="78"/>
                    </a:lnTo>
                    <a:lnTo>
                      <a:pt x="325" y="7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36000" bIns="-36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05" name="Freeform 26"/>
              <p:cNvSpPr/>
              <p:nvPr/>
            </p:nvSpPr>
            <p:spPr>
              <a:xfrm>
                <a:off x="1694160" y="290520"/>
                <a:ext cx="67680" cy="7884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941" h="1080">
                    <a:moveTo>
                      <a:pt x="941" y="0"/>
                    </a:moveTo>
                    <a:lnTo>
                      <a:pt x="941" y="1080"/>
                    </a:lnTo>
                    <a:lnTo>
                      <a:pt x="922" y="1077"/>
                    </a:lnTo>
                    <a:lnTo>
                      <a:pt x="904" y="1075"/>
                    </a:lnTo>
                    <a:lnTo>
                      <a:pt x="888" y="1075"/>
                    </a:lnTo>
                    <a:lnTo>
                      <a:pt x="873" y="1074"/>
                    </a:lnTo>
                    <a:lnTo>
                      <a:pt x="860" y="1075"/>
                    </a:lnTo>
                    <a:lnTo>
                      <a:pt x="843" y="1075"/>
                    </a:lnTo>
                    <a:lnTo>
                      <a:pt x="824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7" y="218"/>
                    </a:lnTo>
                    <a:lnTo>
                      <a:pt x="549" y="495"/>
                    </a:lnTo>
                    <a:lnTo>
                      <a:pt x="219" y="880"/>
                    </a:lnTo>
                    <a:lnTo>
                      <a:pt x="48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30" y="3"/>
                    </a:lnTo>
                    <a:lnTo>
                      <a:pt x="48" y="3"/>
                    </a:lnTo>
                    <a:lnTo>
                      <a:pt x="70" y="3"/>
                    </a:lnTo>
                    <a:lnTo>
                      <a:pt x="91" y="3"/>
                    </a:lnTo>
                    <a:lnTo>
                      <a:pt x="110" y="3"/>
                    </a:lnTo>
                    <a:lnTo>
                      <a:pt x="126" y="1"/>
                    </a:lnTo>
                    <a:lnTo>
                      <a:pt x="139" y="0"/>
                    </a:lnTo>
                    <a:lnTo>
                      <a:pt x="139" y="824"/>
                    </a:lnTo>
                    <a:lnTo>
                      <a:pt x="155" y="823"/>
                    </a:lnTo>
                    <a:lnTo>
                      <a:pt x="873" y="0"/>
                    </a:lnTo>
                    <a:lnTo>
                      <a:pt x="94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06" name="Freeform 27"/>
              <p:cNvSpPr/>
              <p:nvPr/>
            </p:nvSpPr>
            <p:spPr>
              <a:xfrm>
                <a:off x="1606680" y="290520"/>
                <a:ext cx="66240" cy="7884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939" h="1080">
                    <a:moveTo>
                      <a:pt x="153" y="824"/>
                    </a:moveTo>
                    <a:lnTo>
                      <a:pt x="870" y="0"/>
                    </a:lnTo>
                    <a:lnTo>
                      <a:pt x="939" y="0"/>
                    </a:lnTo>
                    <a:lnTo>
                      <a:pt x="939" y="1080"/>
                    </a:lnTo>
                    <a:lnTo>
                      <a:pt x="920" y="1077"/>
                    </a:lnTo>
                    <a:lnTo>
                      <a:pt x="901" y="1075"/>
                    </a:lnTo>
                    <a:lnTo>
                      <a:pt x="885" y="1075"/>
                    </a:lnTo>
                    <a:lnTo>
                      <a:pt x="870" y="1074"/>
                    </a:lnTo>
                    <a:lnTo>
                      <a:pt x="858" y="1075"/>
                    </a:lnTo>
                    <a:lnTo>
                      <a:pt x="842" y="1075"/>
                    </a:lnTo>
                    <a:lnTo>
                      <a:pt x="823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6" y="218"/>
                    </a:lnTo>
                    <a:lnTo>
                      <a:pt x="128" y="984"/>
                    </a:lnTo>
                    <a:lnTo>
                      <a:pt x="103" y="1011"/>
                    </a:lnTo>
                    <a:lnTo>
                      <a:pt x="82" y="1035"/>
                    </a:lnTo>
                    <a:lnTo>
                      <a:pt x="63" y="1058"/>
                    </a:lnTo>
                    <a:lnTo>
                      <a:pt x="47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0" y="1"/>
                    </a:lnTo>
                    <a:lnTo>
                      <a:pt x="24" y="3"/>
                    </a:lnTo>
                    <a:lnTo>
                      <a:pt x="43" y="3"/>
                    </a:lnTo>
                    <a:lnTo>
                      <a:pt x="67" y="3"/>
                    </a:lnTo>
                    <a:lnTo>
                      <a:pt x="137" y="0"/>
                    </a:lnTo>
                    <a:lnTo>
                      <a:pt x="137" y="824"/>
                    </a:lnTo>
                    <a:lnTo>
                      <a:pt x="153" y="82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07" name="Freeform 28"/>
              <p:cNvSpPr/>
              <p:nvPr/>
            </p:nvSpPr>
            <p:spPr>
              <a:xfrm>
                <a:off x="1536840" y="290520"/>
                <a:ext cx="56520" cy="7884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792" h="1081">
                    <a:moveTo>
                      <a:pt x="138" y="530"/>
                    </a:moveTo>
                    <a:lnTo>
                      <a:pt x="138" y="1081"/>
                    </a:lnTo>
                    <a:lnTo>
                      <a:pt x="111" y="1078"/>
                    </a:lnTo>
                    <a:lnTo>
                      <a:pt x="98" y="1077"/>
                    </a:lnTo>
                    <a:lnTo>
                      <a:pt x="91" y="1077"/>
                    </a:lnTo>
                    <a:lnTo>
                      <a:pt x="69" y="1075"/>
                    </a:lnTo>
                    <a:lnTo>
                      <a:pt x="38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40" y="3"/>
                    </a:lnTo>
                    <a:lnTo>
                      <a:pt x="69" y="4"/>
                    </a:lnTo>
                    <a:lnTo>
                      <a:pt x="96" y="3"/>
                    </a:lnTo>
                    <a:lnTo>
                      <a:pt x="138" y="1"/>
                    </a:lnTo>
                    <a:lnTo>
                      <a:pt x="138" y="488"/>
                    </a:lnTo>
                    <a:lnTo>
                      <a:pt x="143" y="490"/>
                    </a:lnTo>
                    <a:lnTo>
                      <a:pt x="146" y="491"/>
                    </a:lnTo>
                    <a:lnTo>
                      <a:pt x="153" y="490"/>
                    </a:lnTo>
                    <a:lnTo>
                      <a:pt x="161" y="488"/>
                    </a:lnTo>
                    <a:lnTo>
                      <a:pt x="169" y="484"/>
                    </a:lnTo>
                    <a:lnTo>
                      <a:pt x="179" y="479"/>
                    </a:lnTo>
                    <a:lnTo>
                      <a:pt x="185" y="473"/>
                    </a:lnTo>
                    <a:lnTo>
                      <a:pt x="193" y="466"/>
                    </a:lnTo>
                    <a:lnTo>
                      <a:pt x="203" y="459"/>
                    </a:lnTo>
                    <a:lnTo>
                      <a:pt x="213" y="450"/>
                    </a:lnTo>
                    <a:lnTo>
                      <a:pt x="223" y="440"/>
                    </a:lnTo>
                    <a:lnTo>
                      <a:pt x="235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0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8" y="3"/>
                    </a:lnTo>
                    <a:lnTo>
                      <a:pt x="774" y="0"/>
                    </a:lnTo>
                    <a:lnTo>
                      <a:pt x="416" y="345"/>
                    </a:lnTo>
                    <a:lnTo>
                      <a:pt x="281" y="480"/>
                    </a:lnTo>
                    <a:lnTo>
                      <a:pt x="415" y="630"/>
                    </a:lnTo>
                    <a:lnTo>
                      <a:pt x="568" y="804"/>
                    </a:lnTo>
                    <a:lnTo>
                      <a:pt x="666" y="915"/>
                    </a:lnTo>
                    <a:lnTo>
                      <a:pt x="792" y="1073"/>
                    </a:lnTo>
                    <a:lnTo>
                      <a:pt x="792" y="1081"/>
                    </a:lnTo>
                    <a:lnTo>
                      <a:pt x="758" y="1078"/>
                    </a:lnTo>
                    <a:lnTo>
                      <a:pt x="747" y="1078"/>
                    </a:lnTo>
                    <a:lnTo>
                      <a:pt x="742" y="1077"/>
                    </a:lnTo>
                    <a:lnTo>
                      <a:pt x="733" y="1077"/>
                    </a:lnTo>
                    <a:lnTo>
                      <a:pt x="706" y="1075"/>
                    </a:lnTo>
                    <a:lnTo>
                      <a:pt x="666" y="1077"/>
                    </a:lnTo>
                    <a:lnTo>
                      <a:pt x="617" y="1081"/>
                    </a:lnTo>
                    <a:lnTo>
                      <a:pt x="589" y="1039"/>
                    </a:lnTo>
                    <a:lnTo>
                      <a:pt x="560" y="1001"/>
                    </a:lnTo>
                    <a:lnTo>
                      <a:pt x="535" y="967"/>
                    </a:lnTo>
                    <a:lnTo>
                      <a:pt x="509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39" y="528"/>
                    </a:lnTo>
                    <a:lnTo>
                      <a:pt x="139" y="529"/>
                    </a:lnTo>
                    <a:lnTo>
                      <a:pt x="138" y="53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08" name="Freeform 29"/>
              <p:cNvSpPr/>
              <p:nvPr/>
            </p:nvSpPr>
            <p:spPr>
              <a:xfrm>
                <a:off x="1455840" y="290520"/>
                <a:ext cx="66240" cy="8028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80280"/>
                  <a:gd name="textAreaBottom" fmla="*/ 80640 h 80280"/>
                </a:gdLst>
                <a:ahLst/>
                <a:rect l="textAreaLeft" t="textAreaTop" r="textAreaRight" b="textAreaBottom"/>
                <a:pathLst>
                  <a:path w="931" h="1122">
                    <a:moveTo>
                      <a:pt x="37" y="789"/>
                    </a:moveTo>
                    <a:lnTo>
                      <a:pt x="29" y="763"/>
                    </a:lnTo>
                    <a:lnTo>
                      <a:pt x="21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5" y="649"/>
                    </a:lnTo>
                    <a:lnTo>
                      <a:pt x="2" y="620"/>
                    </a:lnTo>
                    <a:lnTo>
                      <a:pt x="0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2" y="494"/>
                    </a:lnTo>
                    <a:lnTo>
                      <a:pt x="4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4" y="415"/>
                    </a:lnTo>
                    <a:lnTo>
                      <a:pt x="18" y="396"/>
                    </a:lnTo>
                    <a:lnTo>
                      <a:pt x="24" y="378"/>
                    </a:lnTo>
                    <a:lnTo>
                      <a:pt x="30" y="359"/>
                    </a:lnTo>
                    <a:lnTo>
                      <a:pt x="35" y="341"/>
                    </a:lnTo>
                    <a:lnTo>
                      <a:pt x="43" y="323"/>
                    </a:lnTo>
                    <a:lnTo>
                      <a:pt x="50" y="306"/>
                    </a:lnTo>
                    <a:lnTo>
                      <a:pt x="58" y="290"/>
                    </a:lnTo>
                    <a:lnTo>
                      <a:pt x="67" y="273"/>
                    </a:lnTo>
                    <a:lnTo>
                      <a:pt x="76" y="258"/>
                    </a:lnTo>
                    <a:lnTo>
                      <a:pt x="86" y="242"/>
                    </a:lnTo>
                    <a:lnTo>
                      <a:pt x="97" y="227"/>
                    </a:lnTo>
                    <a:lnTo>
                      <a:pt x="108" y="212"/>
                    </a:lnTo>
                    <a:lnTo>
                      <a:pt x="119" y="198"/>
                    </a:lnTo>
                    <a:lnTo>
                      <a:pt x="132" y="184"/>
                    </a:lnTo>
                    <a:lnTo>
                      <a:pt x="143" y="172"/>
                    </a:lnTo>
                    <a:lnTo>
                      <a:pt x="156" y="159"/>
                    </a:lnTo>
                    <a:lnTo>
                      <a:pt x="170" y="147"/>
                    </a:lnTo>
                    <a:lnTo>
                      <a:pt x="183" y="136"/>
                    </a:lnTo>
                    <a:lnTo>
                      <a:pt x="197" y="124"/>
                    </a:lnTo>
                    <a:lnTo>
                      <a:pt x="212" y="113"/>
                    </a:lnTo>
                    <a:lnTo>
                      <a:pt x="227" y="103"/>
                    </a:lnTo>
                    <a:lnTo>
                      <a:pt x="242" y="93"/>
                    </a:lnTo>
                    <a:lnTo>
                      <a:pt x="258" y="84"/>
                    </a:lnTo>
                    <a:lnTo>
                      <a:pt x="275" y="75"/>
                    </a:lnTo>
                    <a:lnTo>
                      <a:pt x="292" y="67"/>
                    </a:lnTo>
                    <a:lnTo>
                      <a:pt x="308" y="59"/>
                    </a:lnTo>
                    <a:lnTo>
                      <a:pt x="325" y="51"/>
                    </a:lnTo>
                    <a:lnTo>
                      <a:pt x="343" y="44"/>
                    </a:lnTo>
                    <a:lnTo>
                      <a:pt x="361" y="38"/>
                    </a:lnTo>
                    <a:lnTo>
                      <a:pt x="379" y="31"/>
                    </a:lnTo>
                    <a:lnTo>
                      <a:pt x="397" y="26"/>
                    </a:lnTo>
                    <a:lnTo>
                      <a:pt x="417" y="21"/>
                    </a:lnTo>
                    <a:lnTo>
                      <a:pt x="435" y="17"/>
                    </a:lnTo>
                    <a:lnTo>
                      <a:pt x="454" y="12"/>
                    </a:lnTo>
                    <a:lnTo>
                      <a:pt x="473" y="9"/>
                    </a:lnTo>
                    <a:lnTo>
                      <a:pt x="493" y="6"/>
                    </a:lnTo>
                    <a:lnTo>
                      <a:pt x="512" y="4"/>
                    </a:lnTo>
                    <a:lnTo>
                      <a:pt x="532" y="2"/>
                    </a:lnTo>
                    <a:lnTo>
                      <a:pt x="552" y="1"/>
                    </a:lnTo>
                    <a:lnTo>
                      <a:pt x="572" y="0"/>
                    </a:lnTo>
                    <a:lnTo>
                      <a:pt x="593" y="0"/>
                    </a:lnTo>
                    <a:lnTo>
                      <a:pt x="622" y="1"/>
                    </a:lnTo>
                    <a:lnTo>
                      <a:pt x="652" y="2"/>
                    </a:lnTo>
                    <a:lnTo>
                      <a:pt x="680" y="4"/>
                    </a:lnTo>
                    <a:lnTo>
                      <a:pt x="710" y="7"/>
                    </a:lnTo>
                    <a:lnTo>
                      <a:pt x="739" y="12"/>
                    </a:lnTo>
                    <a:lnTo>
                      <a:pt x="767" y="18"/>
                    </a:lnTo>
                    <a:lnTo>
                      <a:pt x="796" y="25"/>
                    </a:lnTo>
                    <a:lnTo>
                      <a:pt x="824" y="33"/>
                    </a:lnTo>
                    <a:lnTo>
                      <a:pt x="852" y="41"/>
                    </a:lnTo>
                    <a:lnTo>
                      <a:pt x="879" y="51"/>
                    </a:lnTo>
                    <a:lnTo>
                      <a:pt x="906" y="61"/>
                    </a:lnTo>
                    <a:lnTo>
                      <a:pt x="931" y="73"/>
                    </a:lnTo>
                    <a:lnTo>
                      <a:pt x="923" y="98"/>
                    </a:lnTo>
                    <a:lnTo>
                      <a:pt x="914" y="127"/>
                    </a:lnTo>
                    <a:lnTo>
                      <a:pt x="906" y="159"/>
                    </a:lnTo>
                    <a:lnTo>
                      <a:pt x="899" y="194"/>
                    </a:lnTo>
                    <a:lnTo>
                      <a:pt x="888" y="195"/>
                    </a:lnTo>
                    <a:lnTo>
                      <a:pt x="877" y="183"/>
                    </a:lnTo>
                    <a:lnTo>
                      <a:pt x="865" y="171"/>
                    </a:lnTo>
                    <a:lnTo>
                      <a:pt x="849" y="157"/>
                    </a:lnTo>
                    <a:lnTo>
                      <a:pt x="830" y="142"/>
                    </a:lnTo>
                    <a:lnTo>
                      <a:pt x="808" y="127"/>
                    </a:lnTo>
                    <a:lnTo>
                      <a:pt x="784" y="113"/>
                    </a:lnTo>
                    <a:lnTo>
                      <a:pt x="757" y="99"/>
                    </a:lnTo>
                    <a:lnTo>
                      <a:pt x="726" y="86"/>
                    </a:lnTo>
                    <a:lnTo>
                      <a:pt x="709" y="80"/>
                    </a:lnTo>
                    <a:lnTo>
                      <a:pt x="692" y="75"/>
                    </a:lnTo>
                    <a:lnTo>
                      <a:pt x="676" y="70"/>
                    </a:lnTo>
                    <a:lnTo>
                      <a:pt x="658" y="67"/>
                    </a:lnTo>
                    <a:lnTo>
                      <a:pt x="641" y="63"/>
                    </a:lnTo>
                    <a:lnTo>
                      <a:pt x="623" y="61"/>
                    </a:lnTo>
                    <a:lnTo>
                      <a:pt x="605" y="60"/>
                    </a:lnTo>
                    <a:lnTo>
                      <a:pt x="587" y="59"/>
                    </a:lnTo>
                    <a:lnTo>
                      <a:pt x="570" y="59"/>
                    </a:lnTo>
                    <a:lnTo>
                      <a:pt x="553" y="60"/>
                    </a:lnTo>
                    <a:lnTo>
                      <a:pt x="537" y="61"/>
                    </a:lnTo>
                    <a:lnTo>
                      <a:pt x="520" y="63"/>
                    </a:lnTo>
                    <a:lnTo>
                      <a:pt x="504" y="65"/>
                    </a:lnTo>
                    <a:lnTo>
                      <a:pt x="490" y="69"/>
                    </a:lnTo>
                    <a:lnTo>
                      <a:pt x="474" y="72"/>
                    </a:lnTo>
                    <a:lnTo>
                      <a:pt x="459" y="76"/>
                    </a:lnTo>
                    <a:lnTo>
                      <a:pt x="444" y="80"/>
                    </a:lnTo>
                    <a:lnTo>
                      <a:pt x="430" y="86"/>
                    </a:lnTo>
                    <a:lnTo>
                      <a:pt x="417" y="91"/>
                    </a:lnTo>
                    <a:lnTo>
                      <a:pt x="403" y="97"/>
                    </a:lnTo>
                    <a:lnTo>
                      <a:pt x="389" y="104"/>
                    </a:lnTo>
                    <a:lnTo>
                      <a:pt x="376" y="111"/>
                    </a:lnTo>
                    <a:lnTo>
                      <a:pt x="364" y="119"/>
                    </a:lnTo>
                    <a:lnTo>
                      <a:pt x="352" y="126"/>
                    </a:lnTo>
                    <a:lnTo>
                      <a:pt x="339" y="134"/>
                    </a:lnTo>
                    <a:lnTo>
                      <a:pt x="328" y="144"/>
                    </a:lnTo>
                    <a:lnTo>
                      <a:pt x="317" y="154"/>
                    </a:lnTo>
                    <a:lnTo>
                      <a:pt x="306" y="163"/>
                    </a:lnTo>
                    <a:lnTo>
                      <a:pt x="296" y="174"/>
                    </a:lnTo>
                    <a:lnTo>
                      <a:pt x="285" y="184"/>
                    </a:lnTo>
                    <a:lnTo>
                      <a:pt x="276" y="195"/>
                    </a:lnTo>
                    <a:lnTo>
                      <a:pt x="266" y="207"/>
                    </a:lnTo>
                    <a:lnTo>
                      <a:pt x="248" y="231"/>
                    </a:lnTo>
                    <a:lnTo>
                      <a:pt x="232" y="257"/>
                    </a:lnTo>
                    <a:lnTo>
                      <a:pt x="217" y="283"/>
                    </a:lnTo>
                    <a:lnTo>
                      <a:pt x="204" y="313"/>
                    </a:lnTo>
                    <a:lnTo>
                      <a:pt x="192" y="341"/>
                    </a:lnTo>
                    <a:lnTo>
                      <a:pt x="182" y="372"/>
                    </a:lnTo>
                    <a:lnTo>
                      <a:pt x="174" y="402"/>
                    </a:lnTo>
                    <a:lnTo>
                      <a:pt x="167" y="434"/>
                    </a:lnTo>
                    <a:lnTo>
                      <a:pt x="161" y="466"/>
                    </a:lnTo>
                    <a:lnTo>
                      <a:pt x="157" y="497"/>
                    </a:lnTo>
                    <a:lnTo>
                      <a:pt x="155" y="530"/>
                    </a:lnTo>
                    <a:lnTo>
                      <a:pt x="154" y="564"/>
                    </a:lnTo>
                    <a:lnTo>
                      <a:pt x="155" y="600"/>
                    </a:lnTo>
                    <a:lnTo>
                      <a:pt x="158" y="635"/>
                    </a:lnTo>
                    <a:lnTo>
                      <a:pt x="162" y="669"/>
                    </a:lnTo>
                    <a:lnTo>
                      <a:pt x="168" y="702"/>
                    </a:lnTo>
                    <a:lnTo>
                      <a:pt x="175" y="734"/>
                    </a:lnTo>
                    <a:lnTo>
                      <a:pt x="183" y="765"/>
                    </a:lnTo>
                    <a:lnTo>
                      <a:pt x="194" y="795"/>
                    </a:lnTo>
                    <a:lnTo>
                      <a:pt x="206" y="824"/>
                    </a:lnTo>
                    <a:lnTo>
                      <a:pt x="221" y="851"/>
                    </a:lnTo>
                    <a:lnTo>
                      <a:pt x="236" y="877"/>
                    </a:lnTo>
                    <a:lnTo>
                      <a:pt x="253" y="902"/>
                    </a:lnTo>
                    <a:lnTo>
                      <a:pt x="271" y="924"/>
                    </a:lnTo>
                    <a:lnTo>
                      <a:pt x="290" y="945"/>
                    </a:lnTo>
                    <a:lnTo>
                      <a:pt x="312" y="964"/>
                    </a:lnTo>
                    <a:lnTo>
                      <a:pt x="333" y="983"/>
                    </a:lnTo>
                    <a:lnTo>
                      <a:pt x="357" y="998"/>
                    </a:lnTo>
                    <a:lnTo>
                      <a:pt x="369" y="1006"/>
                    </a:lnTo>
                    <a:lnTo>
                      <a:pt x="382" y="1013"/>
                    </a:lnTo>
                    <a:lnTo>
                      <a:pt x="393" y="1020"/>
                    </a:lnTo>
                    <a:lnTo>
                      <a:pt x="407" y="1026"/>
                    </a:lnTo>
                    <a:lnTo>
                      <a:pt x="432" y="1037"/>
                    </a:lnTo>
                    <a:lnTo>
                      <a:pt x="460" y="1045"/>
                    </a:lnTo>
                    <a:lnTo>
                      <a:pt x="487" y="1052"/>
                    </a:lnTo>
                    <a:lnTo>
                      <a:pt x="516" y="1056"/>
                    </a:lnTo>
                    <a:lnTo>
                      <a:pt x="546" y="1059"/>
                    </a:lnTo>
                    <a:lnTo>
                      <a:pt x="576" y="1060"/>
                    </a:lnTo>
                    <a:lnTo>
                      <a:pt x="596" y="1060"/>
                    </a:lnTo>
                    <a:lnTo>
                      <a:pt x="615" y="1059"/>
                    </a:lnTo>
                    <a:lnTo>
                      <a:pt x="633" y="1057"/>
                    </a:lnTo>
                    <a:lnTo>
                      <a:pt x="652" y="1055"/>
                    </a:lnTo>
                    <a:lnTo>
                      <a:pt x="670" y="1050"/>
                    </a:lnTo>
                    <a:lnTo>
                      <a:pt x="688" y="1047"/>
                    </a:lnTo>
                    <a:lnTo>
                      <a:pt x="706" y="1042"/>
                    </a:lnTo>
                    <a:lnTo>
                      <a:pt x="723" y="1037"/>
                    </a:lnTo>
                    <a:lnTo>
                      <a:pt x="756" y="1025"/>
                    </a:lnTo>
                    <a:lnTo>
                      <a:pt x="786" y="1012"/>
                    </a:lnTo>
                    <a:lnTo>
                      <a:pt x="813" y="998"/>
                    </a:lnTo>
                    <a:lnTo>
                      <a:pt x="837" y="985"/>
                    </a:lnTo>
                    <a:lnTo>
                      <a:pt x="858" y="971"/>
                    </a:lnTo>
                    <a:lnTo>
                      <a:pt x="877" y="957"/>
                    </a:lnTo>
                    <a:lnTo>
                      <a:pt x="895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78" y="1046"/>
                    </a:lnTo>
                    <a:lnTo>
                      <a:pt x="853" y="1060"/>
                    </a:lnTo>
                    <a:lnTo>
                      <a:pt x="825" y="1073"/>
                    </a:lnTo>
                    <a:lnTo>
                      <a:pt x="797" y="1084"/>
                    </a:lnTo>
                    <a:lnTo>
                      <a:pt x="770" y="1093"/>
                    </a:lnTo>
                    <a:lnTo>
                      <a:pt x="742" y="1100"/>
                    </a:lnTo>
                    <a:lnTo>
                      <a:pt x="712" y="1107"/>
                    </a:lnTo>
                    <a:lnTo>
                      <a:pt x="681" y="1112"/>
                    </a:lnTo>
                    <a:lnTo>
                      <a:pt x="650" y="1116"/>
                    </a:lnTo>
                    <a:lnTo>
                      <a:pt x="618" y="1119"/>
                    </a:lnTo>
                    <a:lnTo>
                      <a:pt x="586" y="1122"/>
                    </a:lnTo>
                    <a:lnTo>
                      <a:pt x="554" y="1122"/>
                    </a:lnTo>
                    <a:lnTo>
                      <a:pt x="522" y="1122"/>
                    </a:lnTo>
                    <a:lnTo>
                      <a:pt x="492" y="1119"/>
                    </a:lnTo>
                    <a:lnTo>
                      <a:pt x="461" y="1116"/>
                    </a:lnTo>
                    <a:lnTo>
                      <a:pt x="431" y="1112"/>
                    </a:lnTo>
                    <a:lnTo>
                      <a:pt x="403" y="1107"/>
                    </a:lnTo>
                    <a:lnTo>
                      <a:pt x="375" y="1099"/>
                    </a:lnTo>
                    <a:lnTo>
                      <a:pt x="349" y="1092"/>
                    </a:lnTo>
                    <a:lnTo>
                      <a:pt x="323" y="1082"/>
                    </a:lnTo>
                    <a:lnTo>
                      <a:pt x="298" y="1073"/>
                    </a:lnTo>
                    <a:lnTo>
                      <a:pt x="274" y="1061"/>
                    </a:lnTo>
                    <a:lnTo>
                      <a:pt x="249" y="1049"/>
                    </a:lnTo>
                    <a:lnTo>
                      <a:pt x="227" y="1036"/>
                    </a:lnTo>
                    <a:lnTo>
                      <a:pt x="206" y="1021"/>
                    </a:lnTo>
                    <a:lnTo>
                      <a:pt x="186" y="1005"/>
                    </a:lnTo>
                    <a:lnTo>
                      <a:pt x="167" y="988"/>
                    </a:lnTo>
                    <a:lnTo>
                      <a:pt x="147" y="970"/>
                    </a:lnTo>
                    <a:lnTo>
                      <a:pt x="130" y="951"/>
                    </a:lnTo>
                    <a:lnTo>
                      <a:pt x="115" y="932"/>
                    </a:lnTo>
                    <a:lnTo>
                      <a:pt x="99" y="910"/>
                    </a:lnTo>
                    <a:lnTo>
                      <a:pt x="85" y="888"/>
                    </a:lnTo>
                    <a:lnTo>
                      <a:pt x="71" y="865"/>
                    </a:lnTo>
                    <a:lnTo>
                      <a:pt x="58" y="841"/>
                    </a:lnTo>
                    <a:lnTo>
                      <a:pt x="48" y="816"/>
                    </a:lnTo>
                    <a:lnTo>
                      <a:pt x="37" y="78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3840" bIns="338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09" name="Freeform 30"/>
              <p:cNvSpPr/>
              <p:nvPr/>
            </p:nvSpPr>
            <p:spPr>
              <a:xfrm>
                <a:off x="1397160" y="290520"/>
                <a:ext cx="48600" cy="7884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688" h="1080">
                    <a:moveTo>
                      <a:pt x="319" y="61"/>
                    </a:moveTo>
                    <a:lnTo>
                      <a:pt x="299" y="61"/>
                    </a:lnTo>
                    <a:lnTo>
                      <a:pt x="280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lnTo>
                      <a:pt x="216" y="525"/>
                    </a:lnTo>
                    <a:lnTo>
                      <a:pt x="222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2" y="502"/>
                    </a:lnTo>
                    <a:lnTo>
                      <a:pt x="398" y="496"/>
                    </a:lnTo>
                    <a:lnTo>
                      <a:pt x="413" y="488"/>
                    </a:lnTo>
                    <a:lnTo>
                      <a:pt x="427" y="480"/>
                    </a:lnTo>
                    <a:lnTo>
                      <a:pt x="441" y="471"/>
                    </a:lnTo>
                    <a:lnTo>
                      <a:pt x="453" y="462"/>
                    </a:lnTo>
                    <a:lnTo>
                      <a:pt x="466" y="452"/>
                    </a:lnTo>
                    <a:lnTo>
                      <a:pt x="477" y="442"/>
                    </a:lnTo>
                    <a:lnTo>
                      <a:pt x="487" y="430"/>
                    </a:lnTo>
                    <a:lnTo>
                      <a:pt x="497" y="418"/>
                    </a:lnTo>
                    <a:lnTo>
                      <a:pt x="505" y="406"/>
                    </a:lnTo>
                    <a:lnTo>
                      <a:pt x="514" y="392"/>
                    </a:lnTo>
                    <a:lnTo>
                      <a:pt x="520" y="378"/>
                    </a:lnTo>
                    <a:lnTo>
                      <a:pt x="527" y="363"/>
                    </a:lnTo>
                    <a:lnTo>
                      <a:pt x="532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3" y="283"/>
                    </a:lnTo>
                    <a:lnTo>
                      <a:pt x="543" y="266"/>
                    </a:lnTo>
                    <a:lnTo>
                      <a:pt x="543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7" y="89"/>
                    </a:lnTo>
                    <a:lnTo>
                      <a:pt x="445" y="84"/>
                    </a:lnTo>
                    <a:lnTo>
                      <a:pt x="434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5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close/>
                    <a:moveTo>
                      <a:pt x="310" y="586"/>
                    </a:moveTo>
                    <a:lnTo>
                      <a:pt x="298" y="587"/>
                    </a:lnTo>
                    <a:lnTo>
                      <a:pt x="285" y="588"/>
                    </a:lnTo>
                    <a:lnTo>
                      <a:pt x="272" y="588"/>
                    </a:lnTo>
                    <a:lnTo>
                      <a:pt x="260" y="588"/>
                    </a:lnTo>
                    <a:lnTo>
                      <a:pt x="246" y="588"/>
                    </a:lnTo>
                    <a:lnTo>
                      <a:pt x="240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20" y="586"/>
                    </a:lnTo>
                    <a:lnTo>
                      <a:pt x="195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1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70" y="1074"/>
                    </a:lnTo>
                    <a:lnTo>
                      <a:pt x="38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2" y="0"/>
                    </a:lnTo>
                    <a:lnTo>
                      <a:pt x="319" y="0"/>
                    </a:lnTo>
                    <a:lnTo>
                      <a:pt x="354" y="1"/>
                    </a:lnTo>
                    <a:lnTo>
                      <a:pt x="387" y="3"/>
                    </a:lnTo>
                    <a:lnTo>
                      <a:pt x="417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500" y="18"/>
                    </a:lnTo>
                    <a:lnTo>
                      <a:pt x="523" y="24"/>
                    </a:lnTo>
                    <a:lnTo>
                      <a:pt x="545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5" y="212"/>
                    </a:lnTo>
                    <a:lnTo>
                      <a:pt x="688" y="235"/>
                    </a:lnTo>
                    <a:lnTo>
                      <a:pt x="688" y="258"/>
                    </a:lnTo>
                    <a:lnTo>
                      <a:pt x="688" y="281"/>
                    </a:lnTo>
                    <a:lnTo>
                      <a:pt x="685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0" y="485"/>
                    </a:lnTo>
                    <a:lnTo>
                      <a:pt x="575" y="497"/>
                    </a:lnTo>
                    <a:lnTo>
                      <a:pt x="558" y="507"/>
                    </a:lnTo>
                    <a:lnTo>
                      <a:pt x="540" y="518"/>
                    </a:lnTo>
                    <a:lnTo>
                      <a:pt x="521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10" name="Freeform 31"/>
              <p:cNvSpPr/>
              <p:nvPr/>
            </p:nvSpPr>
            <p:spPr>
              <a:xfrm>
                <a:off x="1319400" y="290520"/>
                <a:ext cx="56520" cy="7884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791" h="1081">
                    <a:moveTo>
                      <a:pt x="192" y="58"/>
                    </a:moveTo>
                    <a:lnTo>
                      <a:pt x="203" y="51"/>
                    </a:lnTo>
                    <a:lnTo>
                      <a:pt x="215" y="45"/>
                    </a:lnTo>
                    <a:lnTo>
                      <a:pt x="228" y="38"/>
                    </a:lnTo>
                    <a:lnTo>
                      <a:pt x="240" y="33"/>
                    </a:lnTo>
                    <a:lnTo>
                      <a:pt x="255" y="28"/>
                    </a:lnTo>
                    <a:lnTo>
                      <a:pt x="269" y="22"/>
                    </a:lnTo>
                    <a:lnTo>
                      <a:pt x="285" y="18"/>
                    </a:lnTo>
                    <a:lnTo>
                      <a:pt x="301" y="15"/>
                    </a:lnTo>
                    <a:lnTo>
                      <a:pt x="318" y="11"/>
                    </a:lnTo>
                    <a:lnTo>
                      <a:pt x="336" y="9"/>
                    </a:lnTo>
                    <a:lnTo>
                      <a:pt x="355" y="5"/>
                    </a:lnTo>
                    <a:lnTo>
                      <a:pt x="374" y="3"/>
                    </a:lnTo>
                    <a:lnTo>
                      <a:pt x="414" y="1"/>
                    </a:lnTo>
                    <a:lnTo>
                      <a:pt x="457" y="0"/>
                    </a:lnTo>
                    <a:lnTo>
                      <a:pt x="791" y="0"/>
                    </a:lnTo>
                    <a:lnTo>
                      <a:pt x="791" y="1080"/>
                    </a:lnTo>
                    <a:lnTo>
                      <a:pt x="765" y="1077"/>
                    </a:lnTo>
                    <a:lnTo>
                      <a:pt x="753" y="1076"/>
                    </a:lnTo>
                    <a:lnTo>
                      <a:pt x="746" y="1076"/>
                    </a:lnTo>
                    <a:lnTo>
                      <a:pt x="722" y="1074"/>
                    </a:lnTo>
                    <a:lnTo>
                      <a:pt x="700" y="1076"/>
                    </a:lnTo>
                    <a:lnTo>
                      <a:pt x="681" y="1077"/>
                    </a:lnTo>
                    <a:lnTo>
                      <a:pt x="653" y="1080"/>
                    </a:lnTo>
                    <a:lnTo>
                      <a:pt x="653" y="552"/>
                    </a:lnTo>
                    <a:lnTo>
                      <a:pt x="592" y="552"/>
                    </a:lnTo>
                    <a:lnTo>
                      <a:pt x="466" y="701"/>
                    </a:lnTo>
                    <a:lnTo>
                      <a:pt x="282" y="944"/>
                    </a:lnTo>
                    <a:lnTo>
                      <a:pt x="182" y="1081"/>
                    </a:lnTo>
                    <a:lnTo>
                      <a:pt x="144" y="1076"/>
                    </a:lnTo>
                    <a:lnTo>
                      <a:pt x="131" y="1076"/>
                    </a:lnTo>
                    <a:lnTo>
                      <a:pt x="125" y="1076"/>
                    </a:lnTo>
                    <a:lnTo>
                      <a:pt x="119" y="1074"/>
                    </a:lnTo>
                    <a:lnTo>
                      <a:pt x="92" y="1074"/>
                    </a:lnTo>
                    <a:lnTo>
                      <a:pt x="62" y="1076"/>
                    </a:lnTo>
                    <a:lnTo>
                      <a:pt x="38" y="1077"/>
                    </a:lnTo>
                    <a:lnTo>
                      <a:pt x="0" y="1080"/>
                    </a:lnTo>
                    <a:lnTo>
                      <a:pt x="31" y="1040"/>
                    </a:lnTo>
                    <a:lnTo>
                      <a:pt x="107" y="951"/>
                    </a:lnTo>
                    <a:lnTo>
                      <a:pt x="431" y="540"/>
                    </a:lnTo>
                    <a:lnTo>
                      <a:pt x="398" y="533"/>
                    </a:lnTo>
                    <a:lnTo>
                      <a:pt x="366" y="524"/>
                    </a:lnTo>
                    <a:lnTo>
                      <a:pt x="336" y="514"/>
                    </a:lnTo>
                    <a:lnTo>
                      <a:pt x="306" y="502"/>
                    </a:lnTo>
                    <a:lnTo>
                      <a:pt x="277" y="489"/>
                    </a:lnTo>
                    <a:lnTo>
                      <a:pt x="251" y="475"/>
                    </a:lnTo>
                    <a:lnTo>
                      <a:pt x="225" y="458"/>
                    </a:lnTo>
                    <a:lnTo>
                      <a:pt x="202" y="441"/>
                    </a:lnTo>
                    <a:lnTo>
                      <a:pt x="190" y="431"/>
                    </a:lnTo>
                    <a:lnTo>
                      <a:pt x="180" y="420"/>
                    </a:lnTo>
                    <a:lnTo>
                      <a:pt x="169" y="410"/>
                    </a:lnTo>
                    <a:lnTo>
                      <a:pt x="160" y="399"/>
                    </a:lnTo>
                    <a:lnTo>
                      <a:pt x="151" y="389"/>
                    </a:lnTo>
                    <a:lnTo>
                      <a:pt x="144" y="377"/>
                    </a:lnTo>
                    <a:lnTo>
                      <a:pt x="138" y="365"/>
                    </a:lnTo>
                    <a:lnTo>
                      <a:pt x="131" y="352"/>
                    </a:lnTo>
                    <a:lnTo>
                      <a:pt x="125" y="340"/>
                    </a:lnTo>
                    <a:lnTo>
                      <a:pt x="121" y="327"/>
                    </a:lnTo>
                    <a:lnTo>
                      <a:pt x="116" y="313"/>
                    </a:lnTo>
                    <a:lnTo>
                      <a:pt x="113" y="299"/>
                    </a:lnTo>
                    <a:lnTo>
                      <a:pt x="111" y="285"/>
                    </a:lnTo>
                    <a:lnTo>
                      <a:pt x="109" y="270"/>
                    </a:lnTo>
                    <a:lnTo>
                      <a:pt x="108" y="255"/>
                    </a:lnTo>
                    <a:lnTo>
                      <a:pt x="107" y="240"/>
                    </a:lnTo>
                    <a:lnTo>
                      <a:pt x="108" y="225"/>
                    </a:lnTo>
                    <a:lnTo>
                      <a:pt x="109" y="210"/>
                    </a:lnTo>
                    <a:lnTo>
                      <a:pt x="110" y="196"/>
                    </a:lnTo>
                    <a:lnTo>
                      <a:pt x="112" y="183"/>
                    </a:lnTo>
                    <a:lnTo>
                      <a:pt x="115" y="170"/>
                    </a:lnTo>
                    <a:lnTo>
                      <a:pt x="119" y="157"/>
                    </a:lnTo>
                    <a:lnTo>
                      <a:pt x="124" y="145"/>
                    </a:lnTo>
                    <a:lnTo>
                      <a:pt x="129" y="134"/>
                    </a:lnTo>
                    <a:lnTo>
                      <a:pt x="134" y="123"/>
                    </a:lnTo>
                    <a:lnTo>
                      <a:pt x="141" y="113"/>
                    </a:lnTo>
                    <a:lnTo>
                      <a:pt x="147" y="102"/>
                    </a:lnTo>
                    <a:lnTo>
                      <a:pt x="156" y="92"/>
                    </a:lnTo>
                    <a:lnTo>
                      <a:pt x="163" y="83"/>
                    </a:lnTo>
                    <a:lnTo>
                      <a:pt x="172" y="74"/>
                    </a:lnTo>
                    <a:lnTo>
                      <a:pt x="182" y="66"/>
                    </a:lnTo>
                    <a:lnTo>
                      <a:pt x="192" y="58"/>
                    </a:lnTo>
                    <a:close/>
                    <a:moveTo>
                      <a:pt x="653" y="494"/>
                    </a:moveTo>
                    <a:lnTo>
                      <a:pt x="653" y="57"/>
                    </a:lnTo>
                    <a:lnTo>
                      <a:pt x="590" y="54"/>
                    </a:lnTo>
                    <a:lnTo>
                      <a:pt x="519" y="54"/>
                    </a:lnTo>
                    <a:lnTo>
                      <a:pt x="486" y="55"/>
                    </a:lnTo>
                    <a:lnTo>
                      <a:pt x="458" y="56"/>
                    </a:lnTo>
                    <a:lnTo>
                      <a:pt x="437" y="57"/>
                    </a:lnTo>
                    <a:lnTo>
                      <a:pt x="421" y="60"/>
                    </a:lnTo>
                    <a:lnTo>
                      <a:pt x="400" y="64"/>
                    </a:lnTo>
                    <a:lnTo>
                      <a:pt x="381" y="69"/>
                    </a:lnTo>
                    <a:lnTo>
                      <a:pt x="362" y="75"/>
                    </a:lnTo>
                    <a:lnTo>
                      <a:pt x="346" y="83"/>
                    </a:lnTo>
                    <a:lnTo>
                      <a:pt x="330" y="91"/>
                    </a:lnTo>
                    <a:lnTo>
                      <a:pt x="315" y="101"/>
                    </a:lnTo>
                    <a:lnTo>
                      <a:pt x="303" y="112"/>
                    </a:lnTo>
                    <a:lnTo>
                      <a:pt x="291" y="123"/>
                    </a:lnTo>
                    <a:lnTo>
                      <a:pt x="282" y="136"/>
                    </a:lnTo>
                    <a:lnTo>
                      <a:pt x="272" y="150"/>
                    </a:lnTo>
                    <a:lnTo>
                      <a:pt x="265" y="166"/>
                    </a:lnTo>
                    <a:lnTo>
                      <a:pt x="258" y="182"/>
                    </a:lnTo>
                    <a:lnTo>
                      <a:pt x="254" y="199"/>
                    </a:lnTo>
                    <a:lnTo>
                      <a:pt x="251" y="218"/>
                    </a:lnTo>
                    <a:lnTo>
                      <a:pt x="249" y="237"/>
                    </a:lnTo>
                    <a:lnTo>
                      <a:pt x="248" y="258"/>
                    </a:lnTo>
                    <a:lnTo>
                      <a:pt x="249" y="279"/>
                    </a:lnTo>
                    <a:lnTo>
                      <a:pt x="251" y="300"/>
                    </a:lnTo>
                    <a:lnTo>
                      <a:pt x="255" y="321"/>
                    </a:lnTo>
                    <a:lnTo>
                      <a:pt x="261" y="339"/>
                    </a:lnTo>
                    <a:lnTo>
                      <a:pt x="269" y="357"/>
                    </a:lnTo>
                    <a:lnTo>
                      <a:pt x="279" y="374"/>
                    </a:lnTo>
                    <a:lnTo>
                      <a:pt x="290" y="390"/>
                    </a:lnTo>
                    <a:lnTo>
                      <a:pt x="304" y="404"/>
                    </a:lnTo>
                    <a:lnTo>
                      <a:pt x="318" y="419"/>
                    </a:lnTo>
                    <a:lnTo>
                      <a:pt x="333" y="432"/>
                    </a:lnTo>
                    <a:lnTo>
                      <a:pt x="349" y="444"/>
                    </a:lnTo>
                    <a:lnTo>
                      <a:pt x="367" y="454"/>
                    </a:lnTo>
                    <a:lnTo>
                      <a:pt x="386" y="463"/>
                    </a:lnTo>
                    <a:lnTo>
                      <a:pt x="407" y="471"/>
                    </a:lnTo>
                    <a:lnTo>
                      <a:pt x="428" y="478"/>
                    </a:lnTo>
                    <a:lnTo>
                      <a:pt x="450" y="484"/>
                    </a:lnTo>
                    <a:lnTo>
                      <a:pt x="476" y="488"/>
                    </a:lnTo>
                    <a:lnTo>
                      <a:pt x="507" y="492"/>
                    </a:lnTo>
                    <a:lnTo>
                      <a:pt x="541" y="493"/>
                    </a:lnTo>
                    <a:lnTo>
                      <a:pt x="579" y="494"/>
                    </a:lnTo>
                    <a:lnTo>
                      <a:pt x="653" y="49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11" name="Freeform 32"/>
              <p:cNvSpPr/>
              <p:nvPr/>
            </p:nvSpPr>
            <p:spPr>
              <a:xfrm>
                <a:off x="1227240" y="290520"/>
                <a:ext cx="85320" cy="80280"/>
              </a:xfrm>
              <a:custGeom>
                <a:avLst/>
                <a:gdLst>
                  <a:gd name="textAreaLeft" fmla="*/ 0 w 85320"/>
                  <a:gd name="textAreaRight" fmla="*/ 85680 w 85320"/>
                  <a:gd name="textAreaTop" fmla="*/ 0 h 80280"/>
                  <a:gd name="textAreaBottom" fmla="*/ 80640 h 80280"/>
                </a:gdLst>
                <a:ahLst/>
                <a:rect l="textAreaLeft" t="textAreaTop" r="textAreaRight" b="textAreaBottom"/>
                <a:pathLst>
                  <a:path w="1181" h="1122">
                    <a:moveTo>
                      <a:pt x="891" y="1048"/>
                    </a:moveTo>
                    <a:lnTo>
                      <a:pt x="874" y="1058"/>
                    </a:lnTo>
                    <a:lnTo>
                      <a:pt x="856" y="1066"/>
                    </a:lnTo>
                    <a:lnTo>
                      <a:pt x="838" y="1074"/>
                    </a:lnTo>
                    <a:lnTo>
                      <a:pt x="820" y="1081"/>
                    </a:lnTo>
                    <a:lnTo>
                      <a:pt x="802" y="1088"/>
                    </a:lnTo>
                    <a:lnTo>
                      <a:pt x="783" y="1093"/>
                    </a:lnTo>
                    <a:lnTo>
                      <a:pt x="764" y="1098"/>
                    </a:lnTo>
                    <a:lnTo>
                      <a:pt x="745" y="1104"/>
                    </a:lnTo>
                    <a:lnTo>
                      <a:pt x="725" y="1108"/>
                    </a:lnTo>
                    <a:lnTo>
                      <a:pt x="706" y="1112"/>
                    </a:lnTo>
                    <a:lnTo>
                      <a:pt x="686" y="1115"/>
                    </a:lnTo>
                    <a:lnTo>
                      <a:pt x="664" y="1117"/>
                    </a:lnTo>
                    <a:lnTo>
                      <a:pt x="644" y="1119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2"/>
                    </a:lnTo>
                    <a:lnTo>
                      <a:pt x="518" y="1119"/>
                    </a:lnTo>
                    <a:lnTo>
                      <a:pt x="488" y="1116"/>
                    </a:lnTo>
                    <a:lnTo>
                      <a:pt x="458" y="1112"/>
                    </a:lnTo>
                    <a:lnTo>
                      <a:pt x="428" y="1107"/>
                    </a:lnTo>
                    <a:lnTo>
                      <a:pt x="400" y="1099"/>
                    </a:lnTo>
                    <a:lnTo>
                      <a:pt x="371" y="1092"/>
                    </a:lnTo>
                    <a:lnTo>
                      <a:pt x="345" y="1082"/>
                    </a:lnTo>
                    <a:lnTo>
                      <a:pt x="318" y="1073"/>
                    </a:lnTo>
                    <a:lnTo>
                      <a:pt x="293" y="1061"/>
                    </a:lnTo>
                    <a:lnTo>
                      <a:pt x="268" y="1048"/>
                    </a:lnTo>
                    <a:lnTo>
                      <a:pt x="244" y="1035"/>
                    </a:lnTo>
                    <a:lnTo>
                      <a:pt x="222" y="1020"/>
                    </a:lnTo>
                    <a:lnTo>
                      <a:pt x="200" y="1004"/>
                    </a:lnTo>
                    <a:lnTo>
                      <a:pt x="179" y="987"/>
                    </a:lnTo>
                    <a:lnTo>
                      <a:pt x="160" y="969"/>
                    </a:lnTo>
                    <a:lnTo>
                      <a:pt x="141" y="950"/>
                    </a:lnTo>
                    <a:lnTo>
                      <a:pt x="124" y="931"/>
                    </a:lnTo>
                    <a:lnTo>
                      <a:pt x="107" y="909"/>
                    </a:lnTo>
                    <a:lnTo>
                      <a:pt x="92" y="887"/>
                    </a:lnTo>
                    <a:lnTo>
                      <a:pt x="78" y="865"/>
                    </a:lnTo>
                    <a:lnTo>
                      <a:pt x="65" y="840"/>
                    </a:lnTo>
                    <a:lnTo>
                      <a:pt x="53" y="816"/>
                    </a:lnTo>
                    <a:lnTo>
                      <a:pt x="43" y="789"/>
                    </a:lnTo>
                    <a:lnTo>
                      <a:pt x="32" y="764"/>
                    </a:lnTo>
                    <a:lnTo>
                      <a:pt x="24" y="737"/>
                    </a:lnTo>
                    <a:lnTo>
                      <a:pt x="17" y="711"/>
                    </a:lnTo>
                    <a:lnTo>
                      <a:pt x="12" y="683"/>
                    </a:lnTo>
                    <a:lnTo>
                      <a:pt x="7" y="655"/>
                    </a:lnTo>
                    <a:lnTo>
                      <a:pt x="3" y="626"/>
                    </a:lnTo>
                    <a:lnTo>
                      <a:pt x="1" y="595"/>
                    </a:lnTo>
                    <a:lnTo>
                      <a:pt x="0" y="564"/>
                    </a:lnTo>
                    <a:lnTo>
                      <a:pt x="1" y="532"/>
                    </a:lnTo>
                    <a:lnTo>
                      <a:pt x="3" y="502"/>
                    </a:lnTo>
                    <a:lnTo>
                      <a:pt x="7" y="472"/>
                    </a:lnTo>
                    <a:lnTo>
                      <a:pt x="12" y="442"/>
                    </a:lnTo>
                    <a:lnTo>
                      <a:pt x="18" y="414"/>
                    </a:lnTo>
                    <a:lnTo>
                      <a:pt x="26" y="386"/>
                    </a:lnTo>
                    <a:lnTo>
                      <a:pt x="34" y="359"/>
                    </a:lnTo>
                    <a:lnTo>
                      <a:pt x="45" y="333"/>
                    </a:lnTo>
                    <a:lnTo>
                      <a:pt x="56" y="306"/>
                    </a:lnTo>
                    <a:lnTo>
                      <a:pt x="69" y="282"/>
                    </a:lnTo>
                    <a:lnTo>
                      <a:pt x="83" y="258"/>
                    </a:lnTo>
                    <a:lnTo>
                      <a:pt x="98" y="235"/>
                    </a:lnTo>
                    <a:lnTo>
                      <a:pt x="115" y="213"/>
                    </a:lnTo>
                    <a:lnTo>
                      <a:pt x="132" y="192"/>
                    </a:lnTo>
                    <a:lnTo>
                      <a:pt x="151" y="172"/>
                    </a:lnTo>
                    <a:lnTo>
                      <a:pt x="171" y="151"/>
                    </a:lnTo>
                    <a:lnTo>
                      <a:pt x="191" y="134"/>
                    </a:lnTo>
                    <a:lnTo>
                      <a:pt x="211" y="117"/>
                    </a:lnTo>
                    <a:lnTo>
                      <a:pt x="233" y="102"/>
                    </a:lnTo>
                    <a:lnTo>
                      <a:pt x="256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8" y="51"/>
                    </a:lnTo>
                    <a:lnTo>
                      <a:pt x="354" y="40"/>
                    </a:lnTo>
                    <a:lnTo>
                      <a:pt x="381" y="30"/>
                    </a:lnTo>
                    <a:lnTo>
                      <a:pt x="408" y="22"/>
                    </a:lnTo>
                    <a:lnTo>
                      <a:pt x="437" y="16"/>
                    </a:lnTo>
                    <a:lnTo>
                      <a:pt x="465" y="10"/>
                    </a:lnTo>
                    <a:lnTo>
                      <a:pt x="494" y="5"/>
                    </a:lnTo>
                    <a:lnTo>
                      <a:pt x="524" y="3"/>
                    </a:lnTo>
                    <a:lnTo>
                      <a:pt x="554" y="1"/>
                    </a:lnTo>
                    <a:lnTo>
                      <a:pt x="585" y="0"/>
                    </a:lnTo>
                    <a:lnTo>
                      <a:pt x="613" y="1"/>
                    </a:lnTo>
                    <a:lnTo>
                      <a:pt x="641" y="2"/>
                    </a:lnTo>
                    <a:lnTo>
                      <a:pt x="669" y="4"/>
                    </a:lnTo>
                    <a:lnTo>
                      <a:pt x="696" y="8"/>
                    </a:lnTo>
                    <a:lnTo>
                      <a:pt x="724" y="12"/>
                    </a:lnTo>
                    <a:lnTo>
                      <a:pt x="751" y="19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8" y="51"/>
                    </a:lnTo>
                    <a:lnTo>
                      <a:pt x="884" y="61"/>
                    </a:lnTo>
                    <a:lnTo>
                      <a:pt x="908" y="73"/>
                    </a:lnTo>
                    <a:lnTo>
                      <a:pt x="931" y="86"/>
                    </a:lnTo>
                    <a:lnTo>
                      <a:pt x="955" y="99"/>
                    </a:lnTo>
                    <a:lnTo>
                      <a:pt x="977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8" y="165"/>
                    </a:lnTo>
                    <a:lnTo>
                      <a:pt x="1056" y="185"/>
                    </a:lnTo>
                    <a:lnTo>
                      <a:pt x="1073" y="206"/>
                    </a:lnTo>
                    <a:lnTo>
                      <a:pt x="1089" y="228"/>
                    </a:lnTo>
                    <a:lnTo>
                      <a:pt x="1105" y="250"/>
                    </a:lnTo>
                    <a:lnTo>
                      <a:pt x="1119" y="275"/>
                    </a:lnTo>
                    <a:lnTo>
                      <a:pt x="1132" y="300"/>
                    </a:lnTo>
                    <a:lnTo>
                      <a:pt x="1143" y="327"/>
                    </a:lnTo>
                    <a:lnTo>
                      <a:pt x="1154" y="353"/>
                    </a:lnTo>
                    <a:lnTo>
                      <a:pt x="1162" y="382"/>
                    </a:lnTo>
                    <a:lnTo>
                      <a:pt x="1170" y="411"/>
                    </a:lnTo>
                    <a:lnTo>
                      <a:pt x="1175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1" y="662"/>
                    </a:lnTo>
                    <a:lnTo>
                      <a:pt x="1167" y="682"/>
                    </a:lnTo>
                    <a:lnTo>
                      <a:pt x="1162" y="701"/>
                    </a:lnTo>
                    <a:lnTo>
                      <a:pt x="1157" y="720"/>
                    </a:lnTo>
                    <a:lnTo>
                      <a:pt x="1152" y="738"/>
                    </a:lnTo>
                    <a:lnTo>
                      <a:pt x="1145" y="756"/>
                    </a:lnTo>
                    <a:lnTo>
                      <a:pt x="1138" y="774"/>
                    </a:lnTo>
                    <a:lnTo>
                      <a:pt x="1131" y="793"/>
                    </a:lnTo>
                    <a:lnTo>
                      <a:pt x="1123" y="810"/>
                    </a:lnTo>
                    <a:lnTo>
                      <a:pt x="1115" y="827"/>
                    </a:lnTo>
                    <a:lnTo>
                      <a:pt x="1105" y="843"/>
                    </a:lnTo>
                    <a:lnTo>
                      <a:pt x="1096" y="859"/>
                    </a:lnTo>
                    <a:lnTo>
                      <a:pt x="1085" y="875"/>
                    </a:lnTo>
                    <a:lnTo>
                      <a:pt x="1074" y="891"/>
                    </a:lnTo>
                    <a:lnTo>
                      <a:pt x="1064" y="906"/>
                    </a:lnTo>
                    <a:lnTo>
                      <a:pt x="1052" y="921"/>
                    </a:lnTo>
                    <a:lnTo>
                      <a:pt x="1039" y="935"/>
                    </a:lnTo>
                    <a:lnTo>
                      <a:pt x="1027" y="949"/>
                    </a:lnTo>
                    <a:lnTo>
                      <a:pt x="1014" y="961"/>
                    </a:lnTo>
                    <a:lnTo>
                      <a:pt x="1000" y="974"/>
                    </a:lnTo>
                    <a:lnTo>
                      <a:pt x="985" y="986"/>
                    </a:lnTo>
                    <a:lnTo>
                      <a:pt x="972" y="997"/>
                    </a:lnTo>
                    <a:lnTo>
                      <a:pt x="956" y="1009"/>
                    </a:lnTo>
                    <a:lnTo>
                      <a:pt x="941" y="1020"/>
                    </a:lnTo>
                    <a:lnTo>
                      <a:pt x="925" y="1029"/>
                    </a:lnTo>
                    <a:lnTo>
                      <a:pt x="908" y="1040"/>
                    </a:lnTo>
                    <a:lnTo>
                      <a:pt x="891" y="1048"/>
                    </a:lnTo>
                    <a:close/>
                    <a:moveTo>
                      <a:pt x="723" y="70"/>
                    </a:moveTo>
                    <a:lnTo>
                      <a:pt x="692" y="62"/>
                    </a:lnTo>
                    <a:lnTo>
                      <a:pt x="661" y="57"/>
                    </a:lnTo>
                    <a:lnTo>
                      <a:pt x="645" y="55"/>
                    </a:lnTo>
                    <a:lnTo>
                      <a:pt x="631" y="53"/>
                    </a:lnTo>
                    <a:lnTo>
                      <a:pt x="616" y="53"/>
                    </a:lnTo>
                    <a:lnTo>
                      <a:pt x="600" y="52"/>
                    </a:lnTo>
                    <a:lnTo>
                      <a:pt x="574" y="53"/>
                    </a:lnTo>
                    <a:lnTo>
                      <a:pt x="550" y="54"/>
                    </a:lnTo>
                    <a:lnTo>
                      <a:pt x="526" y="57"/>
                    </a:lnTo>
                    <a:lnTo>
                      <a:pt x="502" y="61"/>
                    </a:lnTo>
                    <a:lnTo>
                      <a:pt x="479" y="67"/>
                    </a:lnTo>
                    <a:lnTo>
                      <a:pt x="457" y="73"/>
                    </a:lnTo>
                    <a:lnTo>
                      <a:pt x="436" y="80"/>
                    </a:lnTo>
                    <a:lnTo>
                      <a:pt x="414" y="90"/>
                    </a:lnTo>
                    <a:lnTo>
                      <a:pt x="394" y="99"/>
                    </a:lnTo>
                    <a:lnTo>
                      <a:pt x="374" y="110"/>
                    </a:lnTo>
                    <a:lnTo>
                      <a:pt x="355" y="122"/>
                    </a:lnTo>
                    <a:lnTo>
                      <a:pt x="337" y="134"/>
                    </a:lnTo>
                    <a:lnTo>
                      <a:pt x="320" y="149"/>
                    </a:lnTo>
                    <a:lnTo>
                      <a:pt x="304" y="164"/>
                    </a:lnTo>
                    <a:lnTo>
                      <a:pt x="288" y="180"/>
                    </a:lnTo>
                    <a:lnTo>
                      <a:pt x="274" y="197"/>
                    </a:lnTo>
                    <a:lnTo>
                      <a:pt x="260" y="214"/>
                    </a:lnTo>
                    <a:lnTo>
                      <a:pt x="246" y="233"/>
                    </a:lnTo>
                    <a:lnTo>
                      <a:pt x="234" y="253"/>
                    </a:lnTo>
                    <a:lnTo>
                      <a:pt x="223" y="273"/>
                    </a:lnTo>
                    <a:lnTo>
                      <a:pt x="212" y="296"/>
                    </a:lnTo>
                    <a:lnTo>
                      <a:pt x="203" y="318"/>
                    </a:lnTo>
                    <a:lnTo>
                      <a:pt x="193" y="341"/>
                    </a:lnTo>
                    <a:lnTo>
                      <a:pt x="185" y="366"/>
                    </a:lnTo>
                    <a:lnTo>
                      <a:pt x="178" y="390"/>
                    </a:lnTo>
                    <a:lnTo>
                      <a:pt x="173" y="416"/>
                    </a:lnTo>
                    <a:lnTo>
                      <a:pt x="168" y="442"/>
                    </a:lnTo>
                    <a:lnTo>
                      <a:pt x="163" y="469"/>
                    </a:lnTo>
                    <a:lnTo>
                      <a:pt x="160" y="496"/>
                    </a:lnTo>
                    <a:lnTo>
                      <a:pt x="158" y="525"/>
                    </a:lnTo>
                    <a:lnTo>
                      <a:pt x="157" y="553"/>
                    </a:lnTo>
                    <a:lnTo>
                      <a:pt x="156" y="582"/>
                    </a:lnTo>
                    <a:lnTo>
                      <a:pt x="157" y="610"/>
                    </a:lnTo>
                    <a:lnTo>
                      <a:pt x="158" y="638"/>
                    </a:lnTo>
                    <a:lnTo>
                      <a:pt x="160" y="665"/>
                    </a:lnTo>
                    <a:lnTo>
                      <a:pt x="163" y="691"/>
                    </a:lnTo>
                    <a:lnTo>
                      <a:pt x="168" y="716"/>
                    </a:lnTo>
                    <a:lnTo>
                      <a:pt x="173" y="741"/>
                    </a:lnTo>
                    <a:lnTo>
                      <a:pt x="179" y="764"/>
                    </a:lnTo>
                    <a:lnTo>
                      <a:pt x="187" y="787"/>
                    </a:lnTo>
                    <a:lnTo>
                      <a:pt x="195" y="810"/>
                    </a:lnTo>
                    <a:lnTo>
                      <a:pt x="205" y="831"/>
                    </a:lnTo>
                    <a:lnTo>
                      <a:pt x="215" y="852"/>
                    </a:lnTo>
                    <a:lnTo>
                      <a:pt x="226" y="871"/>
                    </a:lnTo>
                    <a:lnTo>
                      <a:pt x="239" y="890"/>
                    </a:lnTo>
                    <a:lnTo>
                      <a:pt x="251" y="908"/>
                    </a:lnTo>
                    <a:lnTo>
                      <a:pt x="265" y="925"/>
                    </a:lnTo>
                    <a:lnTo>
                      <a:pt x="280" y="942"/>
                    </a:lnTo>
                    <a:lnTo>
                      <a:pt x="295" y="957"/>
                    </a:lnTo>
                    <a:lnTo>
                      <a:pt x="312" y="972"/>
                    </a:lnTo>
                    <a:lnTo>
                      <a:pt x="328" y="986"/>
                    </a:lnTo>
                    <a:lnTo>
                      <a:pt x="345" y="997"/>
                    </a:lnTo>
                    <a:lnTo>
                      <a:pt x="363" y="1009"/>
                    </a:lnTo>
                    <a:lnTo>
                      <a:pt x="382" y="1020"/>
                    </a:lnTo>
                    <a:lnTo>
                      <a:pt x="400" y="1029"/>
                    </a:lnTo>
                    <a:lnTo>
                      <a:pt x="420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3" y="1067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4" y="1069"/>
                    </a:lnTo>
                    <a:lnTo>
                      <a:pt x="640" y="1066"/>
                    </a:lnTo>
                    <a:lnTo>
                      <a:pt x="666" y="1063"/>
                    </a:lnTo>
                    <a:lnTo>
                      <a:pt x="691" y="1058"/>
                    </a:lnTo>
                    <a:lnTo>
                      <a:pt x="714" y="1050"/>
                    </a:lnTo>
                    <a:lnTo>
                      <a:pt x="738" y="1042"/>
                    </a:lnTo>
                    <a:lnTo>
                      <a:pt x="761" y="1032"/>
                    </a:lnTo>
                    <a:lnTo>
                      <a:pt x="782" y="1021"/>
                    </a:lnTo>
                    <a:lnTo>
                      <a:pt x="803" y="1008"/>
                    </a:lnTo>
                    <a:lnTo>
                      <a:pt x="822" y="995"/>
                    </a:lnTo>
                    <a:lnTo>
                      <a:pt x="840" y="980"/>
                    </a:lnTo>
                    <a:lnTo>
                      <a:pt x="858" y="966"/>
                    </a:lnTo>
                    <a:lnTo>
                      <a:pt x="875" y="949"/>
                    </a:lnTo>
                    <a:lnTo>
                      <a:pt x="891" y="932"/>
                    </a:lnTo>
                    <a:lnTo>
                      <a:pt x="906" y="914"/>
                    </a:lnTo>
                    <a:lnTo>
                      <a:pt x="920" y="894"/>
                    </a:lnTo>
                    <a:lnTo>
                      <a:pt x="932" y="875"/>
                    </a:lnTo>
                    <a:lnTo>
                      <a:pt x="944" y="855"/>
                    </a:lnTo>
                    <a:lnTo>
                      <a:pt x="956" y="834"/>
                    </a:lnTo>
                    <a:lnTo>
                      <a:pt x="966" y="813"/>
                    </a:lnTo>
                    <a:lnTo>
                      <a:pt x="976" y="791"/>
                    </a:lnTo>
                    <a:lnTo>
                      <a:pt x="984" y="769"/>
                    </a:lnTo>
                    <a:lnTo>
                      <a:pt x="993" y="746"/>
                    </a:lnTo>
                    <a:lnTo>
                      <a:pt x="999" y="724"/>
                    </a:lnTo>
                    <a:lnTo>
                      <a:pt x="1006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3" y="612"/>
                    </a:lnTo>
                    <a:lnTo>
                      <a:pt x="1025" y="592"/>
                    </a:lnTo>
                    <a:lnTo>
                      <a:pt x="1026" y="572"/>
                    </a:lnTo>
                    <a:lnTo>
                      <a:pt x="1026" y="552"/>
                    </a:lnTo>
                    <a:lnTo>
                      <a:pt x="1026" y="514"/>
                    </a:lnTo>
                    <a:lnTo>
                      <a:pt x="1025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4" y="393"/>
                    </a:lnTo>
                    <a:lnTo>
                      <a:pt x="1008" y="366"/>
                    </a:lnTo>
                    <a:lnTo>
                      <a:pt x="999" y="338"/>
                    </a:lnTo>
                    <a:lnTo>
                      <a:pt x="989" y="310"/>
                    </a:lnTo>
                    <a:lnTo>
                      <a:pt x="982" y="296"/>
                    </a:lnTo>
                    <a:lnTo>
                      <a:pt x="976" y="282"/>
                    </a:lnTo>
                    <a:lnTo>
                      <a:pt x="970" y="268"/>
                    </a:lnTo>
                    <a:lnTo>
                      <a:pt x="962" y="254"/>
                    </a:lnTo>
                    <a:lnTo>
                      <a:pt x="946" y="229"/>
                    </a:lnTo>
                    <a:lnTo>
                      <a:pt x="927" y="203"/>
                    </a:lnTo>
                    <a:lnTo>
                      <a:pt x="918" y="192"/>
                    </a:lnTo>
                    <a:lnTo>
                      <a:pt x="908" y="180"/>
                    </a:lnTo>
                    <a:lnTo>
                      <a:pt x="898" y="169"/>
                    </a:lnTo>
                    <a:lnTo>
                      <a:pt x="886" y="159"/>
                    </a:lnTo>
                    <a:lnTo>
                      <a:pt x="874" y="149"/>
                    </a:lnTo>
                    <a:lnTo>
                      <a:pt x="863" y="140"/>
                    </a:lnTo>
                    <a:lnTo>
                      <a:pt x="851" y="131"/>
                    </a:lnTo>
                    <a:lnTo>
                      <a:pt x="838" y="123"/>
                    </a:lnTo>
                    <a:lnTo>
                      <a:pt x="824" y="114"/>
                    </a:lnTo>
                    <a:lnTo>
                      <a:pt x="812" y="106"/>
                    </a:lnTo>
                    <a:lnTo>
                      <a:pt x="798" y="99"/>
                    </a:lnTo>
                    <a:lnTo>
                      <a:pt x="783" y="92"/>
                    </a:lnTo>
                    <a:lnTo>
                      <a:pt x="769" y="86"/>
                    </a:lnTo>
                    <a:lnTo>
                      <a:pt x="753" y="80"/>
                    </a:lnTo>
                    <a:lnTo>
                      <a:pt x="739" y="75"/>
                    </a:lnTo>
                    <a:lnTo>
                      <a:pt x="723" y="7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3840" bIns="338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12" name="Freeform 33"/>
              <p:cNvSpPr/>
              <p:nvPr/>
            </p:nvSpPr>
            <p:spPr>
              <a:xfrm>
                <a:off x="1146240" y="290520"/>
                <a:ext cx="66240" cy="7884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941" h="1080">
                    <a:moveTo>
                      <a:pt x="138" y="536"/>
                    </a:moveTo>
                    <a:lnTo>
                      <a:pt x="138" y="1080"/>
                    </a:lnTo>
                    <a:lnTo>
                      <a:pt x="110" y="1077"/>
                    </a:lnTo>
                    <a:lnTo>
                      <a:pt x="98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40" y="2"/>
                    </a:lnTo>
                    <a:lnTo>
                      <a:pt x="69" y="3"/>
                    </a:lnTo>
                    <a:lnTo>
                      <a:pt x="95" y="2"/>
                    </a:lnTo>
                    <a:lnTo>
                      <a:pt x="138" y="0"/>
                    </a:lnTo>
                    <a:lnTo>
                      <a:pt x="138" y="452"/>
                    </a:lnTo>
                    <a:lnTo>
                      <a:pt x="470" y="461"/>
                    </a:lnTo>
                    <a:lnTo>
                      <a:pt x="488" y="460"/>
                    </a:lnTo>
                    <a:lnTo>
                      <a:pt x="507" y="459"/>
                    </a:lnTo>
                    <a:lnTo>
                      <a:pt x="527" y="458"/>
                    </a:lnTo>
                    <a:lnTo>
                      <a:pt x="548" y="458"/>
                    </a:lnTo>
                    <a:lnTo>
                      <a:pt x="569" y="456"/>
                    </a:lnTo>
                    <a:lnTo>
                      <a:pt x="591" y="455"/>
                    </a:lnTo>
                    <a:lnTo>
                      <a:pt x="614" y="455"/>
                    </a:lnTo>
                    <a:lnTo>
                      <a:pt x="638" y="454"/>
                    </a:lnTo>
                    <a:lnTo>
                      <a:pt x="661" y="454"/>
                    </a:lnTo>
                    <a:lnTo>
                      <a:pt x="684" y="453"/>
                    </a:lnTo>
                    <a:lnTo>
                      <a:pt x="706" y="453"/>
                    </a:lnTo>
                    <a:lnTo>
                      <a:pt x="728" y="453"/>
                    </a:lnTo>
                    <a:lnTo>
                      <a:pt x="748" y="452"/>
                    </a:lnTo>
                    <a:lnTo>
                      <a:pt x="767" y="452"/>
                    </a:lnTo>
                    <a:lnTo>
                      <a:pt x="785" y="452"/>
                    </a:lnTo>
                    <a:lnTo>
                      <a:pt x="803" y="452"/>
                    </a:lnTo>
                    <a:lnTo>
                      <a:pt x="803" y="0"/>
                    </a:lnTo>
                    <a:lnTo>
                      <a:pt x="843" y="2"/>
                    </a:lnTo>
                    <a:lnTo>
                      <a:pt x="872" y="3"/>
                    </a:lnTo>
                    <a:lnTo>
                      <a:pt x="898" y="2"/>
                    </a:lnTo>
                    <a:lnTo>
                      <a:pt x="941" y="0"/>
                    </a:lnTo>
                    <a:lnTo>
                      <a:pt x="941" y="1080"/>
                    </a:lnTo>
                    <a:lnTo>
                      <a:pt x="912" y="1077"/>
                    </a:lnTo>
                    <a:lnTo>
                      <a:pt x="901" y="1076"/>
                    </a:lnTo>
                    <a:lnTo>
                      <a:pt x="894" y="1076"/>
                    </a:lnTo>
                    <a:lnTo>
                      <a:pt x="872" y="1074"/>
                    </a:lnTo>
                    <a:lnTo>
                      <a:pt x="847" y="1076"/>
                    </a:lnTo>
                    <a:lnTo>
                      <a:pt x="828" y="1077"/>
                    </a:lnTo>
                    <a:lnTo>
                      <a:pt x="803" y="1080"/>
                    </a:lnTo>
                    <a:lnTo>
                      <a:pt x="803" y="536"/>
                    </a:lnTo>
                    <a:lnTo>
                      <a:pt x="692" y="534"/>
                    </a:lnTo>
                    <a:lnTo>
                      <a:pt x="562" y="529"/>
                    </a:lnTo>
                    <a:lnTo>
                      <a:pt x="378" y="529"/>
                    </a:lnTo>
                    <a:lnTo>
                      <a:pt x="365" y="529"/>
                    </a:lnTo>
                    <a:lnTo>
                      <a:pt x="349" y="529"/>
                    </a:lnTo>
                    <a:lnTo>
                      <a:pt x="330" y="530"/>
                    </a:lnTo>
                    <a:lnTo>
                      <a:pt x="309" y="530"/>
                    </a:lnTo>
                    <a:lnTo>
                      <a:pt x="288" y="532"/>
                    </a:lnTo>
                    <a:lnTo>
                      <a:pt x="271" y="533"/>
                    </a:lnTo>
                    <a:lnTo>
                      <a:pt x="257" y="533"/>
                    </a:lnTo>
                    <a:lnTo>
                      <a:pt x="249" y="534"/>
                    </a:lnTo>
                    <a:lnTo>
                      <a:pt x="138" y="53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13" name="Freeform 34"/>
              <p:cNvSpPr/>
              <p:nvPr/>
            </p:nvSpPr>
            <p:spPr>
              <a:xfrm>
                <a:off x="1063800" y="290520"/>
                <a:ext cx="66240" cy="8028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80280"/>
                  <a:gd name="textAreaBottom" fmla="*/ 80640 h 80280"/>
                </a:gdLst>
                <a:ahLst/>
                <a:rect l="textAreaLeft" t="textAreaTop" r="textAreaRight" b="textAreaBottom"/>
                <a:pathLst>
                  <a:path w="934" h="1122">
                    <a:moveTo>
                      <a:pt x="323" y="1082"/>
                    </a:moveTo>
                    <a:lnTo>
                      <a:pt x="298" y="1073"/>
                    </a:lnTo>
                    <a:lnTo>
                      <a:pt x="274" y="1061"/>
                    </a:lnTo>
                    <a:lnTo>
                      <a:pt x="250" y="1049"/>
                    </a:lnTo>
                    <a:lnTo>
                      <a:pt x="228" y="1036"/>
                    </a:lnTo>
                    <a:lnTo>
                      <a:pt x="207" y="1021"/>
                    </a:lnTo>
                    <a:lnTo>
                      <a:pt x="187" y="1005"/>
                    </a:lnTo>
                    <a:lnTo>
                      <a:pt x="168" y="988"/>
                    </a:lnTo>
                    <a:lnTo>
                      <a:pt x="150" y="970"/>
                    </a:lnTo>
                    <a:lnTo>
                      <a:pt x="132" y="951"/>
                    </a:lnTo>
                    <a:lnTo>
                      <a:pt x="116" y="932"/>
                    </a:lnTo>
                    <a:lnTo>
                      <a:pt x="100" y="910"/>
                    </a:lnTo>
                    <a:lnTo>
                      <a:pt x="86" y="888"/>
                    </a:lnTo>
                    <a:lnTo>
                      <a:pt x="72" y="865"/>
                    </a:lnTo>
                    <a:lnTo>
                      <a:pt x="61" y="841"/>
                    </a:lnTo>
                    <a:lnTo>
                      <a:pt x="49" y="816"/>
                    </a:lnTo>
                    <a:lnTo>
                      <a:pt x="40" y="789"/>
                    </a:lnTo>
                    <a:lnTo>
                      <a:pt x="30" y="763"/>
                    </a:lnTo>
                    <a:lnTo>
                      <a:pt x="23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6" y="649"/>
                    </a:lnTo>
                    <a:lnTo>
                      <a:pt x="2" y="620"/>
                    </a:lnTo>
                    <a:lnTo>
                      <a:pt x="1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4" y="494"/>
                    </a:lnTo>
                    <a:lnTo>
                      <a:pt x="6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5" y="415"/>
                    </a:lnTo>
                    <a:lnTo>
                      <a:pt x="21" y="396"/>
                    </a:lnTo>
                    <a:lnTo>
                      <a:pt x="26" y="378"/>
                    </a:lnTo>
                    <a:lnTo>
                      <a:pt x="31" y="359"/>
                    </a:lnTo>
                    <a:lnTo>
                      <a:pt x="37" y="341"/>
                    </a:lnTo>
                    <a:lnTo>
                      <a:pt x="45" y="323"/>
                    </a:lnTo>
                    <a:lnTo>
                      <a:pt x="52" y="306"/>
                    </a:lnTo>
                    <a:lnTo>
                      <a:pt x="60" y="290"/>
                    </a:lnTo>
                    <a:lnTo>
                      <a:pt x="69" y="273"/>
                    </a:lnTo>
                    <a:lnTo>
                      <a:pt x="78" y="258"/>
                    </a:lnTo>
                    <a:lnTo>
                      <a:pt x="88" y="242"/>
                    </a:lnTo>
                    <a:lnTo>
                      <a:pt x="99" y="227"/>
                    </a:lnTo>
                    <a:lnTo>
                      <a:pt x="109" y="212"/>
                    </a:lnTo>
                    <a:lnTo>
                      <a:pt x="121" y="198"/>
                    </a:lnTo>
                    <a:lnTo>
                      <a:pt x="133" y="184"/>
                    </a:lnTo>
                    <a:lnTo>
                      <a:pt x="144" y="172"/>
                    </a:lnTo>
                    <a:lnTo>
                      <a:pt x="157" y="159"/>
                    </a:lnTo>
                    <a:lnTo>
                      <a:pt x="171" y="147"/>
                    </a:lnTo>
                    <a:lnTo>
                      <a:pt x="185" y="136"/>
                    </a:lnTo>
                    <a:lnTo>
                      <a:pt x="198" y="124"/>
                    </a:lnTo>
                    <a:lnTo>
                      <a:pt x="213" y="113"/>
                    </a:lnTo>
                    <a:lnTo>
                      <a:pt x="228" y="103"/>
                    </a:lnTo>
                    <a:lnTo>
                      <a:pt x="244" y="93"/>
                    </a:lnTo>
                    <a:lnTo>
                      <a:pt x="260" y="84"/>
                    </a:lnTo>
                    <a:lnTo>
                      <a:pt x="276" y="75"/>
                    </a:lnTo>
                    <a:lnTo>
                      <a:pt x="293" y="67"/>
                    </a:lnTo>
                    <a:lnTo>
                      <a:pt x="310" y="59"/>
                    </a:lnTo>
                    <a:lnTo>
                      <a:pt x="327" y="51"/>
                    </a:lnTo>
                    <a:lnTo>
                      <a:pt x="345" y="44"/>
                    </a:lnTo>
                    <a:lnTo>
                      <a:pt x="363" y="38"/>
                    </a:lnTo>
                    <a:lnTo>
                      <a:pt x="381" y="31"/>
                    </a:lnTo>
                    <a:lnTo>
                      <a:pt x="399" y="26"/>
                    </a:lnTo>
                    <a:lnTo>
                      <a:pt x="417" y="21"/>
                    </a:lnTo>
                    <a:lnTo>
                      <a:pt x="436" y="17"/>
                    </a:lnTo>
                    <a:lnTo>
                      <a:pt x="455" y="12"/>
                    </a:lnTo>
                    <a:lnTo>
                      <a:pt x="474" y="9"/>
                    </a:lnTo>
                    <a:lnTo>
                      <a:pt x="494" y="6"/>
                    </a:lnTo>
                    <a:lnTo>
                      <a:pt x="514" y="4"/>
                    </a:lnTo>
                    <a:lnTo>
                      <a:pt x="533" y="2"/>
                    </a:lnTo>
                    <a:lnTo>
                      <a:pt x="554" y="1"/>
                    </a:lnTo>
                    <a:lnTo>
                      <a:pt x="575" y="0"/>
                    </a:lnTo>
                    <a:lnTo>
                      <a:pt x="595" y="0"/>
                    </a:lnTo>
                    <a:lnTo>
                      <a:pt x="623" y="1"/>
                    </a:lnTo>
                    <a:lnTo>
                      <a:pt x="653" y="2"/>
                    </a:lnTo>
                    <a:lnTo>
                      <a:pt x="682" y="4"/>
                    </a:lnTo>
                    <a:lnTo>
                      <a:pt x="711" y="7"/>
                    </a:lnTo>
                    <a:lnTo>
                      <a:pt x="740" y="12"/>
                    </a:lnTo>
                    <a:lnTo>
                      <a:pt x="768" y="18"/>
                    </a:lnTo>
                    <a:lnTo>
                      <a:pt x="798" y="25"/>
                    </a:lnTo>
                    <a:lnTo>
                      <a:pt x="827" y="33"/>
                    </a:lnTo>
                    <a:lnTo>
                      <a:pt x="854" y="41"/>
                    </a:lnTo>
                    <a:lnTo>
                      <a:pt x="882" y="51"/>
                    </a:lnTo>
                    <a:lnTo>
                      <a:pt x="907" y="61"/>
                    </a:lnTo>
                    <a:lnTo>
                      <a:pt x="934" y="73"/>
                    </a:lnTo>
                    <a:lnTo>
                      <a:pt x="924" y="98"/>
                    </a:lnTo>
                    <a:lnTo>
                      <a:pt x="916" y="127"/>
                    </a:lnTo>
                    <a:lnTo>
                      <a:pt x="907" y="159"/>
                    </a:lnTo>
                    <a:lnTo>
                      <a:pt x="900" y="194"/>
                    </a:lnTo>
                    <a:lnTo>
                      <a:pt x="890" y="195"/>
                    </a:lnTo>
                    <a:lnTo>
                      <a:pt x="880" y="183"/>
                    </a:lnTo>
                    <a:lnTo>
                      <a:pt x="866" y="171"/>
                    </a:lnTo>
                    <a:lnTo>
                      <a:pt x="850" y="157"/>
                    </a:lnTo>
                    <a:lnTo>
                      <a:pt x="831" y="142"/>
                    </a:lnTo>
                    <a:lnTo>
                      <a:pt x="810" y="127"/>
                    </a:lnTo>
                    <a:lnTo>
                      <a:pt x="785" y="113"/>
                    </a:lnTo>
                    <a:lnTo>
                      <a:pt x="758" y="99"/>
                    </a:lnTo>
                    <a:lnTo>
                      <a:pt x="727" y="86"/>
                    </a:lnTo>
                    <a:lnTo>
                      <a:pt x="711" y="80"/>
                    </a:lnTo>
                    <a:lnTo>
                      <a:pt x="694" y="75"/>
                    </a:lnTo>
                    <a:lnTo>
                      <a:pt x="677" y="70"/>
                    </a:lnTo>
                    <a:lnTo>
                      <a:pt x="660" y="67"/>
                    </a:lnTo>
                    <a:lnTo>
                      <a:pt x="642" y="63"/>
                    </a:lnTo>
                    <a:lnTo>
                      <a:pt x="624" y="61"/>
                    </a:lnTo>
                    <a:lnTo>
                      <a:pt x="606" y="60"/>
                    </a:lnTo>
                    <a:lnTo>
                      <a:pt x="588" y="59"/>
                    </a:lnTo>
                    <a:lnTo>
                      <a:pt x="571" y="59"/>
                    </a:lnTo>
                    <a:lnTo>
                      <a:pt x="554" y="60"/>
                    </a:lnTo>
                    <a:lnTo>
                      <a:pt x="539" y="61"/>
                    </a:lnTo>
                    <a:lnTo>
                      <a:pt x="523" y="63"/>
                    </a:lnTo>
                    <a:lnTo>
                      <a:pt x="507" y="65"/>
                    </a:lnTo>
                    <a:lnTo>
                      <a:pt x="491" y="69"/>
                    </a:lnTo>
                    <a:lnTo>
                      <a:pt x="476" y="72"/>
                    </a:lnTo>
                    <a:lnTo>
                      <a:pt x="460" y="76"/>
                    </a:lnTo>
                    <a:lnTo>
                      <a:pt x="446" y="80"/>
                    </a:lnTo>
                    <a:lnTo>
                      <a:pt x="432" y="86"/>
                    </a:lnTo>
                    <a:lnTo>
                      <a:pt x="418" y="91"/>
                    </a:lnTo>
                    <a:lnTo>
                      <a:pt x="404" y="97"/>
                    </a:lnTo>
                    <a:lnTo>
                      <a:pt x="391" y="104"/>
                    </a:lnTo>
                    <a:lnTo>
                      <a:pt x="379" y="111"/>
                    </a:lnTo>
                    <a:lnTo>
                      <a:pt x="366" y="119"/>
                    </a:lnTo>
                    <a:lnTo>
                      <a:pt x="353" y="126"/>
                    </a:lnTo>
                    <a:lnTo>
                      <a:pt x="341" y="134"/>
                    </a:lnTo>
                    <a:lnTo>
                      <a:pt x="330" y="144"/>
                    </a:lnTo>
                    <a:lnTo>
                      <a:pt x="318" y="154"/>
                    </a:lnTo>
                    <a:lnTo>
                      <a:pt x="308" y="163"/>
                    </a:lnTo>
                    <a:lnTo>
                      <a:pt x="297" y="174"/>
                    </a:lnTo>
                    <a:lnTo>
                      <a:pt x="286" y="184"/>
                    </a:lnTo>
                    <a:lnTo>
                      <a:pt x="277" y="195"/>
                    </a:lnTo>
                    <a:lnTo>
                      <a:pt x="267" y="207"/>
                    </a:lnTo>
                    <a:lnTo>
                      <a:pt x="258" y="218"/>
                    </a:lnTo>
                    <a:lnTo>
                      <a:pt x="249" y="231"/>
                    </a:lnTo>
                    <a:lnTo>
                      <a:pt x="241" y="243"/>
                    </a:lnTo>
                    <a:lnTo>
                      <a:pt x="233" y="257"/>
                    </a:lnTo>
                    <a:lnTo>
                      <a:pt x="219" y="283"/>
                    </a:lnTo>
                    <a:lnTo>
                      <a:pt x="206" y="313"/>
                    </a:lnTo>
                    <a:lnTo>
                      <a:pt x="194" y="341"/>
                    </a:lnTo>
                    <a:lnTo>
                      <a:pt x="184" y="372"/>
                    </a:lnTo>
                    <a:lnTo>
                      <a:pt x="175" y="402"/>
                    </a:lnTo>
                    <a:lnTo>
                      <a:pt x="168" y="434"/>
                    </a:lnTo>
                    <a:lnTo>
                      <a:pt x="162" y="466"/>
                    </a:lnTo>
                    <a:lnTo>
                      <a:pt x="159" y="497"/>
                    </a:lnTo>
                    <a:lnTo>
                      <a:pt x="156" y="530"/>
                    </a:lnTo>
                    <a:lnTo>
                      <a:pt x="156" y="564"/>
                    </a:lnTo>
                    <a:lnTo>
                      <a:pt x="156" y="600"/>
                    </a:lnTo>
                    <a:lnTo>
                      <a:pt x="159" y="635"/>
                    </a:lnTo>
                    <a:lnTo>
                      <a:pt x="162" y="669"/>
                    </a:lnTo>
                    <a:lnTo>
                      <a:pt x="169" y="702"/>
                    </a:lnTo>
                    <a:lnTo>
                      <a:pt x="176" y="734"/>
                    </a:lnTo>
                    <a:lnTo>
                      <a:pt x="185" y="765"/>
                    </a:lnTo>
                    <a:lnTo>
                      <a:pt x="195" y="795"/>
                    </a:lnTo>
                    <a:lnTo>
                      <a:pt x="208" y="824"/>
                    </a:lnTo>
                    <a:lnTo>
                      <a:pt x="222" y="851"/>
                    </a:lnTo>
                    <a:lnTo>
                      <a:pt x="237" y="877"/>
                    </a:lnTo>
                    <a:lnTo>
                      <a:pt x="254" y="902"/>
                    </a:lnTo>
                    <a:lnTo>
                      <a:pt x="273" y="924"/>
                    </a:lnTo>
                    <a:lnTo>
                      <a:pt x="292" y="945"/>
                    </a:lnTo>
                    <a:lnTo>
                      <a:pt x="313" y="964"/>
                    </a:lnTo>
                    <a:lnTo>
                      <a:pt x="335" y="983"/>
                    </a:lnTo>
                    <a:lnTo>
                      <a:pt x="358" y="998"/>
                    </a:lnTo>
                    <a:lnTo>
                      <a:pt x="383" y="1013"/>
                    </a:lnTo>
                    <a:lnTo>
                      <a:pt x="408" y="1026"/>
                    </a:lnTo>
                    <a:lnTo>
                      <a:pt x="435" y="1037"/>
                    </a:lnTo>
                    <a:lnTo>
                      <a:pt x="461" y="1045"/>
                    </a:lnTo>
                    <a:lnTo>
                      <a:pt x="489" y="1052"/>
                    </a:lnTo>
                    <a:lnTo>
                      <a:pt x="517" y="1056"/>
                    </a:lnTo>
                    <a:lnTo>
                      <a:pt x="547" y="1059"/>
                    </a:lnTo>
                    <a:lnTo>
                      <a:pt x="577" y="1060"/>
                    </a:lnTo>
                    <a:lnTo>
                      <a:pt x="597" y="1060"/>
                    </a:lnTo>
                    <a:lnTo>
                      <a:pt x="616" y="1059"/>
                    </a:lnTo>
                    <a:lnTo>
                      <a:pt x="635" y="1057"/>
                    </a:lnTo>
                    <a:lnTo>
                      <a:pt x="653" y="1055"/>
                    </a:lnTo>
                    <a:lnTo>
                      <a:pt x="671" y="1050"/>
                    </a:lnTo>
                    <a:lnTo>
                      <a:pt x="690" y="1047"/>
                    </a:lnTo>
                    <a:lnTo>
                      <a:pt x="707" y="1042"/>
                    </a:lnTo>
                    <a:lnTo>
                      <a:pt x="725" y="1037"/>
                    </a:lnTo>
                    <a:lnTo>
                      <a:pt x="758" y="1025"/>
                    </a:lnTo>
                    <a:lnTo>
                      <a:pt x="787" y="1012"/>
                    </a:lnTo>
                    <a:lnTo>
                      <a:pt x="815" y="998"/>
                    </a:lnTo>
                    <a:lnTo>
                      <a:pt x="839" y="985"/>
                    </a:lnTo>
                    <a:lnTo>
                      <a:pt x="860" y="971"/>
                    </a:lnTo>
                    <a:lnTo>
                      <a:pt x="880" y="957"/>
                    </a:lnTo>
                    <a:lnTo>
                      <a:pt x="897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80" y="1046"/>
                    </a:lnTo>
                    <a:lnTo>
                      <a:pt x="854" y="1060"/>
                    </a:lnTo>
                    <a:lnTo>
                      <a:pt x="827" y="1073"/>
                    </a:lnTo>
                    <a:lnTo>
                      <a:pt x="799" y="1084"/>
                    </a:lnTo>
                    <a:lnTo>
                      <a:pt x="771" y="1093"/>
                    </a:lnTo>
                    <a:lnTo>
                      <a:pt x="742" y="1100"/>
                    </a:lnTo>
                    <a:lnTo>
                      <a:pt x="713" y="1107"/>
                    </a:lnTo>
                    <a:lnTo>
                      <a:pt x="683" y="1112"/>
                    </a:lnTo>
                    <a:lnTo>
                      <a:pt x="651" y="1116"/>
                    </a:lnTo>
                    <a:lnTo>
                      <a:pt x="619" y="1119"/>
                    </a:lnTo>
                    <a:lnTo>
                      <a:pt x="587" y="1122"/>
                    </a:lnTo>
                    <a:lnTo>
                      <a:pt x="554" y="1122"/>
                    </a:lnTo>
                    <a:lnTo>
                      <a:pt x="524" y="1122"/>
                    </a:lnTo>
                    <a:lnTo>
                      <a:pt x="492" y="1119"/>
                    </a:lnTo>
                    <a:lnTo>
                      <a:pt x="462" y="1116"/>
                    </a:lnTo>
                    <a:lnTo>
                      <a:pt x="433" y="1112"/>
                    </a:lnTo>
                    <a:lnTo>
                      <a:pt x="404" y="1107"/>
                    </a:lnTo>
                    <a:lnTo>
                      <a:pt x="376" y="1099"/>
                    </a:lnTo>
                    <a:lnTo>
                      <a:pt x="349" y="1092"/>
                    </a:lnTo>
                    <a:lnTo>
                      <a:pt x="323" y="108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3840" bIns="338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14" name="Freeform 35"/>
              <p:cNvSpPr/>
              <p:nvPr/>
            </p:nvSpPr>
            <p:spPr>
              <a:xfrm>
                <a:off x="987480" y="290520"/>
                <a:ext cx="70920" cy="78840"/>
              </a:xfrm>
              <a:custGeom>
                <a:avLst/>
                <a:gdLst>
                  <a:gd name="textAreaLeft" fmla="*/ 0 w 70920"/>
                  <a:gd name="textAreaRight" fmla="*/ 71280 w 709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1001" h="1104">
                    <a:moveTo>
                      <a:pt x="229" y="777"/>
                    </a:moveTo>
                    <a:lnTo>
                      <a:pt x="184" y="901"/>
                    </a:lnTo>
                    <a:lnTo>
                      <a:pt x="147" y="998"/>
                    </a:lnTo>
                    <a:lnTo>
                      <a:pt x="114" y="1104"/>
                    </a:lnTo>
                    <a:lnTo>
                      <a:pt x="88" y="1101"/>
                    </a:lnTo>
                    <a:lnTo>
                      <a:pt x="80" y="1100"/>
                    </a:lnTo>
                    <a:lnTo>
                      <a:pt x="72" y="1100"/>
                    </a:lnTo>
                    <a:lnTo>
                      <a:pt x="54" y="1098"/>
                    </a:lnTo>
                    <a:lnTo>
                      <a:pt x="36" y="1098"/>
                    </a:lnTo>
                    <a:lnTo>
                      <a:pt x="23" y="1100"/>
                    </a:lnTo>
                    <a:lnTo>
                      <a:pt x="0" y="1104"/>
                    </a:lnTo>
                    <a:lnTo>
                      <a:pt x="491" y="0"/>
                    </a:lnTo>
                    <a:lnTo>
                      <a:pt x="528" y="0"/>
                    </a:lnTo>
                    <a:lnTo>
                      <a:pt x="1001" y="1104"/>
                    </a:lnTo>
                    <a:lnTo>
                      <a:pt x="968" y="1101"/>
                    </a:lnTo>
                    <a:lnTo>
                      <a:pt x="957" y="1101"/>
                    </a:lnTo>
                    <a:lnTo>
                      <a:pt x="953" y="1100"/>
                    </a:lnTo>
                    <a:lnTo>
                      <a:pt x="944" y="1100"/>
                    </a:lnTo>
                    <a:lnTo>
                      <a:pt x="919" y="1098"/>
                    </a:lnTo>
                    <a:lnTo>
                      <a:pt x="893" y="1098"/>
                    </a:lnTo>
                    <a:lnTo>
                      <a:pt x="871" y="1100"/>
                    </a:lnTo>
                    <a:lnTo>
                      <a:pt x="836" y="1104"/>
                    </a:lnTo>
                    <a:lnTo>
                      <a:pt x="819" y="1057"/>
                    </a:lnTo>
                    <a:lnTo>
                      <a:pt x="804" y="1018"/>
                    </a:lnTo>
                    <a:lnTo>
                      <a:pt x="793" y="985"/>
                    </a:lnTo>
                    <a:lnTo>
                      <a:pt x="782" y="958"/>
                    </a:lnTo>
                    <a:lnTo>
                      <a:pt x="777" y="941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3" y="854"/>
                    </a:lnTo>
                    <a:lnTo>
                      <a:pt x="733" y="830"/>
                    </a:lnTo>
                    <a:lnTo>
                      <a:pt x="724" y="805"/>
                    </a:lnTo>
                    <a:lnTo>
                      <a:pt x="713" y="780"/>
                    </a:lnTo>
                    <a:lnTo>
                      <a:pt x="703" y="754"/>
                    </a:lnTo>
                    <a:lnTo>
                      <a:pt x="692" y="729"/>
                    </a:lnTo>
                    <a:lnTo>
                      <a:pt x="682" y="703"/>
                    </a:lnTo>
                    <a:lnTo>
                      <a:pt x="670" y="677"/>
                    </a:lnTo>
                    <a:lnTo>
                      <a:pt x="269" y="677"/>
                    </a:lnTo>
                    <a:lnTo>
                      <a:pt x="229" y="777"/>
                    </a:lnTo>
                    <a:close/>
                    <a:moveTo>
                      <a:pt x="646" y="610"/>
                    </a:moveTo>
                    <a:lnTo>
                      <a:pt x="472" y="208"/>
                    </a:lnTo>
                    <a:lnTo>
                      <a:pt x="299" y="610"/>
                    </a:lnTo>
                    <a:lnTo>
                      <a:pt x="646" y="61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15" name="Freeform 36"/>
              <p:cNvSpPr/>
              <p:nvPr/>
            </p:nvSpPr>
            <p:spPr>
              <a:xfrm>
                <a:off x="932040" y="290520"/>
                <a:ext cx="48600" cy="7884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689" h="1080">
                    <a:moveTo>
                      <a:pt x="246" y="588"/>
                    </a:moveTo>
                    <a:lnTo>
                      <a:pt x="241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19" y="586"/>
                    </a:lnTo>
                    <a:lnTo>
                      <a:pt x="194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0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3" y="0"/>
                    </a:lnTo>
                    <a:lnTo>
                      <a:pt x="320" y="0"/>
                    </a:lnTo>
                    <a:lnTo>
                      <a:pt x="355" y="1"/>
                    </a:lnTo>
                    <a:lnTo>
                      <a:pt x="388" y="3"/>
                    </a:lnTo>
                    <a:lnTo>
                      <a:pt x="418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499" y="18"/>
                    </a:lnTo>
                    <a:lnTo>
                      <a:pt x="522" y="24"/>
                    </a:lnTo>
                    <a:lnTo>
                      <a:pt x="544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7" y="212"/>
                    </a:lnTo>
                    <a:lnTo>
                      <a:pt x="689" y="235"/>
                    </a:lnTo>
                    <a:lnTo>
                      <a:pt x="689" y="258"/>
                    </a:lnTo>
                    <a:lnTo>
                      <a:pt x="689" y="281"/>
                    </a:lnTo>
                    <a:lnTo>
                      <a:pt x="687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1" y="485"/>
                    </a:lnTo>
                    <a:lnTo>
                      <a:pt x="575" y="497"/>
                    </a:lnTo>
                    <a:lnTo>
                      <a:pt x="559" y="507"/>
                    </a:lnTo>
                    <a:lnTo>
                      <a:pt x="541" y="518"/>
                    </a:lnTo>
                    <a:lnTo>
                      <a:pt x="522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lnTo>
                      <a:pt x="299" y="587"/>
                    </a:lnTo>
                    <a:lnTo>
                      <a:pt x="286" y="588"/>
                    </a:lnTo>
                    <a:lnTo>
                      <a:pt x="273" y="588"/>
                    </a:lnTo>
                    <a:lnTo>
                      <a:pt x="260" y="588"/>
                    </a:lnTo>
                    <a:lnTo>
                      <a:pt x="246" y="588"/>
                    </a:lnTo>
                    <a:close/>
                    <a:moveTo>
                      <a:pt x="211" y="525"/>
                    </a:moveTo>
                    <a:lnTo>
                      <a:pt x="216" y="525"/>
                    </a:lnTo>
                    <a:lnTo>
                      <a:pt x="224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4" y="502"/>
                    </a:lnTo>
                    <a:lnTo>
                      <a:pt x="399" y="496"/>
                    </a:lnTo>
                    <a:lnTo>
                      <a:pt x="414" y="488"/>
                    </a:lnTo>
                    <a:lnTo>
                      <a:pt x="429" y="480"/>
                    </a:lnTo>
                    <a:lnTo>
                      <a:pt x="442" y="471"/>
                    </a:lnTo>
                    <a:lnTo>
                      <a:pt x="455" y="462"/>
                    </a:lnTo>
                    <a:lnTo>
                      <a:pt x="466" y="452"/>
                    </a:lnTo>
                    <a:lnTo>
                      <a:pt x="478" y="442"/>
                    </a:lnTo>
                    <a:lnTo>
                      <a:pt x="488" y="430"/>
                    </a:lnTo>
                    <a:lnTo>
                      <a:pt x="498" y="418"/>
                    </a:lnTo>
                    <a:lnTo>
                      <a:pt x="506" y="406"/>
                    </a:lnTo>
                    <a:lnTo>
                      <a:pt x="515" y="392"/>
                    </a:lnTo>
                    <a:lnTo>
                      <a:pt x="521" y="378"/>
                    </a:lnTo>
                    <a:lnTo>
                      <a:pt x="528" y="363"/>
                    </a:lnTo>
                    <a:lnTo>
                      <a:pt x="533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4" y="283"/>
                    </a:lnTo>
                    <a:lnTo>
                      <a:pt x="544" y="266"/>
                    </a:lnTo>
                    <a:lnTo>
                      <a:pt x="544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6" y="89"/>
                    </a:lnTo>
                    <a:lnTo>
                      <a:pt x="445" y="84"/>
                    </a:lnTo>
                    <a:lnTo>
                      <a:pt x="433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6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lnTo>
                      <a:pt x="300" y="61"/>
                    </a:lnTo>
                    <a:lnTo>
                      <a:pt x="281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16" name="Freeform 37"/>
              <p:cNvSpPr/>
              <p:nvPr/>
            </p:nvSpPr>
            <p:spPr>
              <a:xfrm>
                <a:off x="862200" y="290520"/>
                <a:ext cx="56520" cy="7884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8840"/>
                  <a:gd name="textAreaBottom" fmla="*/ 79200 h 78840"/>
                </a:gdLst>
                <a:ahLst/>
                <a:rect l="textAreaLeft" t="textAreaTop" r="textAreaRight" b="textAreaBottom"/>
                <a:pathLst>
                  <a:path w="794" h="1081">
                    <a:moveTo>
                      <a:pt x="139" y="530"/>
                    </a:moveTo>
                    <a:lnTo>
                      <a:pt x="139" y="1081"/>
                    </a:lnTo>
                    <a:lnTo>
                      <a:pt x="111" y="1078"/>
                    </a:lnTo>
                    <a:lnTo>
                      <a:pt x="99" y="1077"/>
                    </a:lnTo>
                    <a:lnTo>
                      <a:pt x="92" y="1077"/>
                    </a:lnTo>
                    <a:lnTo>
                      <a:pt x="69" y="1075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39" y="3"/>
                    </a:lnTo>
                    <a:lnTo>
                      <a:pt x="69" y="4"/>
                    </a:lnTo>
                    <a:lnTo>
                      <a:pt x="97" y="3"/>
                    </a:lnTo>
                    <a:lnTo>
                      <a:pt x="139" y="1"/>
                    </a:lnTo>
                    <a:lnTo>
                      <a:pt x="139" y="488"/>
                    </a:lnTo>
                    <a:lnTo>
                      <a:pt x="143" y="490"/>
                    </a:lnTo>
                    <a:lnTo>
                      <a:pt x="147" y="491"/>
                    </a:lnTo>
                    <a:lnTo>
                      <a:pt x="154" y="490"/>
                    </a:lnTo>
                    <a:lnTo>
                      <a:pt x="161" y="488"/>
                    </a:lnTo>
                    <a:lnTo>
                      <a:pt x="170" y="484"/>
                    </a:lnTo>
                    <a:lnTo>
                      <a:pt x="178" y="479"/>
                    </a:lnTo>
                    <a:lnTo>
                      <a:pt x="185" y="473"/>
                    </a:lnTo>
                    <a:lnTo>
                      <a:pt x="194" y="466"/>
                    </a:lnTo>
                    <a:lnTo>
                      <a:pt x="202" y="459"/>
                    </a:lnTo>
                    <a:lnTo>
                      <a:pt x="212" y="450"/>
                    </a:lnTo>
                    <a:lnTo>
                      <a:pt x="223" y="440"/>
                    </a:lnTo>
                    <a:lnTo>
                      <a:pt x="234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1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7" y="3"/>
                    </a:lnTo>
                    <a:lnTo>
                      <a:pt x="773" y="0"/>
                    </a:lnTo>
                    <a:lnTo>
                      <a:pt x="416" y="345"/>
                    </a:lnTo>
                    <a:lnTo>
                      <a:pt x="283" y="480"/>
                    </a:lnTo>
                    <a:lnTo>
                      <a:pt x="416" y="630"/>
                    </a:lnTo>
                    <a:lnTo>
                      <a:pt x="569" y="804"/>
                    </a:lnTo>
                    <a:lnTo>
                      <a:pt x="666" y="915"/>
                    </a:lnTo>
                    <a:lnTo>
                      <a:pt x="794" y="1073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2" y="1077"/>
                    </a:lnTo>
                    <a:lnTo>
                      <a:pt x="734" y="1077"/>
                    </a:lnTo>
                    <a:lnTo>
                      <a:pt x="707" y="1075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1" y="1001"/>
                    </a:lnTo>
                    <a:lnTo>
                      <a:pt x="535" y="967"/>
                    </a:lnTo>
                    <a:lnTo>
                      <a:pt x="511" y="937"/>
                    </a:lnTo>
                    <a:lnTo>
                      <a:pt x="165" y="535"/>
                    </a:lnTo>
                    <a:lnTo>
                      <a:pt x="160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42" y="526"/>
                    </a:lnTo>
                    <a:lnTo>
                      <a:pt x="141" y="528"/>
                    </a:lnTo>
                    <a:lnTo>
                      <a:pt x="140" y="529"/>
                    </a:lnTo>
                    <a:lnTo>
                      <a:pt x="139" y="53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2400" bIns="324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17" name="Freeform 38"/>
              <p:cNvSpPr/>
              <p:nvPr/>
            </p:nvSpPr>
            <p:spPr>
              <a:xfrm>
                <a:off x="1616400" y="608040"/>
                <a:ext cx="56520" cy="77400"/>
              </a:xfrm>
              <a:custGeom>
                <a:avLst/>
                <a:gdLst>
                  <a:gd name="textAreaLeft" fmla="*/ 0 w 56520"/>
                  <a:gd name="textAreaRight" fmla="*/ 56880 w 5652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90" h="1082">
                    <a:moveTo>
                      <a:pt x="430" y="540"/>
                    </a:moveTo>
                    <a:lnTo>
                      <a:pt x="396" y="534"/>
                    </a:lnTo>
                    <a:lnTo>
                      <a:pt x="365" y="524"/>
                    </a:lnTo>
                    <a:lnTo>
                      <a:pt x="334" y="515"/>
                    </a:lnTo>
                    <a:lnTo>
                      <a:pt x="304" y="503"/>
                    </a:lnTo>
                    <a:lnTo>
                      <a:pt x="277" y="489"/>
                    </a:lnTo>
                    <a:lnTo>
                      <a:pt x="249" y="475"/>
                    </a:lnTo>
                    <a:lnTo>
                      <a:pt x="224" y="459"/>
                    </a:lnTo>
                    <a:lnTo>
                      <a:pt x="199" y="441"/>
                    </a:lnTo>
                    <a:lnTo>
                      <a:pt x="189" y="432"/>
                    </a:lnTo>
                    <a:lnTo>
                      <a:pt x="178" y="422"/>
                    </a:lnTo>
                    <a:lnTo>
                      <a:pt x="169" y="411"/>
                    </a:lnTo>
                    <a:lnTo>
                      <a:pt x="159" y="400"/>
                    </a:lnTo>
                    <a:lnTo>
                      <a:pt x="151" y="390"/>
                    </a:lnTo>
                    <a:lnTo>
                      <a:pt x="143" y="378"/>
                    </a:lnTo>
                    <a:lnTo>
                      <a:pt x="136" y="366"/>
                    </a:lnTo>
                    <a:lnTo>
                      <a:pt x="129" y="354"/>
                    </a:lnTo>
                    <a:lnTo>
                      <a:pt x="124" y="341"/>
                    </a:lnTo>
                    <a:lnTo>
                      <a:pt x="120" y="328"/>
                    </a:lnTo>
                    <a:lnTo>
                      <a:pt x="116" y="314"/>
                    </a:lnTo>
                    <a:lnTo>
                      <a:pt x="112" y="301"/>
                    </a:lnTo>
                    <a:lnTo>
                      <a:pt x="109" y="286"/>
                    </a:lnTo>
                    <a:lnTo>
                      <a:pt x="108" y="271"/>
                    </a:lnTo>
                    <a:lnTo>
                      <a:pt x="107" y="256"/>
                    </a:lnTo>
                    <a:lnTo>
                      <a:pt x="106" y="241"/>
                    </a:lnTo>
                    <a:lnTo>
                      <a:pt x="106" y="226"/>
                    </a:lnTo>
                    <a:lnTo>
                      <a:pt x="107" y="211"/>
                    </a:lnTo>
                    <a:lnTo>
                      <a:pt x="109" y="198"/>
                    </a:lnTo>
                    <a:lnTo>
                      <a:pt x="111" y="184"/>
                    </a:lnTo>
                    <a:lnTo>
                      <a:pt x="115" y="171"/>
                    </a:lnTo>
                    <a:lnTo>
                      <a:pt x="118" y="158"/>
                    </a:lnTo>
                    <a:lnTo>
                      <a:pt x="122" y="147"/>
                    </a:lnTo>
                    <a:lnTo>
                      <a:pt x="127" y="135"/>
                    </a:lnTo>
                    <a:lnTo>
                      <a:pt x="133" y="124"/>
                    </a:lnTo>
                    <a:lnTo>
                      <a:pt x="139" y="114"/>
                    </a:lnTo>
                    <a:lnTo>
                      <a:pt x="145" y="103"/>
                    </a:lnTo>
                    <a:lnTo>
                      <a:pt x="154" y="94"/>
                    </a:lnTo>
                    <a:lnTo>
                      <a:pt x="161" y="85"/>
                    </a:lnTo>
                    <a:lnTo>
                      <a:pt x="171" y="77"/>
                    </a:lnTo>
                    <a:lnTo>
                      <a:pt x="180" y="68"/>
                    </a:lnTo>
                    <a:lnTo>
                      <a:pt x="190" y="61"/>
                    </a:lnTo>
                    <a:lnTo>
                      <a:pt x="201" y="53"/>
                    </a:lnTo>
                    <a:lnTo>
                      <a:pt x="213" y="47"/>
                    </a:lnTo>
                    <a:lnTo>
                      <a:pt x="226" y="40"/>
                    </a:lnTo>
                    <a:lnTo>
                      <a:pt x="239" y="34"/>
                    </a:lnTo>
                    <a:lnTo>
                      <a:pt x="252" y="29"/>
                    </a:lnTo>
                    <a:lnTo>
                      <a:pt x="267" y="24"/>
                    </a:lnTo>
                    <a:lnTo>
                      <a:pt x="283" y="19"/>
                    </a:lnTo>
                    <a:lnTo>
                      <a:pt x="300" y="15"/>
                    </a:lnTo>
                    <a:lnTo>
                      <a:pt x="317" y="12"/>
                    </a:lnTo>
                    <a:lnTo>
                      <a:pt x="334" y="9"/>
                    </a:lnTo>
                    <a:lnTo>
                      <a:pt x="353" y="5"/>
                    </a:lnTo>
                    <a:lnTo>
                      <a:pt x="372" y="3"/>
                    </a:lnTo>
                    <a:lnTo>
                      <a:pt x="413" y="1"/>
                    </a:lnTo>
                    <a:lnTo>
                      <a:pt x="457" y="0"/>
                    </a:lnTo>
                    <a:lnTo>
                      <a:pt x="790" y="0"/>
                    </a:lnTo>
                    <a:lnTo>
                      <a:pt x="790" y="1081"/>
                    </a:lnTo>
                    <a:lnTo>
                      <a:pt x="764" y="1079"/>
                    </a:lnTo>
                    <a:lnTo>
                      <a:pt x="752" y="1079"/>
                    </a:lnTo>
                    <a:lnTo>
                      <a:pt x="745" y="1078"/>
                    </a:lnTo>
                    <a:lnTo>
                      <a:pt x="722" y="1075"/>
                    </a:lnTo>
                    <a:lnTo>
                      <a:pt x="698" y="1078"/>
                    </a:lnTo>
                    <a:lnTo>
                      <a:pt x="680" y="1079"/>
                    </a:lnTo>
                    <a:lnTo>
                      <a:pt x="653" y="1081"/>
                    </a:lnTo>
                    <a:lnTo>
                      <a:pt x="653" y="553"/>
                    </a:lnTo>
                    <a:lnTo>
                      <a:pt x="591" y="553"/>
                    </a:lnTo>
                    <a:lnTo>
                      <a:pt x="465" y="702"/>
                    </a:lnTo>
                    <a:lnTo>
                      <a:pt x="280" y="945"/>
                    </a:lnTo>
                    <a:lnTo>
                      <a:pt x="181" y="1082"/>
                    </a:lnTo>
                    <a:lnTo>
                      <a:pt x="143" y="1078"/>
                    </a:lnTo>
                    <a:lnTo>
                      <a:pt x="130" y="1078"/>
                    </a:lnTo>
                    <a:lnTo>
                      <a:pt x="123" y="1076"/>
                    </a:lnTo>
                    <a:lnTo>
                      <a:pt x="117" y="1075"/>
                    </a:lnTo>
                    <a:lnTo>
                      <a:pt x="91" y="1075"/>
                    </a:lnTo>
                    <a:lnTo>
                      <a:pt x="62" y="1078"/>
                    </a:lnTo>
                    <a:lnTo>
                      <a:pt x="36" y="1079"/>
                    </a:lnTo>
                    <a:lnTo>
                      <a:pt x="0" y="1081"/>
                    </a:lnTo>
                    <a:lnTo>
                      <a:pt x="30" y="1041"/>
                    </a:lnTo>
                    <a:lnTo>
                      <a:pt x="106" y="953"/>
                    </a:lnTo>
                    <a:lnTo>
                      <a:pt x="430" y="540"/>
                    </a:lnTo>
                    <a:close/>
                    <a:moveTo>
                      <a:pt x="518" y="56"/>
                    </a:moveTo>
                    <a:lnTo>
                      <a:pt x="484" y="56"/>
                    </a:lnTo>
                    <a:lnTo>
                      <a:pt x="457" y="57"/>
                    </a:lnTo>
                    <a:lnTo>
                      <a:pt x="436" y="59"/>
                    </a:lnTo>
                    <a:lnTo>
                      <a:pt x="421" y="61"/>
                    </a:lnTo>
                    <a:lnTo>
                      <a:pt x="400" y="65"/>
                    </a:lnTo>
                    <a:lnTo>
                      <a:pt x="379" y="70"/>
                    </a:lnTo>
                    <a:lnTo>
                      <a:pt x="361" y="76"/>
                    </a:lnTo>
                    <a:lnTo>
                      <a:pt x="344" y="83"/>
                    </a:lnTo>
                    <a:lnTo>
                      <a:pt x="329" y="91"/>
                    </a:lnTo>
                    <a:lnTo>
                      <a:pt x="314" y="101"/>
                    </a:lnTo>
                    <a:lnTo>
                      <a:pt x="301" y="112"/>
                    </a:lnTo>
                    <a:lnTo>
                      <a:pt x="289" y="123"/>
                    </a:lnTo>
                    <a:lnTo>
                      <a:pt x="280" y="137"/>
                    </a:lnTo>
                    <a:lnTo>
                      <a:pt x="270" y="151"/>
                    </a:lnTo>
                    <a:lnTo>
                      <a:pt x="263" y="166"/>
                    </a:lnTo>
                    <a:lnTo>
                      <a:pt x="257" y="183"/>
                    </a:lnTo>
                    <a:lnTo>
                      <a:pt x="252" y="200"/>
                    </a:lnTo>
                    <a:lnTo>
                      <a:pt x="249" y="219"/>
                    </a:lnTo>
                    <a:lnTo>
                      <a:pt x="247" y="238"/>
                    </a:lnTo>
                    <a:lnTo>
                      <a:pt x="246" y="259"/>
                    </a:lnTo>
                    <a:lnTo>
                      <a:pt x="247" y="280"/>
                    </a:lnTo>
                    <a:lnTo>
                      <a:pt x="249" y="301"/>
                    </a:lnTo>
                    <a:lnTo>
                      <a:pt x="254" y="321"/>
                    </a:lnTo>
                    <a:lnTo>
                      <a:pt x="260" y="340"/>
                    </a:lnTo>
                    <a:lnTo>
                      <a:pt x="268" y="358"/>
                    </a:lnTo>
                    <a:lnTo>
                      <a:pt x="278" y="375"/>
                    </a:lnTo>
                    <a:lnTo>
                      <a:pt x="288" y="391"/>
                    </a:lnTo>
                    <a:lnTo>
                      <a:pt x="301" y="406"/>
                    </a:lnTo>
                    <a:lnTo>
                      <a:pt x="316" y="419"/>
                    </a:lnTo>
                    <a:lnTo>
                      <a:pt x="332" y="433"/>
                    </a:lnTo>
                    <a:lnTo>
                      <a:pt x="348" y="445"/>
                    </a:lnTo>
                    <a:lnTo>
                      <a:pt x="366" y="456"/>
                    </a:lnTo>
                    <a:lnTo>
                      <a:pt x="385" y="464"/>
                    </a:lnTo>
                    <a:lnTo>
                      <a:pt x="405" y="472"/>
                    </a:lnTo>
                    <a:lnTo>
                      <a:pt x="426" y="480"/>
                    </a:lnTo>
                    <a:lnTo>
                      <a:pt x="448" y="485"/>
                    </a:lnTo>
                    <a:lnTo>
                      <a:pt x="476" y="489"/>
                    </a:lnTo>
                    <a:lnTo>
                      <a:pt x="507" y="493"/>
                    </a:lnTo>
                    <a:lnTo>
                      <a:pt x="540" y="494"/>
                    </a:lnTo>
                    <a:lnTo>
                      <a:pt x="579" y="495"/>
                    </a:lnTo>
                    <a:lnTo>
                      <a:pt x="653" y="495"/>
                    </a:lnTo>
                    <a:lnTo>
                      <a:pt x="653" y="60"/>
                    </a:lnTo>
                    <a:lnTo>
                      <a:pt x="589" y="56"/>
                    </a:lnTo>
                    <a:lnTo>
                      <a:pt x="518" y="5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18" name="Freeform 39"/>
              <p:cNvSpPr/>
              <p:nvPr/>
            </p:nvSpPr>
            <p:spPr>
              <a:xfrm>
                <a:off x="1535400" y="60804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1" h="1081">
                    <a:moveTo>
                      <a:pt x="138" y="824"/>
                    </a:moveTo>
                    <a:lnTo>
                      <a:pt x="154" y="824"/>
                    </a:lnTo>
                    <a:lnTo>
                      <a:pt x="872" y="0"/>
                    </a:lnTo>
                    <a:lnTo>
                      <a:pt x="941" y="0"/>
                    </a:lnTo>
                    <a:lnTo>
                      <a:pt x="941" y="1081"/>
                    </a:lnTo>
                    <a:lnTo>
                      <a:pt x="921" y="1079"/>
                    </a:lnTo>
                    <a:lnTo>
                      <a:pt x="903" y="1076"/>
                    </a:lnTo>
                    <a:lnTo>
                      <a:pt x="886" y="1076"/>
                    </a:lnTo>
                    <a:lnTo>
                      <a:pt x="872" y="1075"/>
                    </a:lnTo>
                    <a:lnTo>
                      <a:pt x="859" y="1076"/>
                    </a:lnTo>
                    <a:lnTo>
                      <a:pt x="843" y="1076"/>
                    </a:lnTo>
                    <a:lnTo>
                      <a:pt x="824" y="1079"/>
                    </a:lnTo>
                    <a:lnTo>
                      <a:pt x="803" y="1081"/>
                    </a:lnTo>
                    <a:lnTo>
                      <a:pt x="803" y="219"/>
                    </a:lnTo>
                    <a:lnTo>
                      <a:pt x="786" y="219"/>
                    </a:lnTo>
                    <a:lnTo>
                      <a:pt x="129" y="984"/>
                    </a:lnTo>
                    <a:lnTo>
                      <a:pt x="106" y="1011"/>
                    </a:lnTo>
                    <a:lnTo>
                      <a:pt x="83" y="1036"/>
                    </a:lnTo>
                    <a:lnTo>
                      <a:pt x="64" y="1059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3"/>
                    </a:lnTo>
                    <a:lnTo>
                      <a:pt x="44" y="4"/>
                    </a:lnTo>
                    <a:lnTo>
                      <a:pt x="69" y="4"/>
                    </a:lnTo>
                    <a:lnTo>
                      <a:pt x="138" y="0"/>
                    </a:lnTo>
                    <a:lnTo>
                      <a:pt x="138" y="82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19" name="Freeform 40"/>
              <p:cNvSpPr/>
              <p:nvPr/>
            </p:nvSpPr>
            <p:spPr>
              <a:xfrm>
                <a:off x="1447920" y="608040"/>
                <a:ext cx="66240" cy="77400"/>
              </a:xfrm>
              <a:custGeom>
                <a:avLst/>
                <a:gdLst>
                  <a:gd name="textAreaLeft" fmla="*/ 0 w 66240"/>
                  <a:gd name="textAreaRight" fmla="*/ 66600 w 6624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2" h="1081">
                    <a:moveTo>
                      <a:pt x="69" y="4"/>
                    </a:moveTo>
                    <a:lnTo>
                      <a:pt x="96" y="3"/>
                    </a:lnTo>
                    <a:lnTo>
                      <a:pt x="139" y="0"/>
                    </a:lnTo>
                    <a:lnTo>
                      <a:pt x="139" y="453"/>
                    </a:lnTo>
                    <a:lnTo>
                      <a:pt x="472" y="461"/>
                    </a:lnTo>
                    <a:lnTo>
                      <a:pt x="489" y="460"/>
                    </a:lnTo>
                    <a:lnTo>
                      <a:pt x="509" y="460"/>
                    </a:lnTo>
                    <a:lnTo>
                      <a:pt x="528" y="459"/>
                    </a:lnTo>
                    <a:lnTo>
                      <a:pt x="549" y="459"/>
                    </a:lnTo>
                    <a:lnTo>
                      <a:pt x="570" y="458"/>
                    </a:lnTo>
                    <a:lnTo>
                      <a:pt x="592" y="457"/>
                    </a:lnTo>
                    <a:lnTo>
                      <a:pt x="614" y="457"/>
                    </a:lnTo>
                    <a:lnTo>
                      <a:pt x="639" y="456"/>
                    </a:lnTo>
                    <a:lnTo>
                      <a:pt x="662" y="456"/>
                    </a:lnTo>
                    <a:lnTo>
                      <a:pt x="684" y="454"/>
                    </a:lnTo>
                    <a:lnTo>
                      <a:pt x="707" y="454"/>
                    </a:lnTo>
                    <a:lnTo>
                      <a:pt x="727" y="454"/>
                    </a:lnTo>
                    <a:lnTo>
                      <a:pt x="747" y="453"/>
                    </a:lnTo>
                    <a:lnTo>
                      <a:pt x="766" y="453"/>
                    </a:lnTo>
                    <a:lnTo>
                      <a:pt x="785" y="453"/>
                    </a:lnTo>
                    <a:lnTo>
                      <a:pt x="802" y="453"/>
                    </a:lnTo>
                    <a:lnTo>
                      <a:pt x="802" y="0"/>
                    </a:lnTo>
                    <a:lnTo>
                      <a:pt x="843" y="3"/>
                    </a:lnTo>
                    <a:lnTo>
                      <a:pt x="873" y="4"/>
                    </a:lnTo>
                    <a:lnTo>
                      <a:pt x="900" y="3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13" y="1079"/>
                    </a:lnTo>
                    <a:lnTo>
                      <a:pt x="902" y="1079"/>
                    </a:lnTo>
                    <a:lnTo>
                      <a:pt x="894" y="1078"/>
                    </a:lnTo>
                    <a:lnTo>
                      <a:pt x="873" y="1075"/>
                    </a:lnTo>
                    <a:lnTo>
                      <a:pt x="849" y="1078"/>
                    </a:lnTo>
                    <a:lnTo>
                      <a:pt x="827" y="1079"/>
                    </a:lnTo>
                    <a:lnTo>
                      <a:pt x="802" y="1081"/>
                    </a:lnTo>
                    <a:lnTo>
                      <a:pt x="802" y="537"/>
                    </a:lnTo>
                    <a:lnTo>
                      <a:pt x="692" y="535"/>
                    </a:lnTo>
                    <a:lnTo>
                      <a:pt x="564" y="529"/>
                    </a:lnTo>
                    <a:lnTo>
                      <a:pt x="379" y="529"/>
                    </a:lnTo>
                    <a:lnTo>
                      <a:pt x="367" y="529"/>
                    </a:lnTo>
                    <a:lnTo>
                      <a:pt x="351" y="530"/>
                    </a:lnTo>
                    <a:lnTo>
                      <a:pt x="332" y="530"/>
                    </a:lnTo>
                    <a:lnTo>
                      <a:pt x="310" y="531"/>
                    </a:lnTo>
                    <a:lnTo>
                      <a:pt x="289" y="533"/>
                    </a:lnTo>
                    <a:lnTo>
                      <a:pt x="272" y="534"/>
                    </a:lnTo>
                    <a:lnTo>
                      <a:pt x="259" y="535"/>
                    </a:lnTo>
                    <a:lnTo>
                      <a:pt x="250" y="535"/>
                    </a:lnTo>
                    <a:lnTo>
                      <a:pt x="139" y="537"/>
                    </a:lnTo>
                    <a:lnTo>
                      <a:pt x="139" y="1081"/>
                    </a:lnTo>
                    <a:lnTo>
                      <a:pt x="110" y="1079"/>
                    </a:lnTo>
                    <a:lnTo>
                      <a:pt x="99" y="1079"/>
                    </a:lnTo>
                    <a:lnTo>
                      <a:pt x="91" y="1078"/>
                    </a:lnTo>
                    <a:lnTo>
                      <a:pt x="69" y="1075"/>
                    </a:ln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40" y="3"/>
                    </a:lnTo>
                    <a:lnTo>
                      <a:pt x="69" y="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20" name="Freeform 41"/>
              <p:cNvSpPr/>
              <p:nvPr/>
            </p:nvSpPr>
            <p:spPr>
              <a:xfrm>
                <a:off x="1390680" y="608040"/>
                <a:ext cx="40680" cy="77400"/>
              </a:xfrm>
              <a:custGeom>
                <a:avLst/>
                <a:gdLst>
                  <a:gd name="textAreaLeft" fmla="*/ 0 w 40680"/>
                  <a:gd name="textAreaRight" fmla="*/ 41040 w 40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571" h="1075">
                    <a:moveTo>
                      <a:pt x="266" y="999"/>
                    </a:moveTo>
                    <a:lnTo>
                      <a:pt x="318" y="998"/>
                    </a:lnTo>
                    <a:lnTo>
                      <a:pt x="362" y="997"/>
                    </a:lnTo>
                    <a:lnTo>
                      <a:pt x="397" y="996"/>
                    </a:lnTo>
                    <a:lnTo>
                      <a:pt x="425" y="996"/>
                    </a:lnTo>
                    <a:lnTo>
                      <a:pt x="440" y="996"/>
                    </a:lnTo>
                    <a:lnTo>
                      <a:pt x="456" y="995"/>
                    </a:lnTo>
                    <a:lnTo>
                      <a:pt x="472" y="994"/>
                    </a:lnTo>
                    <a:lnTo>
                      <a:pt x="488" y="994"/>
                    </a:lnTo>
                    <a:lnTo>
                      <a:pt x="505" y="990"/>
                    </a:lnTo>
                    <a:lnTo>
                      <a:pt x="524" y="987"/>
                    </a:lnTo>
                    <a:lnTo>
                      <a:pt x="545" y="984"/>
                    </a:lnTo>
                    <a:lnTo>
                      <a:pt x="571" y="981"/>
                    </a:lnTo>
                    <a:lnTo>
                      <a:pt x="569" y="998"/>
                    </a:lnTo>
                    <a:lnTo>
                      <a:pt x="565" y="1014"/>
                    </a:lnTo>
                    <a:lnTo>
                      <a:pt x="564" y="1030"/>
                    </a:lnTo>
                    <a:lnTo>
                      <a:pt x="565" y="1042"/>
                    </a:lnTo>
                    <a:lnTo>
                      <a:pt x="565" y="1051"/>
                    </a:lnTo>
                    <a:lnTo>
                      <a:pt x="571" y="1075"/>
                    </a:lnTo>
                    <a:lnTo>
                      <a:pt x="0" y="1075"/>
                    </a:lnTo>
                    <a:lnTo>
                      <a:pt x="0" y="0"/>
                    </a:lnTo>
                    <a:lnTo>
                      <a:pt x="559" y="0"/>
                    </a:lnTo>
                    <a:lnTo>
                      <a:pt x="557" y="29"/>
                    </a:lnTo>
                    <a:lnTo>
                      <a:pt x="556" y="49"/>
                    </a:lnTo>
                    <a:lnTo>
                      <a:pt x="557" y="67"/>
                    </a:lnTo>
                    <a:lnTo>
                      <a:pt x="559" y="96"/>
                    </a:lnTo>
                    <a:lnTo>
                      <a:pt x="540" y="91"/>
                    </a:lnTo>
                    <a:lnTo>
                      <a:pt x="523" y="88"/>
                    </a:lnTo>
                    <a:lnTo>
                      <a:pt x="508" y="86"/>
                    </a:lnTo>
                    <a:lnTo>
                      <a:pt x="497" y="84"/>
                    </a:lnTo>
                    <a:lnTo>
                      <a:pt x="478" y="82"/>
                    </a:lnTo>
                    <a:lnTo>
                      <a:pt x="457" y="80"/>
                    </a:lnTo>
                    <a:lnTo>
                      <a:pt x="438" y="79"/>
                    </a:lnTo>
                    <a:lnTo>
                      <a:pt x="419" y="78"/>
                    </a:lnTo>
                    <a:lnTo>
                      <a:pt x="261" y="76"/>
                    </a:lnTo>
                    <a:lnTo>
                      <a:pt x="139" y="76"/>
                    </a:lnTo>
                    <a:lnTo>
                      <a:pt x="139" y="471"/>
                    </a:lnTo>
                    <a:lnTo>
                      <a:pt x="427" y="471"/>
                    </a:lnTo>
                    <a:lnTo>
                      <a:pt x="473" y="467"/>
                    </a:lnTo>
                    <a:lnTo>
                      <a:pt x="524" y="463"/>
                    </a:lnTo>
                    <a:lnTo>
                      <a:pt x="521" y="487"/>
                    </a:lnTo>
                    <a:lnTo>
                      <a:pt x="520" y="504"/>
                    </a:lnTo>
                    <a:lnTo>
                      <a:pt x="521" y="521"/>
                    </a:lnTo>
                    <a:lnTo>
                      <a:pt x="524" y="548"/>
                    </a:lnTo>
                    <a:lnTo>
                      <a:pt x="473" y="545"/>
                    </a:lnTo>
                    <a:lnTo>
                      <a:pt x="427" y="540"/>
                    </a:lnTo>
                    <a:lnTo>
                      <a:pt x="139" y="540"/>
                    </a:lnTo>
                    <a:lnTo>
                      <a:pt x="139" y="1002"/>
                    </a:lnTo>
                    <a:lnTo>
                      <a:pt x="153" y="1001"/>
                    </a:lnTo>
                    <a:lnTo>
                      <a:pt x="179" y="1001"/>
                    </a:lnTo>
                    <a:lnTo>
                      <a:pt x="217" y="1000"/>
                    </a:lnTo>
                    <a:lnTo>
                      <a:pt x="266" y="99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21" name="Freeform 42"/>
              <p:cNvSpPr/>
              <p:nvPr/>
            </p:nvSpPr>
            <p:spPr>
              <a:xfrm>
                <a:off x="1290600" y="608040"/>
                <a:ext cx="80280" cy="77400"/>
              </a:xfrm>
              <a:custGeom>
                <a:avLst/>
                <a:gdLst>
                  <a:gd name="textAreaLeft" fmla="*/ 0 w 80280"/>
                  <a:gd name="textAreaRight" fmla="*/ 80640 w 802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1117" h="1086">
                    <a:moveTo>
                      <a:pt x="140" y="1004"/>
                    </a:moveTo>
                    <a:lnTo>
                      <a:pt x="489" y="1004"/>
                    </a:lnTo>
                    <a:lnTo>
                      <a:pt x="489" y="0"/>
                    </a:lnTo>
                    <a:lnTo>
                      <a:pt x="506" y="2"/>
                    </a:lnTo>
                    <a:lnTo>
                      <a:pt x="524" y="4"/>
                    </a:lnTo>
                    <a:lnTo>
                      <a:pt x="541" y="4"/>
                    </a:lnTo>
                    <a:lnTo>
                      <a:pt x="559" y="5"/>
                    </a:lnTo>
                    <a:lnTo>
                      <a:pt x="581" y="4"/>
                    </a:lnTo>
                    <a:lnTo>
                      <a:pt x="599" y="4"/>
                    </a:lnTo>
                    <a:lnTo>
                      <a:pt x="615" y="2"/>
                    </a:lnTo>
                    <a:lnTo>
                      <a:pt x="627" y="0"/>
                    </a:lnTo>
                    <a:lnTo>
                      <a:pt x="627" y="1004"/>
                    </a:lnTo>
                    <a:lnTo>
                      <a:pt x="978" y="1004"/>
                    </a:lnTo>
                    <a:lnTo>
                      <a:pt x="978" y="0"/>
                    </a:lnTo>
                    <a:lnTo>
                      <a:pt x="995" y="2"/>
                    </a:lnTo>
                    <a:lnTo>
                      <a:pt x="1012" y="4"/>
                    </a:lnTo>
                    <a:lnTo>
                      <a:pt x="1029" y="4"/>
                    </a:lnTo>
                    <a:lnTo>
                      <a:pt x="1047" y="5"/>
                    </a:lnTo>
                    <a:lnTo>
                      <a:pt x="1065" y="4"/>
                    </a:lnTo>
                    <a:lnTo>
                      <a:pt x="1082" y="4"/>
                    </a:lnTo>
                    <a:lnTo>
                      <a:pt x="1100" y="2"/>
                    </a:lnTo>
                    <a:lnTo>
                      <a:pt x="1117" y="0"/>
                    </a:lnTo>
                    <a:lnTo>
                      <a:pt x="1117" y="1086"/>
                    </a:lnTo>
                    <a:lnTo>
                      <a:pt x="1086" y="1086"/>
                    </a:lnTo>
                    <a:lnTo>
                      <a:pt x="1052" y="1086"/>
                    </a:lnTo>
                    <a:lnTo>
                      <a:pt x="1012" y="1085"/>
                    </a:lnTo>
                    <a:lnTo>
                      <a:pt x="969" y="1085"/>
                    </a:lnTo>
                    <a:lnTo>
                      <a:pt x="944" y="1084"/>
                    </a:lnTo>
                    <a:lnTo>
                      <a:pt x="920" y="1084"/>
                    </a:lnTo>
                    <a:lnTo>
                      <a:pt x="896" y="1084"/>
                    </a:lnTo>
                    <a:lnTo>
                      <a:pt x="870" y="1084"/>
                    </a:lnTo>
                    <a:lnTo>
                      <a:pt x="844" y="1083"/>
                    </a:lnTo>
                    <a:lnTo>
                      <a:pt x="818" y="1083"/>
                    </a:lnTo>
                    <a:lnTo>
                      <a:pt x="791" y="1083"/>
                    </a:lnTo>
                    <a:lnTo>
                      <a:pt x="763" y="1083"/>
                    </a:lnTo>
                    <a:lnTo>
                      <a:pt x="736" y="1081"/>
                    </a:lnTo>
                    <a:lnTo>
                      <a:pt x="709" y="1081"/>
                    </a:lnTo>
                    <a:lnTo>
                      <a:pt x="683" y="1081"/>
                    </a:lnTo>
                    <a:lnTo>
                      <a:pt x="657" y="1081"/>
                    </a:lnTo>
                    <a:lnTo>
                      <a:pt x="632" y="1080"/>
                    </a:lnTo>
                    <a:lnTo>
                      <a:pt x="606" y="1080"/>
                    </a:lnTo>
                    <a:lnTo>
                      <a:pt x="582" y="1080"/>
                    </a:lnTo>
                    <a:lnTo>
                      <a:pt x="559" y="1080"/>
                    </a:lnTo>
                    <a:lnTo>
                      <a:pt x="197" y="1080"/>
                    </a:lnTo>
                    <a:lnTo>
                      <a:pt x="172" y="1081"/>
                    </a:lnTo>
                    <a:lnTo>
                      <a:pt x="143" y="1081"/>
                    </a:lnTo>
                    <a:lnTo>
                      <a:pt x="112" y="1083"/>
                    </a:lnTo>
                    <a:lnTo>
                      <a:pt x="77" y="1084"/>
                    </a:lnTo>
                    <a:lnTo>
                      <a:pt x="45" y="1084"/>
                    </a:lnTo>
                    <a:lnTo>
                      <a:pt x="22" y="1085"/>
                    </a:lnTo>
                    <a:lnTo>
                      <a:pt x="7" y="1086"/>
                    </a:lnTo>
                    <a:lnTo>
                      <a:pt x="0" y="1086"/>
                    </a:lnTo>
                    <a:lnTo>
                      <a:pt x="0" y="0"/>
                    </a:lnTo>
                    <a:lnTo>
                      <a:pt x="16" y="2"/>
                    </a:lnTo>
                    <a:lnTo>
                      <a:pt x="33" y="4"/>
                    </a:lnTo>
                    <a:lnTo>
                      <a:pt x="51" y="4"/>
                    </a:lnTo>
                    <a:lnTo>
                      <a:pt x="69" y="5"/>
                    </a:lnTo>
                    <a:lnTo>
                      <a:pt x="86" y="4"/>
                    </a:lnTo>
                    <a:lnTo>
                      <a:pt x="104" y="4"/>
                    </a:lnTo>
                    <a:lnTo>
                      <a:pt x="122" y="2"/>
                    </a:lnTo>
                    <a:lnTo>
                      <a:pt x="140" y="0"/>
                    </a:lnTo>
                    <a:lnTo>
                      <a:pt x="140" y="100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22" name="Freeform 43"/>
              <p:cNvSpPr/>
              <p:nvPr/>
            </p:nvSpPr>
            <p:spPr>
              <a:xfrm>
                <a:off x="1260720" y="608040"/>
                <a:ext cx="9000" cy="77400"/>
              </a:xfrm>
              <a:custGeom>
                <a:avLst/>
                <a:gdLst>
                  <a:gd name="textAreaLeft" fmla="*/ 0 w 9000"/>
                  <a:gd name="textAreaRight" fmla="*/ 9360 w 90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140" h="1081">
                    <a:moveTo>
                      <a:pt x="140" y="0"/>
                    </a:moveTo>
                    <a:lnTo>
                      <a:pt x="140" y="1081"/>
                    </a:lnTo>
                    <a:lnTo>
                      <a:pt x="111" y="1078"/>
                    </a:lnTo>
                    <a:lnTo>
                      <a:pt x="26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7" y="2"/>
                    </a:lnTo>
                    <a:lnTo>
                      <a:pt x="34" y="3"/>
                    </a:lnTo>
                    <a:lnTo>
                      <a:pt x="52" y="4"/>
                    </a:lnTo>
                    <a:lnTo>
                      <a:pt x="70" y="4"/>
                    </a:lnTo>
                    <a:lnTo>
                      <a:pt x="91" y="4"/>
                    </a:lnTo>
                    <a:lnTo>
                      <a:pt x="110" y="3"/>
                    </a:lnTo>
                    <a:lnTo>
                      <a:pt x="126" y="2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23" name="Freeform 44"/>
              <p:cNvSpPr/>
              <p:nvPr/>
            </p:nvSpPr>
            <p:spPr>
              <a:xfrm>
                <a:off x="1200240" y="608040"/>
                <a:ext cx="50400" cy="77400"/>
              </a:xfrm>
              <a:custGeom>
                <a:avLst/>
                <a:gdLst>
                  <a:gd name="textAreaLeft" fmla="*/ 0 w 50400"/>
                  <a:gd name="textAreaRight" fmla="*/ 50760 w 504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688" h="1078">
                    <a:moveTo>
                      <a:pt x="40" y="3"/>
                    </a:moveTo>
                    <a:lnTo>
                      <a:pt x="68" y="4"/>
                    </a:lnTo>
                    <a:lnTo>
                      <a:pt x="95" y="3"/>
                    </a:lnTo>
                    <a:lnTo>
                      <a:pt x="138" y="0"/>
                    </a:lnTo>
                    <a:lnTo>
                      <a:pt x="138" y="488"/>
                    </a:lnTo>
                    <a:lnTo>
                      <a:pt x="282" y="488"/>
                    </a:lnTo>
                    <a:lnTo>
                      <a:pt x="318" y="489"/>
                    </a:lnTo>
                    <a:lnTo>
                      <a:pt x="353" y="491"/>
                    </a:lnTo>
                    <a:lnTo>
                      <a:pt x="386" y="492"/>
                    </a:lnTo>
                    <a:lnTo>
                      <a:pt x="418" y="495"/>
                    </a:lnTo>
                    <a:lnTo>
                      <a:pt x="446" y="498"/>
                    </a:lnTo>
                    <a:lnTo>
                      <a:pt x="474" y="502"/>
                    </a:lnTo>
                    <a:lnTo>
                      <a:pt x="499" y="508"/>
                    </a:lnTo>
                    <a:lnTo>
                      <a:pt x="521" y="513"/>
                    </a:lnTo>
                    <a:lnTo>
                      <a:pt x="544" y="519"/>
                    </a:lnTo>
                    <a:lnTo>
                      <a:pt x="563" y="527"/>
                    </a:lnTo>
                    <a:lnTo>
                      <a:pt x="582" y="536"/>
                    </a:lnTo>
                    <a:lnTo>
                      <a:pt x="598" y="546"/>
                    </a:lnTo>
                    <a:lnTo>
                      <a:pt x="614" y="556"/>
                    </a:lnTo>
                    <a:lnTo>
                      <a:pt x="626" y="568"/>
                    </a:lnTo>
                    <a:lnTo>
                      <a:pt x="639" y="581"/>
                    </a:lnTo>
                    <a:lnTo>
                      <a:pt x="648" y="595"/>
                    </a:lnTo>
                    <a:lnTo>
                      <a:pt x="658" y="609"/>
                    </a:lnTo>
                    <a:lnTo>
                      <a:pt x="666" y="625"/>
                    </a:lnTo>
                    <a:lnTo>
                      <a:pt x="673" y="642"/>
                    </a:lnTo>
                    <a:lnTo>
                      <a:pt x="678" y="661"/>
                    </a:lnTo>
                    <a:lnTo>
                      <a:pt x="682" y="681"/>
                    </a:lnTo>
                    <a:lnTo>
                      <a:pt x="686" y="702"/>
                    </a:lnTo>
                    <a:lnTo>
                      <a:pt x="687" y="724"/>
                    </a:lnTo>
                    <a:lnTo>
                      <a:pt x="688" y="747"/>
                    </a:lnTo>
                    <a:lnTo>
                      <a:pt x="688" y="764"/>
                    </a:lnTo>
                    <a:lnTo>
                      <a:pt x="687" y="781"/>
                    </a:lnTo>
                    <a:lnTo>
                      <a:pt x="684" y="798"/>
                    </a:lnTo>
                    <a:lnTo>
                      <a:pt x="682" y="814"/>
                    </a:lnTo>
                    <a:lnTo>
                      <a:pt x="680" y="829"/>
                    </a:lnTo>
                    <a:lnTo>
                      <a:pt x="677" y="844"/>
                    </a:lnTo>
                    <a:lnTo>
                      <a:pt x="673" y="859"/>
                    </a:lnTo>
                    <a:lnTo>
                      <a:pt x="669" y="873"/>
                    </a:lnTo>
                    <a:lnTo>
                      <a:pt x="663" y="885"/>
                    </a:lnTo>
                    <a:lnTo>
                      <a:pt x="657" y="898"/>
                    </a:lnTo>
                    <a:lnTo>
                      <a:pt x="651" y="911"/>
                    </a:lnTo>
                    <a:lnTo>
                      <a:pt x="644" y="923"/>
                    </a:lnTo>
                    <a:lnTo>
                      <a:pt x="636" y="933"/>
                    </a:lnTo>
                    <a:lnTo>
                      <a:pt x="627" y="944"/>
                    </a:lnTo>
                    <a:lnTo>
                      <a:pt x="619" y="954"/>
                    </a:lnTo>
                    <a:lnTo>
                      <a:pt x="609" y="964"/>
                    </a:lnTo>
                    <a:lnTo>
                      <a:pt x="599" y="973"/>
                    </a:lnTo>
                    <a:lnTo>
                      <a:pt x="587" y="982"/>
                    </a:lnTo>
                    <a:lnTo>
                      <a:pt x="575" y="990"/>
                    </a:lnTo>
                    <a:lnTo>
                      <a:pt x="563" y="999"/>
                    </a:lnTo>
                    <a:lnTo>
                      <a:pt x="549" y="1007"/>
                    </a:lnTo>
                    <a:lnTo>
                      <a:pt x="535" y="1015"/>
                    </a:lnTo>
                    <a:lnTo>
                      <a:pt x="519" y="1022"/>
                    </a:lnTo>
                    <a:lnTo>
                      <a:pt x="504" y="1029"/>
                    </a:lnTo>
                    <a:lnTo>
                      <a:pt x="487" y="1035"/>
                    </a:lnTo>
                    <a:lnTo>
                      <a:pt x="470" y="1041"/>
                    </a:lnTo>
                    <a:lnTo>
                      <a:pt x="452" y="1047"/>
                    </a:lnTo>
                    <a:lnTo>
                      <a:pt x="433" y="1052"/>
                    </a:lnTo>
                    <a:lnTo>
                      <a:pt x="394" y="1062"/>
                    </a:lnTo>
                    <a:lnTo>
                      <a:pt x="352" y="1070"/>
                    </a:lnTo>
                    <a:lnTo>
                      <a:pt x="339" y="1071"/>
                    </a:lnTo>
                    <a:lnTo>
                      <a:pt x="321" y="1072"/>
                    </a:lnTo>
                    <a:lnTo>
                      <a:pt x="300" y="1073"/>
                    </a:lnTo>
                    <a:lnTo>
                      <a:pt x="275" y="1074"/>
                    </a:lnTo>
                    <a:lnTo>
                      <a:pt x="245" y="1076"/>
                    </a:lnTo>
                    <a:lnTo>
                      <a:pt x="213" y="1076"/>
                    </a:lnTo>
                    <a:lnTo>
                      <a:pt x="178" y="1078"/>
                    </a:lnTo>
                    <a:lnTo>
                      <a:pt x="141" y="1078"/>
                    </a:lnTo>
                    <a:lnTo>
                      <a:pt x="0" y="1078"/>
                    </a:lnTo>
                    <a:lnTo>
                      <a:pt x="0" y="0"/>
                    </a:lnTo>
                    <a:lnTo>
                      <a:pt x="40" y="3"/>
                    </a:lnTo>
                    <a:close/>
                    <a:moveTo>
                      <a:pt x="514" y="881"/>
                    </a:moveTo>
                    <a:lnTo>
                      <a:pt x="521" y="867"/>
                    </a:lnTo>
                    <a:lnTo>
                      <a:pt x="527" y="852"/>
                    </a:lnTo>
                    <a:lnTo>
                      <a:pt x="532" y="838"/>
                    </a:lnTo>
                    <a:lnTo>
                      <a:pt x="536" y="822"/>
                    </a:lnTo>
                    <a:lnTo>
                      <a:pt x="539" y="806"/>
                    </a:lnTo>
                    <a:lnTo>
                      <a:pt x="541" y="790"/>
                    </a:lnTo>
                    <a:lnTo>
                      <a:pt x="543" y="772"/>
                    </a:lnTo>
                    <a:lnTo>
                      <a:pt x="544" y="755"/>
                    </a:lnTo>
                    <a:lnTo>
                      <a:pt x="543" y="735"/>
                    </a:lnTo>
                    <a:lnTo>
                      <a:pt x="540" y="714"/>
                    </a:lnTo>
                    <a:lnTo>
                      <a:pt x="537" y="695"/>
                    </a:lnTo>
                    <a:lnTo>
                      <a:pt x="532" y="677"/>
                    </a:lnTo>
                    <a:lnTo>
                      <a:pt x="526" y="660"/>
                    </a:lnTo>
                    <a:lnTo>
                      <a:pt x="518" y="644"/>
                    </a:lnTo>
                    <a:lnTo>
                      <a:pt x="509" y="630"/>
                    </a:lnTo>
                    <a:lnTo>
                      <a:pt x="498" y="615"/>
                    </a:lnTo>
                    <a:lnTo>
                      <a:pt x="486" y="602"/>
                    </a:lnTo>
                    <a:lnTo>
                      <a:pt x="474" y="590"/>
                    </a:lnTo>
                    <a:lnTo>
                      <a:pt x="459" y="581"/>
                    </a:lnTo>
                    <a:lnTo>
                      <a:pt x="443" y="571"/>
                    </a:lnTo>
                    <a:lnTo>
                      <a:pt x="426" y="565"/>
                    </a:lnTo>
                    <a:lnTo>
                      <a:pt x="407" y="558"/>
                    </a:lnTo>
                    <a:lnTo>
                      <a:pt x="387" y="554"/>
                    </a:lnTo>
                    <a:lnTo>
                      <a:pt x="366" y="552"/>
                    </a:lnTo>
                    <a:lnTo>
                      <a:pt x="356" y="551"/>
                    </a:lnTo>
                    <a:lnTo>
                      <a:pt x="347" y="550"/>
                    </a:lnTo>
                    <a:lnTo>
                      <a:pt x="338" y="550"/>
                    </a:lnTo>
                    <a:lnTo>
                      <a:pt x="329" y="549"/>
                    </a:lnTo>
                    <a:lnTo>
                      <a:pt x="318" y="549"/>
                    </a:lnTo>
                    <a:lnTo>
                      <a:pt x="304" y="549"/>
                    </a:lnTo>
                    <a:lnTo>
                      <a:pt x="288" y="549"/>
                    </a:lnTo>
                    <a:lnTo>
                      <a:pt x="269" y="548"/>
                    </a:lnTo>
                    <a:lnTo>
                      <a:pt x="138" y="548"/>
                    </a:lnTo>
                    <a:lnTo>
                      <a:pt x="138" y="1012"/>
                    </a:lnTo>
                    <a:lnTo>
                      <a:pt x="294" y="1012"/>
                    </a:lnTo>
                    <a:lnTo>
                      <a:pt x="313" y="1009"/>
                    </a:lnTo>
                    <a:lnTo>
                      <a:pt x="331" y="1005"/>
                    </a:lnTo>
                    <a:lnTo>
                      <a:pt x="349" y="1002"/>
                    </a:lnTo>
                    <a:lnTo>
                      <a:pt x="366" y="997"/>
                    </a:lnTo>
                    <a:lnTo>
                      <a:pt x="382" y="992"/>
                    </a:lnTo>
                    <a:lnTo>
                      <a:pt x="397" y="985"/>
                    </a:lnTo>
                    <a:lnTo>
                      <a:pt x="412" y="978"/>
                    </a:lnTo>
                    <a:lnTo>
                      <a:pt x="427" y="970"/>
                    </a:lnTo>
                    <a:lnTo>
                      <a:pt x="441" y="962"/>
                    </a:lnTo>
                    <a:lnTo>
                      <a:pt x="454" y="952"/>
                    </a:lnTo>
                    <a:lnTo>
                      <a:pt x="466" y="942"/>
                    </a:lnTo>
                    <a:lnTo>
                      <a:pt x="477" y="931"/>
                    </a:lnTo>
                    <a:lnTo>
                      <a:pt x="487" y="919"/>
                    </a:lnTo>
                    <a:lnTo>
                      <a:pt x="497" y="908"/>
                    </a:lnTo>
                    <a:lnTo>
                      <a:pt x="507" y="895"/>
                    </a:lnTo>
                    <a:lnTo>
                      <a:pt x="514" y="88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24" name="Freeform 45"/>
              <p:cNvSpPr/>
              <p:nvPr/>
            </p:nvSpPr>
            <p:spPr>
              <a:xfrm>
                <a:off x="1133640" y="608040"/>
                <a:ext cx="50400" cy="77400"/>
              </a:xfrm>
              <a:custGeom>
                <a:avLst/>
                <a:gdLst>
                  <a:gd name="textAreaLeft" fmla="*/ 0 w 50400"/>
                  <a:gd name="textAreaRight" fmla="*/ 50760 w 5040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707" h="1075">
                    <a:moveTo>
                      <a:pt x="140" y="1017"/>
                    </a:moveTo>
                    <a:lnTo>
                      <a:pt x="296" y="1017"/>
                    </a:lnTo>
                    <a:lnTo>
                      <a:pt x="315" y="1017"/>
                    </a:lnTo>
                    <a:lnTo>
                      <a:pt x="333" y="1015"/>
                    </a:lnTo>
                    <a:lnTo>
                      <a:pt x="351" y="1013"/>
                    </a:lnTo>
                    <a:lnTo>
                      <a:pt x="368" y="1010"/>
                    </a:lnTo>
                    <a:lnTo>
                      <a:pt x="385" y="1005"/>
                    </a:lnTo>
                    <a:lnTo>
                      <a:pt x="402" y="1000"/>
                    </a:lnTo>
                    <a:lnTo>
                      <a:pt x="418" y="994"/>
                    </a:lnTo>
                    <a:lnTo>
                      <a:pt x="434" y="987"/>
                    </a:lnTo>
                    <a:lnTo>
                      <a:pt x="448" y="979"/>
                    </a:lnTo>
                    <a:lnTo>
                      <a:pt x="462" y="970"/>
                    </a:lnTo>
                    <a:lnTo>
                      <a:pt x="475" y="960"/>
                    </a:lnTo>
                    <a:lnTo>
                      <a:pt x="487" y="949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5" y="885"/>
                    </a:lnTo>
                    <a:lnTo>
                      <a:pt x="542" y="871"/>
                    </a:lnTo>
                    <a:lnTo>
                      <a:pt x="547" y="855"/>
                    </a:lnTo>
                    <a:lnTo>
                      <a:pt x="553" y="840"/>
                    </a:lnTo>
                    <a:lnTo>
                      <a:pt x="556" y="824"/>
                    </a:lnTo>
                    <a:lnTo>
                      <a:pt x="559" y="807"/>
                    </a:lnTo>
                    <a:lnTo>
                      <a:pt x="560" y="790"/>
                    </a:lnTo>
                    <a:lnTo>
                      <a:pt x="561" y="773"/>
                    </a:lnTo>
                    <a:lnTo>
                      <a:pt x="560" y="752"/>
                    </a:lnTo>
                    <a:lnTo>
                      <a:pt x="559" y="730"/>
                    </a:lnTo>
                    <a:lnTo>
                      <a:pt x="556" y="711"/>
                    </a:lnTo>
                    <a:lnTo>
                      <a:pt x="552" y="693"/>
                    </a:lnTo>
                    <a:lnTo>
                      <a:pt x="545" y="675"/>
                    </a:lnTo>
                    <a:lnTo>
                      <a:pt x="539" y="659"/>
                    </a:lnTo>
                    <a:lnTo>
                      <a:pt x="530" y="644"/>
                    </a:lnTo>
                    <a:lnTo>
                      <a:pt x="521" y="631"/>
                    </a:lnTo>
                    <a:lnTo>
                      <a:pt x="510" y="619"/>
                    </a:lnTo>
                    <a:lnTo>
                      <a:pt x="499" y="607"/>
                    </a:lnTo>
                    <a:lnTo>
                      <a:pt x="487" y="597"/>
                    </a:lnTo>
                    <a:lnTo>
                      <a:pt x="473" y="587"/>
                    </a:lnTo>
                    <a:lnTo>
                      <a:pt x="458" y="579"/>
                    </a:lnTo>
                    <a:lnTo>
                      <a:pt x="443" y="571"/>
                    </a:lnTo>
                    <a:lnTo>
                      <a:pt x="427" y="564"/>
                    </a:lnTo>
                    <a:lnTo>
                      <a:pt x="410" y="557"/>
                    </a:lnTo>
                    <a:lnTo>
                      <a:pt x="391" y="553"/>
                    </a:lnTo>
                    <a:lnTo>
                      <a:pt x="371" y="548"/>
                    </a:lnTo>
                    <a:lnTo>
                      <a:pt x="350" y="545"/>
                    </a:lnTo>
                    <a:lnTo>
                      <a:pt x="328" y="541"/>
                    </a:lnTo>
                    <a:lnTo>
                      <a:pt x="306" y="539"/>
                    </a:lnTo>
                    <a:lnTo>
                      <a:pt x="284" y="537"/>
                    </a:lnTo>
                    <a:lnTo>
                      <a:pt x="259" y="536"/>
                    </a:lnTo>
                    <a:lnTo>
                      <a:pt x="235" y="536"/>
                    </a:lnTo>
                    <a:lnTo>
                      <a:pt x="140" y="536"/>
                    </a:lnTo>
                    <a:lnTo>
                      <a:pt x="140" y="1017"/>
                    </a:lnTo>
                    <a:close/>
                    <a:moveTo>
                      <a:pt x="262" y="60"/>
                    </a:moveTo>
                    <a:lnTo>
                      <a:pt x="140" y="60"/>
                    </a:lnTo>
                    <a:lnTo>
                      <a:pt x="140" y="474"/>
                    </a:lnTo>
                    <a:lnTo>
                      <a:pt x="195" y="474"/>
                    </a:lnTo>
                    <a:lnTo>
                      <a:pt x="229" y="474"/>
                    </a:lnTo>
                    <a:lnTo>
                      <a:pt x="260" y="472"/>
                    </a:lnTo>
                    <a:lnTo>
                      <a:pt x="289" y="471"/>
                    </a:lnTo>
                    <a:lnTo>
                      <a:pt x="314" y="469"/>
                    </a:lnTo>
                    <a:lnTo>
                      <a:pt x="339" y="465"/>
                    </a:lnTo>
                    <a:lnTo>
                      <a:pt x="363" y="460"/>
                    </a:lnTo>
                    <a:lnTo>
                      <a:pt x="386" y="452"/>
                    </a:lnTo>
                    <a:lnTo>
                      <a:pt x="410" y="444"/>
                    </a:lnTo>
                    <a:lnTo>
                      <a:pt x="423" y="436"/>
                    </a:lnTo>
                    <a:lnTo>
                      <a:pt x="436" y="429"/>
                    </a:lnTo>
                    <a:lnTo>
                      <a:pt x="449" y="420"/>
                    </a:lnTo>
                    <a:lnTo>
                      <a:pt x="461" y="412"/>
                    </a:lnTo>
                    <a:lnTo>
                      <a:pt x="471" y="401"/>
                    </a:lnTo>
                    <a:lnTo>
                      <a:pt x="481" y="391"/>
                    </a:lnTo>
                    <a:lnTo>
                      <a:pt x="490" y="379"/>
                    </a:lnTo>
                    <a:lnTo>
                      <a:pt x="498" y="367"/>
                    </a:lnTo>
                    <a:lnTo>
                      <a:pt x="506" y="354"/>
                    </a:lnTo>
                    <a:lnTo>
                      <a:pt x="512" y="340"/>
                    </a:lnTo>
                    <a:lnTo>
                      <a:pt x="518" y="326"/>
                    </a:lnTo>
                    <a:lnTo>
                      <a:pt x="523" y="312"/>
                    </a:lnTo>
                    <a:lnTo>
                      <a:pt x="526" y="297"/>
                    </a:lnTo>
                    <a:lnTo>
                      <a:pt x="529" y="282"/>
                    </a:lnTo>
                    <a:lnTo>
                      <a:pt x="530" y="268"/>
                    </a:lnTo>
                    <a:lnTo>
                      <a:pt x="530" y="252"/>
                    </a:lnTo>
                    <a:lnTo>
                      <a:pt x="530" y="235"/>
                    </a:lnTo>
                    <a:lnTo>
                      <a:pt x="529" y="218"/>
                    </a:lnTo>
                    <a:lnTo>
                      <a:pt x="526" y="202"/>
                    </a:lnTo>
                    <a:lnTo>
                      <a:pt x="523" y="187"/>
                    </a:lnTo>
                    <a:lnTo>
                      <a:pt x="519" y="173"/>
                    </a:lnTo>
                    <a:lnTo>
                      <a:pt x="514" y="160"/>
                    </a:lnTo>
                    <a:lnTo>
                      <a:pt x="507" y="149"/>
                    </a:lnTo>
                    <a:lnTo>
                      <a:pt x="500" y="137"/>
                    </a:lnTo>
                    <a:lnTo>
                      <a:pt x="491" y="126"/>
                    </a:lnTo>
                    <a:lnTo>
                      <a:pt x="482" y="117"/>
                    </a:lnTo>
                    <a:lnTo>
                      <a:pt x="472" y="108"/>
                    </a:lnTo>
                    <a:lnTo>
                      <a:pt x="462" y="100"/>
                    </a:lnTo>
                    <a:lnTo>
                      <a:pt x="450" y="92"/>
                    </a:lnTo>
                    <a:lnTo>
                      <a:pt x="437" y="86"/>
                    </a:lnTo>
                    <a:lnTo>
                      <a:pt x="423" y="81"/>
                    </a:lnTo>
                    <a:lnTo>
                      <a:pt x="410" y="77"/>
                    </a:lnTo>
                    <a:lnTo>
                      <a:pt x="394" y="72"/>
                    </a:lnTo>
                    <a:lnTo>
                      <a:pt x="378" y="69"/>
                    </a:lnTo>
                    <a:lnTo>
                      <a:pt x="361" y="66"/>
                    </a:lnTo>
                    <a:lnTo>
                      <a:pt x="343" y="64"/>
                    </a:lnTo>
                    <a:lnTo>
                      <a:pt x="324" y="62"/>
                    </a:lnTo>
                    <a:lnTo>
                      <a:pt x="305" y="61"/>
                    </a:lnTo>
                    <a:lnTo>
                      <a:pt x="284" y="60"/>
                    </a:lnTo>
                    <a:lnTo>
                      <a:pt x="262" y="60"/>
                    </a:lnTo>
                    <a:close/>
                    <a:moveTo>
                      <a:pt x="0" y="0"/>
                    </a:moveTo>
                    <a:lnTo>
                      <a:pt x="318" y="0"/>
                    </a:lnTo>
                    <a:lnTo>
                      <a:pt x="346" y="0"/>
                    </a:lnTo>
                    <a:lnTo>
                      <a:pt x="374" y="1"/>
                    </a:lnTo>
                    <a:lnTo>
                      <a:pt x="400" y="3"/>
                    </a:lnTo>
                    <a:lnTo>
                      <a:pt x="425" y="5"/>
                    </a:lnTo>
                    <a:lnTo>
                      <a:pt x="449" y="9"/>
                    </a:lnTo>
                    <a:lnTo>
                      <a:pt x="471" y="12"/>
                    </a:lnTo>
                    <a:lnTo>
                      <a:pt x="491" y="16"/>
                    </a:lnTo>
                    <a:lnTo>
                      <a:pt x="511" y="20"/>
                    </a:lnTo>
                    <a:lnTo>
                      <a:pt x="530" y="27"/>
                    </a:lnTo>
                    <a:lnTo>
                      <a:pt x="548" y="33"/>
                    </a:lnTo>
                    <a:lnTo>
                      <a:pt x="564" y="40"/>
                    </a:lnTo>
                    <a:lnTo>
                      <a:pt x="580" y="49"/>
                    </a:lnTo>
                    <a:lnTo>
                      <a:pt x="594" y="57"/>
                    </a:lnTo>
                    <a:lnTo>
                      <a:pt x="607" y="68"/>
                    </a:lnTo>
                    <a:lnTo>
                      <a:pt x="618" y="79"/>
                    </a:lnTo>
                    <a:lnTo>
                      <a:pt x="629" y="89"/>
                    </a:lnTo>
                    <a:lnTo>
                      <a:pt x="639" y="103"/>
                    </a:lnTo>
                    <a:lnTo>
                      <a:pt x="647" y="116"/>
                    </a:lnTo>
                    <a:lnTo>
                      <a:pt x="653" y="131"/>
                    </a:lnTo>
                    <a:lnTo>
                      <a:pt x="659" y="147"/>
                    </a:lnTo>
                    <a:lnTo>
                      <a:pt x="664" y="163"/>
                    </a:lnTo>
                    <a:lnTo>
                      <a:pt x="666" y="181"/>
                    </a:lnTo>
                    <a:lnTo>
                      <a:pt x="668" y="199"/>
                    </a:lnTo>
                    <a:lnTo>
                      <a:pt x="669" y="219"/>
                    </a:lnTo>
                    <a:lnTo>
                      <a:pt x="669" y="232"/>
                    </a:lnTo>
                    <a:lnTo>
                      <a:pt x="668" y="244"/>
                    </a:lnTo>
                    <a:lnTo>
                      <a:pt x="666" y="257"/>
                    </a:lnTo>
                    <a:lnTo>
                      <a:pt x="665" y="270"/>
                    </a:lnTo>
                    <a:lnTo>
                      <a:pt x="662" y="282"/>
                    </a:lnTo>
                    <a:lnTo>
                      <a:pt x="659" y="294"/>
                    </a:lnTo>
                    <a:lnTo>
                      <a:pt x="655" y="306"/>
                    </a:lnTo>
                    <a:lnTo>
                      <a:pt x="651" y="318"/>
                    </a:lnTo>
                    <a:lnTo>
                      <a:pt x="641" y="339"/>
                    </a:lnTo>
                    <a:lnTo>
                      <a:pt x="629" y="360"/>
                    </a:lnTo>
                    <a:lnTo>
                      <a:pt x="614" y="380"/>
                    </a:lnTo>
                    <a:lnTo>
                      <a:pt x="599" y="398"/>
                    </a:lnTo>
                    <a:lnTo>
                      <a:pt x="581" y="415"/>
                    </a:lnTo>
                    <a:lnTo>
                      <a:pt x="561" y="431"/>
                    </a:lnTo>
                    <a:lnTo>
                      <a:pt x="541" y="446"/>
                    </a:lnTo>
                    <a:lnTo>
                      <a:pt x="519" y="460"/>
                    </a:lnTo>
                    <a:lnTo>
                      <a:pt x="498" y="470"/>
                    </a:lnTo>
                    <a:lnTo>
                      <a:pt x="473" y="480"/>
                    </a:lnTo>
                    <a:lnTo>
                      <a:pt x="448" y="488"/>
                    </a:lnTo>
                    <a:lnTo>
                      <a:pt x="419" y="497"/>
                    </a:lnTo>
                    <a:lnTo>
                      <a:pt x="431" y="497"/>
                    </a:lnTo>
                    <a:lnTo>
                      <a:pt x="443" y="499"/>
                    </a:lnTo>
                    <a:lnTo>
                      <a:pt x="454" y="500"/>
                    </a:lnTo>
                    <a:lnTo>
                      <a:pt x="467" y="502"/>
                    </a:lnTo>
                    <a:lnTo>
                      <a:pt x="480" y="504"/>
                    </a:lnTo>
                    <a:lnTo>
                      <a:pt x="492" y="508"/>
                    </a:lnTo>
                    <a:lnTo>
                      <a:pt x="506" y="511"/>
                    </a:lnTo>
                    <a:lnTo>
                      <a:pt x="520" y="515"/>
                    </a:lnTo>
                    <a:lnTo>
                      <a:pt x="533" y="519"/>
                    </a:lnTo>
                    <a:lnTo>
                      <a:pt x="545" y="522"/>
                    </a:lnTo>
                    <a:lnTo>
                      <a:pt x="558" y="528"/>
                    </a:lnTo>
                    <a:lnTo>
                      <a:pt x="570" y="533"/>
                    </a:lnTo>
                    <a:lnTo>
                      <a:pt x="580" y="538"/>
                    </a:lnTo>
                    <a:lnTo>
                      <a:pt x="591" y="545"/>
                    </a:lnTo>
                    <a:lnTo>
                      <a:pt x="601" y="551"/>
                    </a:lnTo>
                    <a:lnTo>
                      <a:pt x="612" y="557"/>
                    </a:lnTo>
                    <a:lnTo>
                      <a:pt x="623" y="565"/>
                    </a:lnTo>
                    <a:lnTo>
                      <a:pt x="632" y="572"/>
                    </a:lnTo>
                    <a:lnTo>
                      <a:pt x="642" y="581"/>
                    </a:lnTo>
                    <a:lnTo>
                      <a:pt x="650" y="590"/>
                    </a:lnTo>
                    <a:lnTo>
                      <a:pt x="659" y="600"/>
                    </a:lnTo>
                    <a:lnTo>
                      <a:pt x="667" y="609"/>
                    </a:lnTo>
                    <a:lnTo>
                      <a:pt x="675" y="621"/>
                    </a:lnTo>
                    <a:lnTo>
                      <a:pt x="681" y="632"/>
                    </a:lnTo>
                    <a:lnTo>
                      <a:pt x="687" y="644"/>
                    </a:lnTo>
                    <a:lnTo>
                      <a:pt x="693" y="657"/>
                    </a:lnTo>
                    <a:lnTo>
                      <a:pt x="698" y="670"/>
                    </a:lnTo>
                    <a:lnTo>
                      <a:pt x="701" y="684"/>
                    </a:lnTo>
                    <a:lnTo>
                      <a:pt x="704" y="699"/>
                    </a:lnTo>
                    <a:lnTo>
                      <a:pt x="706" y="713"/>
                    </a:lnTo>
                    <a:lnTo>
                      <a:pt x="707" y="729"/>
                    </a:lnTo>
                    <a:lnTo>
                      <a:pt x="707" y="746"/>
                    </a:lnTo>
                    <a:lnTo>
                      <a:pt x="707" y="767"/>
                    </a:lnTo>
                    <a:lnTo>
                      <a:pt x="705" y="787"/>
                    </a:lnTo>
                    <a:lnTo>
                      <a:pt x="703" y="807"/>
                    </a:lnTo>
                    <a:lnTo>
                      <a:pt x="699" y="825"/>
                    </a:lnTo>
                    <a:lnTo>
                      <a:pt x="695" y="844"/>
                    </a:lnTo>
                    <a:lnTo>
                      <a:pt x="688" y="862"/>
                    </a:lnTo>
                    <a:lnTo>
                      <a:pt x="681" y="879"/>
                    </a:lnTo>
                    <a:lnTo>
                      <a:pt x="672" y="896"/>
                    </a:lnTo>
                    <a:lnTo>
                      <a:pt x="664" y="913"/>
                    </a:lnTo>
                    <a:lnTo>
                      <a:pt x="653" y="929"/>
                    </a:lnTo>
                    <a:lnTo>
                      <a:pt x="642" y="944"/>
                    </a:lnTo>
                    <a:lnTo>
                      <a:pt x="629" y="959"/>
                    </a:lnTo>
                    <a:lnTo>
                      <a:pt x="615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6" y="1013"/>
                    </a:lnTo>
                    <a:lnTo>
                      <a:pt x="556" y="1019"/>
                    </a:lnTo>
                    <a:lnTo>
                      <a:pt x="545" y="1025"/>
                    </a:lnTo>
                    <a:lnTo>
                      <a:pt x="534" y="1032"/>
                    </a:lnTo>
                    <a:lnTo>
                      <a:pt x="522" y="1037"/>
                    </a:lnTo>
                    <a:lnTo>
                      <a:pt x="497" y="1047"/>
                    </a:lnTo>
                    <a:lnTo>
                      <a:pt x="470" y="1055"/>
                    </a:lnTo>
                    <a:lnTo>
                      <a:pt x="444" y="1062"/>
                    </a:lnTo>
                    <a:lnTo>
                      <a:pt x="417" y="1066"/>
                    </a:lnTo>
                    <a:lnTo>
                      <a:pt x="390" y="1070"/>
                    </a:lnTo>
                    <a:lnTo>
                      <a:pt x="361" y="1073"/>
                    </a:lnTo>
                    <a:lnTo>
                      <a:pt x="234" y="1075"/>
                    </a:lnTo>
                    <a:lnTo>
                      <a:pt x="0" y="10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25" name="Freeform 46"/>
              <p:cNvSpPr/>
              <p:nvPr/>
            </p:nvSpPr>
            <p:spPr>
              <a:xfrm>
                <a:off x="1035000" y="606240"/>
                <a:ext cx="83520" cy="80280"/>
              </a:xfrm>
              <a:custGeom>
                <a:avLst/>
                <a:gdLst>
                  <a:gd name="textAreaLeft" fmla="*/ 0 w 83520"/>
                  <a:gd name="textAreaRight" fmla="*/ 83880 w 83520"/>
                  <a:gd name="textAreaTop" fmla="*/ 0 h 80280"/>
                  <a:gd name="textAreaBottom" fmla="*/ 80640 h 80280"/>
                </a:gdLst>
                <a:ahLst/>
                <a:rect l="textAreaLeft" t="textAreaTop" r="textAreaRight" b="textAreaBottom"/>
                <a:pathLst>
                  <a:path w="1181" h="1122">
                    <a:moveTo>
                      <a:pt x="159" y="969"/>
                    </a:moveTo>
                    <a:lnTo>
                      <a:pt x="140" y="950"/>
                    </a:lnTo>
                    <a:lnTo>
                      <a:pt x="123" y="931"/>
                    </a:lnTo>
                    <a:lnTo>
                      <a:pt x="106" y="909"/>
                    </a:lnTo>
                    <a:lnTo>
                      <a:pt x="91" y="887"/>
                    </a:lnTo>
                    <a:lnTo>
                      <a:pt x="76" y="865"/>
                    </a:lnTo>
                    <a:lnTo>
                      <a:pt x="64" y="840"/>
                    </a:lnTo>
                    <a:lnTo>
                      <a:pt x="52" y="816"/>
                    </a:lnTo>
                    <a:lnTo>
                      <a:pt x="40" y="790"/>
                    </a:lnTo>
                    <a:lnTo>
                      <a:pt x="31" y="764"/>
                    </a:lnTo>
                    <a:lnTo>
                      <a:pt x="23" y="737"/>
                    </a:lnTo>
                    <a:lnTo>
                      <a:pt x="16" y="710"/>
                    </a:lnTo>
                    <a:lnTo>
                      <a:pt x="11" y="683"/>
                    </a:lnTo>
                    <a:lnTo>
                      <a:pt x="5" y="655"/>
                    </a:lnTo>
                    <a:lnTo>
                      <a:pt x="2" y="626"/>
                    </a:lnTo>
                    <a:lnTo>
                      <a:pt x="0" y="595"/>
                    </a:lnTo>
                    <a:lnTo>
                      <a:pt x="0" y="563"/>
                    </a:lnTo>
                    <a:lnTo>
                      <a:pt x="0" y="533"/>
                    </a:lnTo>
                    <a:lnTo>
                      <a:pt x="2" y="502"/>
                    </a:lnTo>
                    <a:lnTo>
                      <a:pt x="5" y="471"/>
                    </a:lnTo>
                    <a:lnTo>
                      <a:pt x="11" y="442"/>
                    </a:lnTo>
                    <a:lnTo>
                      <a:pt x="16" y="414"/>
                    </a:lnTo>
                    <a:lnTo>
                      <a:pt x="24" y="386"/>
                    </a:lnTo>
                    <a:lnTo>
                      <a:pt x="33" y="359"/>
                    </a:lnTo>
                    <a:lnTo>
                      <a:pt x="43" y="332"/>
                    </a:lnTo>
                    <a:lnTo>
                      <a:pt x="55" y="307"/>
                    </a:lnTo>
                    <a:lnTo>
                      <a:pt x="68" y="281"/>
                    </a:lnTo>
                    <a:lnTo>
                      <a:pt x="82" y="258"/>
                    </a:lnTo>
                    <a:lnTo>
                      <a:pt x="97" y="234"/>
                    </a:lnTo>
                    <a:lnTo>
                      <a:pt x="113" y="213"/>
                    </a:lnTo>
                    <a:lnTo>
                      <a:pt x="130" y="192"/>
                    </a:lnTo>
                    <a:lnTo>
                      <a:pt x="149" y="172"/>
                    </a:lnTo>
                    <a:lnTo>
                      <a:pt x="169" y="152"/>
                    </a:lnTo>
                    <a:lnTo>
                      <a:pt x="190" y="135"/>
                    </a:lnTo>
                    <a:lnTo>
                      <a:pt x="210" y="118"/>
                    </a:lnTo>
                    <a:lnTo>
                      <a:pt x="232" y="103"/>
                    </a:lnTo>
                    <a:lnTo>
                      <a:pt x="254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7" y="51"/>
                    </a:lnTo>
                    <a:lnTo>
                      <a:pt x="354" y="40"/>
                    </a:lnTo>
                    <a:lnTo>
                      <a:pt x="380" y="31"/>
                    </a:lnTo>
                    <a:lnTo>
                      <a:pt x="408" y="22"/>
                    </a:lnTo>
                    <a:lnTo>
                      <a:pt x="435" y="16"/>
                    </a:lnTo>
                    <a:lnTo>
                      <a:pt x="464" y="9"/>
                    </a:lnTo>
                    <a:lnTo>
                      <a:pt x="493" y="5"/>
                    </a:lnTo>
                    <a:lnTo>
                      <a:pt x="522" y="2"/>
                    </a:lnTo>
                    <a:lnTo>
                      <a:pt x="552" y="1"/>
                    </a:lnTo>
                    <a:lnTo>
                      <a:pt x="583" y="0"/>
                    </a:lnTo>
                    <a:lnTo>
                      <a:pt x="611" y="1"/>
                    </a:lnTo>
                    <a:lnTo>
                      <a:pt x="640" y="2"/>
                    </a:lnTo>
                    <a:lnTo>
                      <a:pt x="668" y="4"/>
                    </a:lnTo>
                    <a:lnTo>
                      <a:pt x="696" y="8"/>
                    </a:lnTo>
                    <a:lnTo>
                      <a:pt x="724" y="13"/>
                    </a:lnTo>
                    <a:lnTo>
                      <a:pt x="751" y="18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7" y="51"/>
                    </a:lnTo>
                    <a:lnTo>
                      <a:pt x="882" y="61"/>
                    </a:lnTo>
                    <a:lnTo>
                      <a:pt x="907" y="73"/>
                    </a:lnTo>
                    <a:lnTo>
                      <a:pt x="931" y="86"/>
                    </a:lnTo>
                    <a:lnTo>
                      <a:pt x="953" y="100"/>
                    </a:lnTo>
                    <a:lnTo>
                      <a:pt x="976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7" y="165"/>
                    </a:lnTo>
                    <a:lnTo>
                      <a:pt x="1055" y="186"/>
                    </a:lnTo>
                    <a:lnTo>
                      <a:pt x="1072" y="206"/>
                    </a:lnTo>
                    <a:lnTo>
                      <a:pt x="1089" y="227"/>
                    </a:lnTo>
                    <a:lnTo>
                      <a:pt x="1104" y="250"/>
                    </a:lnTo>
                    <a:lnTo>
                      <a:pt x="1118" y="274"/>
                    </a:lnTo>
                    <a:lnTo>
                      <a:pt x="1131" y="299"/>
                    </a:lnTo>
                    <a:lnTo>
                      <a:pt x="1143" y="326"/>
                    </a:lnTo>
                    <a:lnTo>
                      <a:pt x="1153" y="353"/>
                    </a:lnTo>
                    <a:lnTo>
                      <a:pt x="1161" y="381"/>
                    </a:lnTo>
                    <a:lnTo>
                      <a:pt x="1168" y="411"/>
                    </a:lnTo>
                    <a:lnTo>
                      <a:pt x="1174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0" y="662"/>
                    </a:lnTo>
                    <a:lnTo>
                      <a:pt x="1166" y="682"/>
                    </a:lnTo>
                    <a:lnTo>
                      <a:pt x="1161" y="701"/>
                    </a:lnTo>
                    <a:lnTo>
                      <a:pt x="1156" y="719"/>
                    </a:lnTo>
                    <a:lnTo>
                      <a:pt x="1150" y="739"/>
                    </a:lnTo>
                    <a:lnTo>
                      <a:pt x="1144" y="757"/>
                    </a:lnTo>
                    <a:lnTo>
                      <a:pt x="1137" y="775"/>
                    </a:lnTo>
                    <a:lnTo>
                      <a:pt x="1129" y="793"/>
                    </a:lnTo>
                    <a:lnTo>
                      <a:pt x="1122" y="810"/>
                    </a:lnTo>
                    <a:lnTo>
                      <a:pt x="1112" y="827"/>
                    </a:lnTo>
                    <a:lnTo>
                      <a:pt x="1104" y="844"/>
                    </a:lnTo>
                    <a:lnTo>
                      <a:pt x="1094" y="860"/>
                    </a:lnTo>
                    <a:lnTo>
                      <a:pt x="1084" y="875"/>
                    </a:lnTo>
                    <a:lnTo>
                      <a:pt x="1073" y="891"/>
                    </a:lnTo>
                    <a:lnTo>
                      <a:pt x="1063" y="906"/>
                    </a:lnTo>
                    <a:lnTo>
                      <a:pt x="1051" y="921"/>
                    </a:lnTo>
                    <a:lnTo>
                      <a:pt x="1038" y="935"/>
                    </a:lnTo>
                    <a:lnTo>
                      <a:pt x="1025" y="948"/>
                    </a:lnTo>
                    <a:lnTo>
                      <a:pt x="1013" y="961"/>
                    </a:lnTo>
                    <a:lnTo>
                      <a:pt x="999" y="974"/>
                    </a:lnTo>
                    <a:lnTo>
                      <a:pt x="985" y="986"/>
                    </a:lnTo>
                    <a:lnTo>
                      <a:pt x="970" y="998"/>
                    </a:lnTo>
                    <a:lnTo>
                      <a:pt x="956" y="1009"/>
                    </a:lnTo>
                    <a:lnTo>
                      <a:pt x="940" y="1020"/>
                    </a:lnTo>
                    <a:lnTo>
                      <a:pt x="924" y="1029"/>
                    </a:lnTo>
                    <a:lnTo>
                      <a:pt x="907" y="1040"/>
                    </a:lnTo>
                    <a:lnTo>
                      <a:pt x="890" y="1048"/>
                    </a:lnTo>
                    <a:lnTo>
                      <a:pt x="873" y="1058"/>
                    </a:lnTo>
                    <a:lnTo>
                      <a:pt x="855" y="1065"/>
                    </a:lnTo>
                    <a:lnTo>
                      <a:pt x="837" y="1074"/>
                    </a:lnTo>
                    <a:lnTo>
                      <a:pt x="819" y="1080"/>
                    </a:lnTo>
                    <a:lnTo>
                      <a:pt x="801" y="1088"/>
                    </a:lnTo>
                    <a:lnTo>
                      <a:pt x="782" y="1093"/>
                    </a:lnTo>
                    <a:lnTo>
                      <a:pt x="763" y="1098"/>
                    </a:lnTo>
                    <a:lnTo>
                      <a:pt x="744" y="1104"/>
                    </a:lnTo>
                    <a:lnTo>
                      <a:pt x="725" y="1108"/>
                    </a:lnTo>
                    <a:lnTo>
                      <a:pt x="704" y="1111"/>
                    </a:lnTo>
                    <a:lnTo>
                      <a:pt x="684" y="1114"/>
                    </a:lnTo>
                    <a:lnTo>
                      <a:pt x="664" y="1117"/>
                    </a:lnTo>
                    <a:lnTo>
                      <a:pt x="644" y="1120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1"/>
                    </a:lnTo>
                    <a:lnTo>
                      <a:pt x="517" y="1120"/>
                    </a:lnTo>
                    <a:lnTo>
                      <a:pt x="486" y="1116"/>
                    </a:lnTo>
                    <a:lnTo>
                      <a:pt x="457" y="1112"/>
                    </a:lnTo>
                    <a:lnTo>
                      <a:pt x="428" y="1107"/>
                    </a:lnTo>
                    <a:lnTo>
                      <a:pt x="399" y="1099"/>
                    </a:lnTo>
                    <a:lnTo>
                      <a:pt x="371" y="1092"/>
                    </a:lnTo>
                    <a:lnTo>
                      <a:pt x="344" y="1084"/>
                    </a:lnTo>
                    <a:lnTo>
                      <a:pt x="317" y="1073"/>
                    </a:lnTo>
                    <a:lnTo>
                      <a:pt x="291" y="1061"/>
                    </a:lnTo>
                    <a:lnTo>
                      <a:pt x="267" y="1048"/>
                    </a:lnTo>
                    <a:lnTo>
                      <a:pt x="244" y="1035"/>
                    </a:lnTo>
                    <a:lnTo>
                      <a:pt x="221" y="1020"/>
                    </a:lnTo>
                    <a:lnTo>
                      <a:pt x="199" y="1004"/>
                    </a:lnTo>
                    <a:lnTo>
                      <a:pt x="178" y="987"/>
                    </a:lnTo>
                    <a:lnTo>
                      <a:pt x="159" y="969"/>
                    </a:lnTo>
                    <a:close/>
                    <a:moveTo>
                      <a:pt x="279" y="942"/>
                    </a:moveTo>
                    <a:lnTo>
                      <a:pt x="294" y="957"/>
                    </a:lnTo>
                    <a:lnTo>
                      <a:pt x="310" y="972"/>
                    </a:lnTo>
                    <a:lnTo>
                      <a:pt x="327" y="985"/>
                    </a:lnTo>
                    <a:lnTo>
                      <a:pt x="344" y="998"/>
                    </a:lnTo>
                    <a:lnTo>
                      <a:pt x="362" y="1009"/>
                    </a:lnTo>
                    <a:lnTo>
                      <a:pt x="380" y="1020"/>
                    </a:lnTo>
                    <a:lnTo>
                      <a:pt x="398" y="1029"/>
                    </a:lnTo>
                    <a:lnTo>
                      <a:pt x="418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2" y="1068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3" y="1069"/>
                    </a:lnTo>
                    <a:lnTo>
                      <a:pt x="640" y="1067"/>
                    </a:lnTo>
                    <a:lnTo>
                      <a:pt x="665" y="1063"/>
                    </a:lnTo>
                    <a:lnTo>
                      <a:pt x="690" y="1058"/>
                    </a:lnTo>
                    <a:lnTo>
                      <a:pt x="714" y="1051"/>
                    </a:lnTo>
                    <a:lnTo>
                      <a:pt x="737" y="1042"/>
                    </a:lnTo>
                    <a:lnTo>
                      <a:pt x="760" y="1033"/>
                    </a:lnTo>
                    <a:lnTo>
                      <a:pt x="781" y="1021"/>
                    </a:lnTo>
                    <a:lnTo>
                      <a:pt x="801" y="1009"/>
                    </a:lnTo>
                    <a:lnTo>
                      <a:pt x="821" y="995"/>
                    </a:lnTo>
                    <a:lnTo>
                      <a:pt x="839" y="981"/>
                    </a:lnTo>
                    <a:lnTo>
                      <a:pt x="857" y="966"/>
                    </a:lnTo>
                    <a:lnTo>
                      <a:pt x="874" y="950"/>
                    </a:lnTo>
                    <a:lnTo>
                      <a:pt x="890" y="933"/>
                    </a:lnTo>
                    <a:lnTo>
                      <a:pt x="904" y="915"/>
                    </a:lnTo>
                    <a:lnTo>
                      <a:pt x="917" y="896"/>
                    </a:lnTo>
                    <a:lnTo>
                      <a:pt x="931" y="875"/>
                    </a:lnTo>
                    <a:lnTo>
                      <a:pt x="943" y="855"/>
                    </a:lnTo>
                    <a:lnTo>
                      <a:pt x="954" y="834"/>
                    </a:lnTo>
                    <a:lnTo>
                      <a:pt x="965" y="813"/>
                    </a:lnTo>
                    <a:lnTo>
                      <a:pt x="975" y="792"/>
                    </a:lnTo>
                    <a:lnTo>
                      <a:pt x="984" y="769"/>
                    </a:lnTo>
                    <a:lnTo>
                      <a:pt x="992" y="746"/>
                    </a:lnTo>
                    <a:lnTo>
                      <a:pt x="999" y="723"/>
                    </a:lnTo>
                    <a:lnTo>
                      <a:pt x="1005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2" y="612"/>
                    </a:lnTo>
                    <a:lnTo>
                      <a:pt x="1024" y="592"/>
                    </a:lnTo>
                    <a:lnTo>
                      <a:pt x="1025" y="572"/>
                    </a:lnTo>
                    <a:lnTo>
                      <a:pt x="1025" y="552"/>
                    </a:lnTo>
                    <a:lnTo>
                      <a:pt x="1025" y="514"/>
                    </a:lnTo>
                    <a:lnTo>
                      <a:pt x="1024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3" y="393"/>
                    </a:lnTo>
                    <a:lnTo>
                      <a:pt x="1006" y="366"/>
                    </a:lnTo>
                    <a:lnTo>
                      <a:pt x="998" y="337"/>
                    </a:lnTo>
                    <a:lnTo>
                      <a:pt x="988" y="310"/>
                    </a:lnTo>
                    <a:lnTo>
                      <a:pt x="976" y="282"/>
                    </a:lnTo>
                    <a:lnTo>
                      <a:pt x="961" y="256"/>
                    </a:lnTo>
                    <a:lnTo>
                      <a:pt x="945" y="229"/>
                    </a:lnTo>
                    <a:lnTo>
                      <a:pt x="926" y="204"/>
                    </a:lnTo>
                    <a:lnTo>
                      <a:pt x="916" y="192"/>
                    </a:lnTo>
                    <a:lnTo>
                      <a:pt x="907" y="181"/>
                    </a:lnTo>
                    <a:lnTo>
                      <a:pt x="895" y="170"/>
                    </a:lnTo>
                    <a:lnTo>
                      <a:pt x="885" y="160"/>
                    </a:lnTo>
                    <a:lnTo>
                      <a:pt x="873" y="149"/>
                    </a:lnTo>
                    <a:lnTo>
                      <a:pt x="861" y="140"/>
                    </a:lnTo>
                    <a:lnTo>
                      <a:pt x="850" y="131"/>
                    </a:lnTo>
                    <a:lnTo>
                      <a:pt x="837" y="123"/>
                    </a:lnTo>
                    <a:lnTo>
                      <a:pt x="824" y="114"/>
                    </a:lnTo>
                    <a:lnTo>
                      <a:pt x="810" y="106"/>
                    </a:lnTo>
                    <a:lnTo>
                      <a:pt x="797" y="100"/>
                    </a:lnTo>
                    <a:lnTo>
                      <a:pt x="783" y="92"/>
                    </a:lnTo>
                    <a:lnTo>
                      <a:pt x="768" y="86"/>
                    </a:lnTo>
                    <a:lnTo>
                      <a:pt x="753" y="80"/>
                    </a:lnTo>
                    <a:lnTo>
                      <a:pt x="738" y="75"/>
                    </a:lnTo>
                    <a:lnTo>
                      <a:pt x="722" y="70"/>
                    </a:lnTo>
                    <a:lnTo>
                      <a:pt x="691" y="62"/>
                    </a:lnTo>
                    <a:lnTo>
                      <a:pt x="660" y="57"/>
                    </a:lnTo>
                    <a:lnTo>
                      <a:pt x="644" y="55"/>
                    </a:lnTo>
                    <a:lnTo>
                      <a:pt x="629" y="53"/>
                    </a:lnTo>
                    <a:lnTo>
                      <a:pt x="613" y="53"/>
                    </a:lnTo>
                    <a:lnTo>
                      <a:pt x="599" y="52"/>
                    </a:lnTo>
                    <a:lnTo>
                      <a:pt x="573" y="53"/>
                    </a:lnTo>
                    <a:lnTo>
                      <a:pt x="549" y="55"/>
                    </a:lnTo>
                    <a:lnTo>
                      <a:pt x="524" y="57"/>
                    </a:lnTo>
                    <a:lnTo>
                      <a:pt x="501" y="61"/>
                    </a:lnTo>
                    <a:lnTo>
                      <a:pt x="478" y="67"/>
                    </a:lnTo>
                    <a:lnTo>
                      <a:pt x="456" y="73"/>
                    </a:lnTo>
                    <a:lnTo>
                      <a:pt x="434" y="80"/>
                    </a:lnTo>
                    <a:lnTo>
                      <a:pt x="413" y="90"/>
                    </a:lnTo>
                    <a:lnTo>
                      <a:pt x="393" y="100"/>
                    </a:lnTo>
                    <a:lnTo>
                      <a:pt x="373" y="111"/>
                    </a:lnTo>
                    <a:lnTo>
                      <a:pt x="355" y="123"/>
                    </a:lnTo>
                    <a:lnTo>
                      <a:pt x="337" y="136"/>
                    </a:lnTo>
                    <a:lnTo>
                      <a:pt x="319" y="149"/>
                    </a:lnTo>
                    <a:lnTo>
                      <a:pt x="303" y="164"/>
                    </a:lnTo>
                    <a:lnTo>
                      <a:pt x="287" y="180"/>
                    </a:lnTo>
                    <a:lnTo>
                      <a:pt x="272" y="197"/>
                    </a:lnTo>
                    <a:lnTo>
                      <a:pt x="258" y="214"/>
                    </a:lnTo>
                    <a:lnTo>
                      <a:pt x="245" y="233"/>
                    </a:lnTo>
                    <a:lnTo>
                      <a:pt x="233" y="253"/>
                    </a:lnTo>
                    <a:lnTo>
                      <a:pt x="221" y="274"/>
                    </a:lnTo>
                    <a:lnTo>
                      <a:pt x="211" y="296"/>
                    </a:lnTo>
                    <a:lnTo>
                      <a:pt x="201" y="318"/>
                    </a:lnTo>
                    <a:lnTo>
                      <a:pt x="192" y="342"/>
                    </a:lnTo>
                    <a:lnTo>
                      <a:pt x="184" y="366"/>
                    </a:lnTo>
                    <a:lnTo>
                      <a:pt x="177" y="390"/>
                    </a:lnTo>
                    <a:lnTo>
                      <a:pt x="172" y="416"/>
                    </a:lnTo>
                    <a:lnTo>
                      <a:pt x="166" y="442"/>
                    </a:lnTo>
                    <a:lnTo>
                      <a:pt x="162" y="469"/>
                    </a:lnTo>
                    <a:lnTo>
                      <a:pt x="159" y="497"/>
                    </a:lnTo>
                    <a:lnTo>
                      <a:pt x="157" y="525"/>
                    </a:lnTo>
                    <a:lnTo>
                      <a:pt x="155" y="553"/>
                    </a:lnTo>
                    <a:lnTo>
                      <a:pt x="155" y="583"/>
                    </a:lnTo>
                    <a:lnTo>
                      <a:pt x="155" y="610"/>
                    </a:lnTo>
                    <a:lnTo>
                      <a:pt x="157" y="638"/>
                    </a:lnTo>
                    <a:lnTo>
                      <a:pt x="159" y="664"/>
                    </a:lnTo>
                    <a:lnTo>
                      <a:pt x="162" y="691"/>
                    </a:lnTo>
                    <a:lnTo>
                      <a:pt x="166" y="716"/>
                    </a:lnTo>
                    <a:lnTo>
                      <a:pt x="172" y="741"/>
                    </a:lnTo>
                    <a:lnTo>
                      <a:pt x="179" y="764"/>
                    </a:lnTo>
                    <a:lnTo>
                      <a:pt x="186" y="787"/>
                    </a:lnTo>
                    <a:lnTo>
                      <a:pt x="195" y="810"/>
                    </a:lnTo>
                    <a:lnTo>
                      <a:pt x="204" y="831"/>
                    </a:lnTo>
                    <a:lnTo>
                      <a:pt x="214" y="851"/>
                    </a:lnTo>
                    <a:lnTo>
                      <a:pt x="226" y="871"/>
                    </a:lnTo>
                    <a:lnTo>
                      <a:pt x="237" y="890"/>
                    </a:lnTo>
                    <a:lnTo>
                      <a:pt x="250" y="908"/>
                    </a:lnTo>
                    <a:lnTo>
                      <a:pt x="264" y="925"/>
                    </a:lnTo>
                    <a:lnTo>
                      <a:pt x="279" y="94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3840" bIns="3384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26" name="Freeform 47"/>
              <p:cNvSpPr/>
              <p:nvPr/>
            </p:nvSpPr>
            <p:spPr>
              <a:xfrm>
                <a:off x="951120" y="608040"/>
                <a:ext cx="67680" cy="77400"/>
              </a:xfrm>
              <a:custGeom>
                <a:avLst/>
                <a:gdLst>
                  <a:gd name="textAreaLeft" fmla="*/ 0 w 67680"/>
                  <a:gd name="textAreaRight" fmla="*/ 68040 w 67680"/>
                  <a:gd name="textAreaTop" fmla="*/ 0 h 77400"/>
                  <a:gd name="textAreaBottom" fmla="*/ 77760 h 77400"/>
                </a:gdLst>
                <a:ahLst/>
                <a:rect l="textAreaLeft" t="textAreaTop" r="textAreaRight" b="textAreaBottom"/>
                <a:pathLst>
                  <a:path w="940" h="1081">
                    <a:moveTo>
                      <a:pt x="68" y="1075"/>
                    </a:move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13" y="1079"/>
                    </a:lnTo>
                    <a:lnTo>
                      <a:pt x="901" y="1079"/>
                    </a:lnTo>
                    <a:lnTo>
                      <a:pt x="894" y="1078"/>
                    </a:lnTo>
                    <a:lnTo>
                      <a:pt x="871" y="1075"/>
                    </a:lnTo>
                    <a:lnTo>
                      <a:pt x="847" y="1078"/>
                    </a:lnTo>
                    <a:lnTo>
                      <a:pt x="828" y="1079"/>
                    </a:lnTo>
                    <a:lnTo>
                      <a:pt x="803" y="1081"/>
                    </a:lnTo>
                    <a:lnTo>
                      <a:pt x="803" y="80"/>
                    </a:lnTo>
                    <a:lnTo>
                      <a:pt x="787" y="80"/>
                    </a:lnTo>
                    <a:lnTo>
                      <a:pt x="771" y="80"/>
                    </a:lnTo>
                    <a:lnTo>
                      <a:pt x="752" y="80"/>
                    </a:lnTo>
                    <a:lnTo>
                      <a:pt x="732" y="80"/>
                    </a:lnTo>
                    <a:lnTo>
                      <a:pt x="710" y="79"/>
                    </a:lnTo>
                    <a:lnTo>
                      <a:pt x="687" y="79"/>
                    </a:lnTo>
                    <a:lnTo>
                      <a:pt x="662" y="79"/>
                    </a:lnTo>
                    <a:lnTo>
                      <a:pt x="635" y="78"/>
                    </a:lnTo>
                    <a:lnTo>
                      <a:pt x="609" y="78"/>
                    </a:lnTo>
                    <a:lnTo>
                      <a:pt x="583" y="77"/>
                    </a:lnTo>
                    <a:lnTo>
                      <a:pt x="560" y="77"/>
                    </a:lnTo>
                    <a:lnTo>
                      <a:pt x="539" y="76"/>
                    </a:lnTo>
                    <a:lnTo>
                      <a:pt x="520" y="76"/>
                    </a:lnTo>
                    <a:lnTo>
                      <a:pt x="502" y="76"/>
                    </a:lnTo>
                    <a:lnTo>
                      <a:pt x="486" y="76"/>
                    </a:lnTo>
                    <a:lnTo>
                      <a:pt x="471" y="76"/>
                    </a:lnTo>
                    <a:lnTo>
                      <a:pt x="457" y="76"/>
                    </a:lnTo>
                    <a:lnTo>
                      <a:pt x="441" y="76"/>
                    </a:lnTo>
                    <a:lnTo>
                      <a:pt x="423" y="76"/>
                    </a:lnTo>
                    <a:lnTo>
                      <a:pt x="403" y="76"/>
                    </a:lnTo>
                    <a:lnTo>
                      <a:pt x="382" y="77"/>
                    </a:lnTo>
                    <a:lnTo>
                      <a:pt x="358" y="77"/>
                    </a:lnTo>
                    <a:lnTo>
                      <a:pt x="333" y="78"/>
                    </a:lnTo>
                    <a:lnTo>
                      <a:pt x="306" y="78"/>
                    </a:lnTo>
                    <a:lnTo>
                      <a:pt x="279" y="79"/>
                    </a:lnTo>
                    <a:lnTo>
                      <a:pt x="255" y="79"/>
                    </a:lnTo>
                    <a:lnTo>
                      <a:pt x="232" y="79"/>
                    </a:lnTo>
                    <a:lnTo>
                      <a:pt x="209" y="80"/>
                    </a:lnTo>
                    <a:lnTo>
                      <a:pt x="189" y="80"/>
                    </a:lnTo>
                    <a:lnTo>
                      <a:pt x="170" y="80"/>
                    </a:lnTo>
                    <a:lnTo>
                      <a:pt x="153" y="80"/>
                    </a:lnTo>
                    <a:lnTo>
                      <a:pt x="138" y="80"/>
                    </a:lnTo>
                    <a:lnTo>
                      <a:pt x="138" y="1081"/>
                    </a:lnTo>
                    <a:lnTo>
                      <a:pt x="110" y="1079"/>
                    </a:lnTo>
                    <a:lnTo>
                      <a:pt x="98" y="1079"/>
                    </a:lnTo>
                    <a:lnTo>
                      <a:pt x="91" y="1078"/>
                    </a:lnTo>
                    <a:lnTo>
                      <a:pt x="68" y="107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30960" bIns="3096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</p:grpSp>
        <p:grpSp>
          <p:nvGrpSpPr>
            <p:cNvPr id="327" name="Группа 67"/>
            <p:cNvGrpSpPr/>
            <p:nvPr/>
          </p:nvGrpSpPr>
          <p:grpSpPr>
            <a:xfrm>
              <a:off x="162000" y="239760"/>
              <a:ext cx="522720" cy="623520"/>
              <a:chOff x="162000" y="239760"/>
              <a:chExt cx="522720" cy="623520"/>
            </a:xfrm>
          </p:grpSpPr>
          <p:sp>
            <p:nvSpPr>
              <p:cNvPr id="328" name="Freeform 48"/>
              <p:cNvSpPr/>
              <p:nvPr/>
            </p:nvSpPr>
            <p:spPr>
              <a:xfrm>
                <a:off x="162000" y="239760"/>
                <a:ext cx="522720" cy="288720"/>
              </a:xfrm>
              <a:custGeom>
                <a:avLst/>
                <a:gdLst>
                  <a:gd name="textAreaLeft" fmla="*/ 0 w 522720"/>
                  <a:gd name="textAreaRight" fmla="*/ 523080 w 522720"/>
                  <a:gd name="textAreaTop" fmla="*/ 0 h 288720"/>
                  <a:gd name="textAreaBottom" fmla="*/ 289080 h 288720"/>
                </a:gdLst>
                <a:ahLst/>
                <a:rect l="textAreaLeft" t="textAreaTop" r="textAreaRight" b="textAreaBottom"/>
                <a:pathLst>
                  <a:path w="7283" h="4012">
                    <a:moveTo>
                      <a:pt x="1718" y="3310"/>
                    </a:moveTo>
                    <a:lnTo>
                      <a:pt x="3548" y="3310"/>
                    </a:lnTo>
                    <a:lnTo>
                      <a:pt x="3548" y="2567"/>
                    </a:lnTo>
                    <a:lnTo>
                      <a:pt x="5362" y="2567"/>
                    </a:lnTo>
                    <a:lnTo>
                      <a:pt x="5362" y="1825"/>
                    </a:lnTo>
                    <a:lnTo>
                      <a:pt x="7273" y="1825"/>
                    </a:lnTo>
                    <a:lnTo>
                      <a:pt x="7273" y="1737"/>
                    </a:lnTo>
                    <a:lnTo>
                      <a:pt x="7275" y="1651"/>
                    </a:lnTo>
                    <a:lnTo>
                      <a:pt x="7275" y="1568"/>
                    </a:lnTo>
                    <a:lnTo>
                      <a:pt x="7276" y="1487"/>
                    </a:lnTo>
                    <a:lnTo>
                      <a:pt x="7276" y="1407"/>
                    </a:lnTo>
                    <a:lnTo>
                      <a:pt x="7277" y="1329"/>
                    </a:lnTo>
                    <a:lnTo>
                      <a:pt x="7277" y="1251"/>
                    </a:lnTo>
                    <a:lnTo>
                      <a:pt x="7278" y="1174"/>
                    </a:lnTo>
                    <a:lnTo>
                      <a:pt x="7278" y="1095"/>
                    </a:lnTo>
                    <a:lnTo>
                      <a:pt x="7279" y="1016"/>
                    </a:lnTo>
                    <a:lnTo>
                      <a:pt x="7280" y="935"/>
                    </a:lnTo>
                    <a:lnTo>
                      <a:pt x="7280" y="853"/>
                    </a:lnTo>
                    <a:lnTo>
                      <a:pt x="7281" y="768"/>
                    </a:lnTo>
                    <a:lnTo>
                      <a:pt x="7282" y="680"/>
                    </a:lnTo>
                    <a:lnTo>
                      <a:pt x="7282" y="590"/>
                    </a:lnTo>
                    <a:lnTo>
                      <a:pt x="7283" y="495"/>
                    </a:lnTo>
                    <a:lnTo>
                      <a:pt x="7283" y="221"/>
                    </a:lnTo>
                    <a:lnTo>
                      <a:pt x="7281" y="205"/>
                    </a:lnTo>
                    <a:lnTo>
                      <a:pt x="7278" y="190"/>
                    </a:lnTo>
                    <a:lnTo>
                      <a:pt x="7273" y="176"/>
                    </a:lnTo>
                    <a:lnTo>
                      <a:pt x="7269" y="162"/>
                    </a:lnTo>
                    <a:lnTo>
                      <a:pt x="7264" y="150"/>
                    </a:lnTo>
                    <a:lnTo>
                      <a:pt x="7259" y="138"/>
                    </a:lnTo>
                    <a:lnTo>
                      <a:pt x="7251" y="127"/>
                    </a:lnTo>
                    <a:lnTo>
                      <a:pt x="7245" y="116"/>
                    </a:lnTo>
                    <a:lnTo>
                      <a:pt x="7236" y="106"/>
                    </a:lnTo>
                    <a:lnTo>
                      <a:pt x="7229" y="97"/>
                    </a:lnTo>
                    <a:lnTo>
                      <a:pt x="7219" y="88"/>
                    </a:lnTo>
                    <a:lnTo>
                      <a:pt x="7210" y="80"/>
                    </a:lnTo>
                    <a:lnTo>
                      <a:pt x="7200" y="72"/>
                    </a:lnTo>
                    <a:lnTo>
                      <a:pt x="7190" y="65"/>
                    </a:lnTo>
                    <a:lnTo>
                      <a:pt x="7179" y="58"/>
                    </a:lnTo>
                    <a:lnTo>
                      <a:pt x="7168" y="52"/>
                    </a:lnTo>
                    <a:lnTo>
                      <a:pt x="7143" y="40"/>
                    </a:lnTo>
                    <a:lnTo>
                      <a:pt x="7118" y="31"/>
                    </a:lnTo>
                    <a:lnTo>
                      <a:pt x="7090" y="23"/>
                    </a:lnTo>
                    <a:lnTo>
                      <a:pt x="7062" y="17"/>
                    </a:lnTo>
                    <a:lnTo>
                      <a:pt x="7033" y="12"/>
                    </a:lnTo>
                    <a:lnTo>
                      <a:pt x="7002" y="6"/>
                    </a:lnTo>
                    <a:lnTo>
                      <a:pt x="6972" y="3"/>
                    </a:lnTo>
                    <a:lnTo>
                      <a:pt x="6940" y="0"/>
                    </a:lnTo>
                    <a:lnTo>
                      <a:pt x="6474" y="0"/>
                    </a:lnTo>
                    <a:lnTo>
                      <a:pt x="6360" y="1"/>
                    </a:lnTo>
                    <a:lnTo>
                      <a:pt x="6234" y="2"/>
                    </a:lnTo>
                    <a:lnTo>
                      <a:pt x="6097" y="2"/>
                    </a:lnTo>
                    <a:lnTo>
                      <a:pt x="5948" y="3"/>
                    </a:lnTo>
                    <a:lnTo>
                      <a:pt x="5789" y="3"/>
                    </a:lnTo>
                    <a:lnTo>
                      <a:pt x="5622" y="4"/>
                    </a:lnTo>
                    <a:lnTo>
                      <a:pt x="5447" y="4"/>
                    </a:lnTo>
                    <a:lnTo>
                      <a:pt x="5264" y="5"/>
                    </a:lnTo>
                    <a:lnTo>
                      <a:pt x="5075" y="5"/>
                    </a:lnTo>
                    <a:lnTo>
                      <a:pt x="4880" y="5"/>
                    </a:lnTo>
                    <a:lnTo>
                      <a:pt x="4681" y="6"/>
                    </a:lnTo>
                    <a:lnTo>
                      <a:pt x="4478" y="6"/>
                    </a:lnTo>
                    <a:lnTo>
                      <a:pt x="4271" y="6"/>
                    </a:lnTo>
                    <a:lnTo>
                      <a:pt x="4063" y="6"/>
                    </a:lnTo>
                    <a:lnTo>
                      <a:pt x="3853" y="6"/>
                    </a:lnTo>
                    <a:lnTo>
                      <a:pt x="3643" y="6"/>
                    </a:lnTo>
                    <a:lnTo>
                      <a:pt x="3640" y="6"/>
                    </a:lnTo>
                    <a:lnTo>
                      <a:pt x="3430" y="6"/>
                    </a:lnTo>
                    <a:lnTo>
                      <a:pt x="3220" y="6"/>
                    </a:lnTo>
                    <a:lnTo>
                      <a:pt x="3012" y="6"/>
                    </a:lnTo>
                    <a:lnTo>
                      <a:pt x="2805" y="6"/>
                    </a:lnTo>
                    <a:lnTo>
                      <a:pt x="2602" y="6"/>
                    </a:lnTo>
                    <a:lnTo>
                      <a:pt x="2403" y="5"/>
                    </a:lnTo>
                    <a:lnTo>
                      <a:pt x="2208" y="5"/>
                    </a:lnTo>
                    <a:lnTo>
                      <a:pt x="2019" y="5"/>
                    </a:lnTo>
                    <a:lnTo>
                      <a:pt x="1836" y="4"/>
                    </a:lnTo>
                    <a:lnTo>
                      <a:pt x="1660" y="4"/>
                    </a:lnTo>
                    <a:lnTo>
                      <a:pt x="1493" y="3"/>
                    </a:lnTo>
                    <a:lnTo>
                      <a:pt x="1335" y="3"/>
                    </a:lnTo>
                    <a:lnTo>
                      <a:pt x="1186" y="2"/>
                    </a:lnTo>
                    <a:lnTo>
                      <a:pt x="1049" y="2"/>
                    </a:lnTo>
                    <a:lnTo>
                      <a:pt x="923" y="1"/>
                    </a:lnTo>
                    <a:lnTo>
                      <a:pt x="808" y="0"/>
                    </a:lnTo>
                    <a:lnTo>
                      <a:pt x="343" y="0"/>
                    </a:lnTo>
                    <a:lnTo>
                      <a:pt x="311" y="3"/>
                    </a:lnTo>
                    <a:lnTo>
                      <a:pt x="281" y="6"/>
                    </a:lnTo>
                    <a:lnTo>
                      <a:pt x="250" y="12"/>
                    </a:lnTo>
                    <a:lnTo>
                      <a:pt x="220" y="17"/>
                    </a:lnTo>
                    <a:lnTo>
                      <a:pt x="193" y="23"/>
                    </a:lnTo>
                    <a:lnTo>
                      <a:pt x="165" y="31"/>
                    </a:lnTo>
                    <a:lnTo>
                      <a:pt x="140" y="40"/>
                    </a:lnTo>
                    <a:lnTo>
                      <a:pt x="115" y="52"/>
                    </a:lnTo>
                    <a:lnTo>
                      <a:pt x="104" y="58"/>
                    </a:lnTo>
                    <a:lnTo>
                      <a:pt x="93" y="65"/>
                    </a:lnTo>
                    <a:lnTo>
                      <a:pt x="83" y="72"/>
                    </a:lnTo>
                    <a:lnTo>
                      <a:pt x="72" y="80"/>
                    </a:lnTo>
                    <a:lnTo>
                      <a:pt x="64" y="88"/>
                    </a:lnTo>
                    <a:lnTo>
                      <a:pt x="54" y="97"/>
                    </a:lnTo>
                    <a:lnTo>
                      <a:pt x="46" y="106"/>
                    </a:lnTo>
                    <a:lnTo>
                      <a:pt x="38" y="116"/>
                    </a:lnTo>
                    <a:lnTo>
                      <a:pt x="31" y="127"/>
                    </a:lnTo>
                    <a:lnTo>
                      <a:pt x="24" y="138"/>
                    </a:lnTo>
                    <a:lnTo>
                      <a:pt x="19" y="150"/>
                    </a:lnTo>
                    <a:lnTo>
                      <a:pt x="14" y="162"/>
                    </a:lnTo>
                    <a:lnTo>
                      <a:pt x="10" y="176"/>
                    </a:lnTo>
                    <a:lnTo>
                      <a:pt x="5" y="190"/>
                    </a:lnTo>
                    <a:lnTo>
                      <a:pt x="2" y="205"/>
                    </a:lnTo>
                    <a:lnTo>
                      <a:pt x="0" y="221"/>
                    </a:lnTo>
                    <a:lnTo>
                      <a:pt x="0" y="495"/>
                    </a:lnTo>
                    <a:lnTo>
                      <a:pt x="2" y="737"/>
                    </a:lnTo>
                    <a:lnTo>
                      <a:pt x="4" y="972"/>
                    </a:lnTo>
                    <a:lnTo>
                      <a:pt x="5" y="1203"/>
                    </a:lnTo>
                    <a:lnTo>
                      <a:pt x="6" y="1428"/>
                    </a:lnTo>
                    <a:lnTo>
                      <a:pt x="8" y="1648"/>
                    </a:lnTo>
                    <a:lnTo>
                      <a:pt x="10" y="1865"/>
                    </a:lnTo>
                    <a:lnTo>
                      <a:pt x="10" y="2079"/>
                    </a:lnTo>
                    <a:lnTo>
                      <a:pt x="11" y="2293"/>
                    </a:lnTo>
                    <a:lnTo>
                      <a:pt x="12" y="2504"/>
                    </a:lnTo>
                    <a:lnTo>
                      <a:pt x="12" y="2715"/>
                    </a:lnTo>
                    <a:lnTo>
                      <a:pt x="12" y="2926"/>
                    </a:lnTo>
                    <a:lnTo>
                      <a:pt x="13" y="3139"/>
                    </a:lnTo>
                    <a:lnTo>
                      <a:pt x="13" y="3352"/>
                    </a:lnTo>
                    <a:lnTo>
                      <a:pt x="12" y="3569"/>
                    </a:lnTo>
                    <a:lnTo>
                      <a:pt x="12" y="3788"/>
                    </a:lnTo>
                    <a:lnTo>
                      <a:pt x="12" y="4012"/>
                    </a:lnTo>
                    <a:lnTo>
                      <a:pt x="1718" y="4012"/>
                    </a:lnTo>
                    <a:lnTo>
                      <a:pt x="1718" y="331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329" name="Freeform 49"/>
              <p:cNvSpPr/>
              <p:nvPr/>
            </p:nvSpPr>
            <p:spPr>
              <a:xfrm>
                <a:off x="162000" y="426960"/>
                <a:ext cx="522720" cy="436320"/>
              </a:xfrm>
              <a:custGeom>
                <a:avLst/>
                <a:gdLst>
                  <a:gd name="textAreaLeft" fmla="*/ 0 w 522720"/>
                  <a:gd name="textAreaRight" fmla="*/ 523080 w 522720"/>
                  <a:gd name="textAreaTop" fmla="*/ 0 h 436320"/>
                  <a:gd name="textAreaBottom" fmla="*/ 436680 h 436320"/>
                </a:gdLst>
                <a:ahLst/>
                <a:rect l="textAreaLeft" t="textAreaTop" r="textAreaRight" b="textAreaBottom"/>
                <a:pathLst>
                  <a:path w="7279" h="6066">
                    <a:moveTo>
                      <a:pt x="5491" y="0"/>
                    </a:moveTo>
                    <a:lnTo>
                      <a:pt x="5491" y="742"/>
                    </a:lnTo>
                    <a:lnTo>
                      <a:pt x="3661" y="742"/>
                    </a:lnTo>
                    <a:lnTo>
                      <a:pt x="3661" y="1485"/>
                    </a:lnTo>
                    <a:lnTo>
                      <a:pt x="1833" y="1485"/>
                    </a:lnTo>
                    <a:lnTo>
                      <a:pt x="1833" y="2188"/>
                    </a:lnTo>
                    <a:lnTo>
                      <a:pt x="5" y="2188"/>
                    </a:lnTo>
                    <a:lnTo>
                      <a:pt x="5" y="2250"/>
                    </a:lnTo>
                    <a:lnTo>
                      <a:pt x="5" y="2315"/>
                    </a:lnTo>
                    <a:lnTo>
                      <a:pt x="5" y="2381"/>
                    </a:lnTo>
                    <a:lnTo>
                      <a:pt x="4" y="2449"/>
                    </a:lnTo>
                    <a:lnTo>
                      <a:pt x="4" y="2517"/>
                    </a:lnTo>
                    <a:lnTo>
                      <a:pt x="4" y="2586"/>
                    </a:lnTo>
                    <a:lnTo>
                      <a:pt x="3" y="2656"/>
                    </a:lnTo>
                    <a:lnTo>
                      <a:pt x="3" y="2727"/>
                    </a:lnTo>
                    <a:lnTo>
                      <a:pt x="3" y="2797"/>
                    </a:lnTo>
                    <a:lnTo>
                      <a:pt x="2" y="2867"/>
                    </a:lnTo>
                    <a:lnTo>
                      <a:pt x="2" y="2937"/>
                    </a:lnTo>
                    <a:lnTo>
                      <a:pt x="2" y="3007"/>
                    </a:lnTo>
                    <a:lnTo>
                      <a:pt x="1" y="3076"/>
                    </a:lnTo>
                    <a:lnTo>
                      <a:pt x="1" y="3144"/>
                    </a:lnTo>
                    <a:lnTo>
                      <a:pt x="1" y="3211"/>
                    </a:lnTo>
                    <a:lnTo>
                      <a:pt x="0" y="3277"/>
                    </a:lnTo>
                    <a:lnTo>
                      <a:pt x="0" y="3321"/>
                    </a:lnTo>
                    <a:lnTo>
                      <a:pt x="1" y="3366"/>
                    </a:lnTo>
                    <a:lnTo>
                      <a:pt x="2" y="3411"/>
                    </a:lnTo>
                    <a:lnTo>
                      <a:pt x="4" y="3457"/>
                    </a:lnTo>
                    <a:lnTo>
                      <a:pt x="8" y="3504"/>
                    </a:lnTo>
                    <a:lnTo>
                      <a:pt x="12" y="3549"/>
                    </a:lnTo>
                    <a:lnTo>
                      <a:pt x="18" y="3597"/>
                    </a:lnTo>
                    <a:lnTo>
                      <a:pt x="26" y="3644"/>
                    </a:lnTo>
                    <a:lnTo>
                      <a:pt x="35" y="3692"/>
                    </a:lnTo>
                    <a:lnTo>
                      <a:pt x="47" y="3741"/>
                    </a:lnTo>
                    <a:lnTo>
                      <a:pt x="60" y="3788"/>
                    </a:lnTo>
                    <a:lnTo>
                      <a:pt x="77" y="3838"/>
                    </a:lnTo>
                    <a:lnTo>
                      <a:pt x="97" y="3887"/>
                    </a:lnTo>
                    <a:lnTo>
                      <a:pt x="118" y="3937"/>
                    </a:lnTo>
                    <a:lnTo>
                      <a:pt x="143" y="3988"/>
                    </a:lnTo>
                    <a:lnTo>
                      <a:pt x="172" y="4038"/>
                    </a:lnTo>
                    <a:lnTo>
                      <a:pt x="204" y="4090"/>
                    </a:lnTo>
                    <a:lnTo>
                      <a:pt x="240" y="4141"/>
                    </a:lnTo>
                    <a:lnTo>
                      <a:pt x="279" y="4193"/>
                    </a:lnTo>
                    <a:lnTo>
                      <a:pt x="322" y="4246"/>
                    </a:lnTo>
                    <a:lnTo>
                      <a:pt x="371" y="4299"/>
                    </a:lnTo>
                    <a:lnTo>
                      <a:pt x="423" y="4352"/>
                    </a:lnTo>
                    <a:lnTo>
                      <a:pt x="480" y="4406"/>
                    </a:lnTo>
                    <a:lnTo>
                      <a:pt x="542" y="4460"/>
                    </a:lnTo>
                    <a:lnTo>
                      <a:pt x="610" y="4515"/>
                    </a:lnTo>
                    <a:lnTo>
                      <a:pt x="682" y="4571"/>
                    </a:lnTo>
                    <a:lnTo>
                      <a:pt x="761" y="4626"/>
                    </a:lnTo>
                    <a:lnTo>
                      <a:pt x="845" y="4682"/>
                    </a:lnTo>
                    <a:lnTo>
                      <a:pt x="934" y="4739"/>
                    </a:lnTo>
                    <a:lnTo>
                      <a:pt x="1031" y="4797"/>
                    </a:lnTo>
                    <a:lnTo>
                      <a:pt x="1134" y="4854"/>
                    </a:lnTo>
                    <a:lnTo>
                      <a:pt x="1243" y="4912"/>
                    </a:lnTo>
                    <a:lnTo>
                      <a:pt x="1375" y="4980"/>
                    </a:lnTo>
                    <a:lnTo>
                      <a:pt x="1530" y="5058"/>
                    </a:lnTo>
                    <a:lnTo>
                      <a:pt x="1702" y="5144"/>
                    </a:lnTo>
                    <a:lnTo>
                      <a:pt x="1888" y="5234"/>
                    </a:lnTo>
                    <a:lnTo>
                      <a:pt x="2083" y="5328"/>
                    </a:lnTo>
                    <a:lnTo>
                      <a:pt x="2283" y="5425"/>
                    </a:lnTo>
                    <a:lnTo>
                      <a:pt x="2483" y="5521"/>
                    </a:lnTo>
                    <a:lnTo>
                      <a:pt x="2681" y="5615"/>
                    </a:lnTo>
                    <a:lnTo>
                      <a:pt x="2871" y="5705"/>
                    </a:lnTo>
                    <a:lnTo>
                      <a:pt x="3050" y="5789"/>
                    </a:lnTo>
                    <a:lnTo>
                      <a:pt x="3212" y="5866"/>
                    </a:lnTo>
                    <a:lnTo>
                      <a:pt x="3354" y="5932"/>
                    </a:lnTo>
                    <a:lnTo>
                      <a:pt x="3472" y="5989"/>
                    </a:lnTo>
                    <a:lnTo>
                      <a:pt x="3562" y="6030"/>
                    </a:lnTo>
                    <a:lnTo>
                      <a:pt x="3618" y="6057"/>
                    </a:lnTo>
                    <a:lnTo>
                      <a:pt x="3638" y="6066"/>
                    </a:lnTo>
                    <a:lnTo>
                      <a:pt x="3639" y="6066"/>
                    </a:lnTo>
                    <a:lnTo>
                      <a:pt x="3639" y="6065"/>
                    </a:lnTo>
                    <a:lnTo>
                      <a:pt x="3640" y="6066"/>
                    </a:lnTo>
                    <a:lnTo>
                      <a:pt x="3641" y="6066"/>
                    </a:lnTo>
                    <a:lnTo>
                      <a:pt x="3660" y="6057"/>
                    </a:lnTo>
                    <a:lnTo>
                      <a:pt x="3717" y="6030"/>
                    </a:lnTo>
                    <a:lnTo>
                      <a:pt x="3806" y="5989"/>
                    </a:lnTo>
                    <a:lnTo>
                      <a:pt x="3925" y="5932"/>
                    </a:lnTo>
                    <a:lnTo>
                      <a:pt x="4067" y="5866"/>
                    </a:lnTo>
                    <a:lnTo>
                      <a:pt x="4229" y="5789"/>
                    </a:lnTo>
                    <a:lnTo>
                      <a:pt x="4407" y="5705"/>
                    </a:lnTo>
                    <a:lnTo>
                      <a:pt x="4598" y="5615"/>
                    </a:lnTo>
                    <a:lnTo>
                      <a:pt x="4795" y="5521"/>
                    </a:lnTo>
                    <a:lnTo>
                      <a:pt x="4996" y="5425"/>
                    </a:lnTo>
                    <a:lnTo>
                      <a:pt x="5196" y="5328"/>
                    </a:lnTo>
                    <a:lnTo>
                      <a:pt x="5391" y="5234"/>
                    </a:lnTo>
                    <a:lnTo>
                      <a:pt x="5577" y="5144"/>
                    </a:lnTo>
                    <a:lnTo>
                      <a:pt x="5749" y="5058"/>
                    </a:lnTo>
                    <a:lnTo>
                      <a:pt x="5904" y="4980"/>
                    </a:lnTo>
                    <a:lnTo>
                      <a:pt x="6036" y="4912"/>
                    </a:lnTo>
                    <a:lnTo>
                      <a:pt x="6145" y="4854"/>
                    </a:lnTo>
                    <a:lnTo>
                      <a:pt x="6248" y="4797"/>
                    </a:lnTo>
                    <a:lnTo>
                      <a:pt x="6345" y="4739"/>
                    </a:lnTo>
                    <a:lnTo>
                      <a:pt x="6435" y="4682"/>
                    </a:lnTo>
                    <a:lnTo>
                      <a:pt x="6518" y="4626"/>
                    </a:lnTo>
                    <a:lnTo>
                      <a:pt x="6597" y="4571"/>
                    </a:lnTo>
                    <a:lnTo>
                      <a:pt x="6669" y="4515"/>
                    </a:lnTo>
                    <a:lnTo>
                      <a:pt x="6737" y="4460"/>
                    </a:lnTo>
                    <a:lnTo>
                      <a:pt x="6799" y="4406"/>
                    </a:lnTo>
                    <a:lnTo>
                      <a:pt x="6856" y="4352"/>
                    </a:lnTo>
                    <a:lnTo>
                      <a:pt x="6908" y="4299"/>
                    </a:lnTo>
                    <a:lnTo>
                      <a:pt x="6957" y="4246"/>
                    </a:lnTo>
                    <a:lnTo>
                      <a:pt x="7000" y="4193"/>
                    </a:lnTo>
                    <a:lnTo>
                      <a:pt x="7039" y="4141"/>
                    </a:lnTo>
                    <a:lnTo>
                      <a:pt x="7075" y="4090"/>
                    </a:lnTo>
                    <a:lnTo>
                      <a:pt x="7107" y="4038"/>
                    </a:lnTo>
                    <a:lnTo>
                      <a:pt x="7136" y="3988"/>
                    </a:lnTo>
                    <a:lnTo>
                      <a:pt x="7161" y="3937"/>
                    </a:lnTo>
                    <a:lnTo>
                      <a:pt x="7182" y="3887"/>
                    </a:lnTo>
                    <a:lnTo>
                      <a:pt x="7203" y="3838"/>
                    </a:lnTo>
                    <a:lnTo>
                      <a:pt x="7219" y="3788"/>
                    </a:lnTo>
                    <a:lnTo>
                      <a:pt x="7232" y="3741"/>
                    </a:lnTo>
                    <a:lnTo>
                      <a:pt x="7244" y="3692"/>
                    </a:lnTo>
                    <a:lnTo>
                      <a:pt x="7253" y="3644"/>
                    </a:lnTo>
                    <a:lnTo>
                      <a:pt x="7261" y="3597"/>
                    </a:lnTo>
                    <a:lnTo>
                      <a:pt x="7267" y="3549"/>
                    </a:lnTo>
                    <a:lnTo>
                      <a:pt x="7271" y="3504"/>
                    </a:lnTo>
                    <a:lnTo>
                      <a:pt x="7275" y="3457"/>
                    </a:lnTo>
                    <a:lnTo>
                      <a:pt x="7277" y="3411"/>
                    </a:lnTo>
                    <a:lnTo>
                      <a:pt x="7278" y="3366"/>
                    </a:lnTo>
                    <a:lnTo>
                      <a:pt x="7279" y="3321"/>
                    </a:lnTo>
                    <a:lnTo>
                      <a:pt x="7279" y="3277"/>
                    </a:lnTo>
                    <a:lnTo>
                      <a:pt x="7278" y="3064"/>
                    </a:lnTo>
                    <a:lnTo>
                      <a:pt x="7276" y="2854"/>
                    </a:lnTo>
                    <a:lnTo>
                      <a:pt x="7275" y="2644"/>
                    </a:lnTo>
                    <a:lnTo>
                      <a:pt x="7274" y="2435"/>
                    </a:lnTo>
                    <a:lnTo>
                      <a:pt x="7273" y="2227"/>
                    </a:lnTo>
                    <a:lnTo>
                      <a:pt x="7271" y="2019"/>
                    </a:lnTo>
                    <a:lnTo>
                      <a:pt x="7270" y="1813"/>
                    </a:lnTo>
                    <a:lnTo>
                      <a:pt x="7270" y="1607"/>
                    </a:lnTo>
                    <a:lnTo>
                      <a:pt x="7269" y="1402"/>
                    </a:lnTo>
                    <a:lnTo>
                      <a:pt x="7269" y="1199"/>
                    </a:lnTo>
                    <a:lnTo>
                      <a:pt x="7269" y="997"/>
                    </a:lnTo>
                    <a:lnTo>
                      <a:pt x="7268" y="795"/>
                    </a:lnTo>
                    <a:lnTo>
                      <a:pt x="7268" y="594"/>
                    </a:lnTo>
                    <a:lnTo>
                      <a:pt x="7268" y="396"/>
                    </a:lnTo>
                    <a:lnTo>
                      <a:pt x="7269" y="197"/>
                    </a:lnTo>
                    <a:lnTo>
                      <a:pt x="7269" y="0"/>
                    </a:lnTo>
                    <a:lnTo>
                      <a:pt x="549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</p:grpSp>
      </p:grpSp>
      <p:sp>
        <p:nvSpPr>
          <p:cNvPr id="330" name="Прямая соединительная линия 78"/>
          <p:cNvSpPr/>
          <p:nvPr/>
        </p:nvSpPr>
        <p:spPr>
          <a:xfrm>
            <a:off x="1957320" y="0"/>
            <a:ext cx="360" cy="10936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1" name="PlaceHolder 1"/>
          <p:cNvSpPr>
            <a:spLocks noGrp="1"/>
          </p:cNvSpPr>
          <p:nvPr>
            <p:ph type="ftr" idx="7"/>
          </p:nvPr>
        </p:nvSpPr>
        <p:spPr>
          <a:xfrm>
            <a:off x="609480" y="6248520"/>
            <a:ext cx="54212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lstStyle>
            <a:lvl1pPr indent="0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sldNum" idx="8"/>
          </p:nvPr>
        </p:nvSpPr>
        <p:spPr>
          <a:xfrm>
            <a:off x="0" y="1271160"/>
            <a:ext cx="533160" cy="244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1400" spc="-1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CF5511B0-734D-49F4-A008-74F71E9ACCB6}" type="slidenum">
              <a:rPr b="1" lang="ru-RU" sz="1400" spc="-1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dt" idx="9"/>
          </p:nvPr>
        </p:nvSpPr>
        <p:spPr>
          <a:xfrm>
            <a:off x="6095520" y="6248520"/>
            <a:ext cx="266688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://form.instrao.ru/" TargetMode="External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hyperlink" Target="mailto:raitskaya@kipk.ru" TargetMode="External"/><Relationship Id="rId2" Type="http://schemas.openxmlformats.org/officeDocument/2006/relationships/hyperlink" Target="mailto:bezdenezhnyh@kipk.ru" TargetMode="External"/><Relationship Id="rId3" Type="http://schemas.openxmlformats.org/officeDocument/2006/relationships/hyperlink" Target="mailto:kitsan@kipk.ru" TargetMode="External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409320" y="272880"/>
            <a:ext cx="6730560" cy="572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800" spc="-1" strike="noStrike">
                <a:solidFill>
                  <a:srgbClr val="e95e3f"/>
                </a:solidFill>
                <a:latin typeface="Arial"/>
                <a:ea typeface="Arial"/>
              </a:rPr>
              <a:t>2023 ГОД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9" name="TextBox 2"/>
          <p:cNvSpPr/>
          <p:nvPr/>
        </p:nvSpPr>
        <p:spPr>
          <a:xfrm>
            <a:off x="2115000" y="6013440"/>
            <a:ext cx="5022720" cy="64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5c738e"/>
                </a:solidFill>
                <a:latin typeface="Arial"/>
                <a:ea typeface="DejaVu Sans"/>
              </a:rPr>
              <a:t>Кицан И.Г., старший преподаватель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5c738e"/>
                </a:solidFill>
                <a:latin typeface="Arial"/>
                <a:ea typeface="DejaVu Sans"/>
              </a:rPr>
              <a:t>кафедры начального образования ККИПК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0" name="Заголовок 1"/>
          <p:cNvSpPr/>
          <p:nvPr/>
        </p:nvSpPr>
        <p:spPr>
          <a:xfrm>
            <a:off x="600120" y="4545000"/>
            <a:ext cx="8052840" cy="92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rm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e95e3f"/>
                </a:solidFill>
                <a:latin typeface="Arial"/>
                <a:ea typeface="Arial"/>
              </a:rPr>
              <a:t>ОБНОВЛЕННЫЙ ФГОС НОО: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e95e3f"/>
                </a:solidFill>
                <a:latin typeface="Arial"/>
                <a:ea typeface="Arial"/>
              </a:rPr>
              <a:t>ИЗМЕНЕНИЯ В ВОПРОСЕ ВОСПИТАНИЯ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ФГОС НОО – 21  </a:t>
            </a:r>
            <a:r>
              <a:rPr b="1" lang="en-US" sz="2800" spc="-1" strike="noStrike">
                <a:solidFill>
                  <a:srgbClr val="ffffff"/>
                </a:solidFill>
                <a:latin typeface="Calibri"/>
              </a:rPr>
              <a:t>IV</a:t>
            </a: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. Требования к результатам освоения программы НОО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" name=""/>
          <p:cNvSpPr/>
          <p:nvPr/>
        </p:nvSpPr>
        <p:spPr>
          <a:xfrm>
            <a:off x="366840" y="1380960"/>
            <a:ext cx="8657640" cy="507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7000"/>
          </a:bodyPr>
          <a:p>
            <a:pPr marL="619920" indent="-264240">
              <a:lnSpc>
                <a:spcPct val="100000"/>
              </a:lnSpc>
              <a:spcBef>
                <a:spcPts val="550"/>
              </a:spcBef>
              <a:tabLst>
                <a:tab algn="l" pos="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П.41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619920" indent="-264240">
              <a:lnSpc>
                <a:spcPct val="100000"/>
              </a:lnSpc>
              <a:spcBef>
                <a:spcPts val="550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     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	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Личностные результаты  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освоения   программы   начального   общего образования должны отражать готовность обучающихся руководствоваться ценностями и приобретение первоначального опыта деятельности на их основе, в том числе в части: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08880" indent="-3088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 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41.1.1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Гражданско-патриотического воспитания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08880" indent="-3088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41.1.2 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Духовно-нравственного воспитания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08880" indent="-3088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41.1.3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 Эстетического воспитания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08880" indent="-3088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41.1.4 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Физического воспитания,   формирования   культуры   здоровья и эмоционального благополучия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08880" indent="-3088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41.1.5 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Трудового воспитания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08880" indent="-3088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41.1.6 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Экологического воспитания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08880" indent="-3088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41.1.7 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Ценности научного познания</a:t>
            </a:r>
            <a:br>
              <a:rPr sz="2000"/>
            </a:b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                                                                </a:t>
            </a:r>
            <a:r>
              <a:rPr b="1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(направления воспитания)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ffffff"/>
                </a:solidFill>
                <a:latin typeface="Calibri"/>
              </a:rPr>
              <a:t>ФОП НОО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1" name=""/>
          <p:cNvSpPr/>
          <p:nvPr/>
        </p:nvSpPr>
        <p:spPr>
          <a:xfrm>
            <a:off x="512280" y="95724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Приказ Министерства просвещения Российской Федерации от 18.05.2023 № 372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"Об утверждении федеральной образовательной программы начального общего образования«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(Зарегистрирован 12.07.2023 № 74229</a:t>
            </a:r>
            <a:r>
              <a:rPr b="0" lang="ru-RU" sz="2900" spc="-1" strike="noStrike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Федеральная образовательная программа (ФОП)  начального общего  образования определяет единые для Российской Федерации базовые объем, содержание образования  и планируемые результаты.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1851120" y="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ffffff"/>
                </a:solidFill>
                <a:latin typeface="Calibri"/>
              </a:rPr>
              <a:t>Содержание ФОП НОО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3" name=""/>
          <p:cNvSpPr/>
          <p:nvPr/>
        </p:nvSpPr>
        <p:spPr>
          <a:xfrm>
            <a:off x="366480" y="13809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800" spc="-1" strike="noStrike">
                <a:solidFill>
                  <a:srgbClr val="002060"/>
                </a:solidFill>
                <a:latin typeface="Arial"/>
                <a:ea typeface="Arial"/>
              </a:rPr>
              <a:t>федеральный учебный план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800" spc="-1" strike="noStrike">
                <a:solidFill>
                  <a:srgbClr val="002060"/>
                </a:solidFill>
                <a:latin typeface="Arial"/>
                <a:ea typeface="Arial"/>
              </a:rPr>
              <a:t>федеральный календарный учебный график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800" spc="-1" strike="noStrike">
                <a:solidFill>
                  <a:srgbClr val="002060"/>
                </a:solidFill>
                <a:latin typeface="Arial"/>
                <a:ea typeface="Arial"/>
              </a:rPr>
              <a:t>федеральные рабочие программы учебных предметов, курсов, дисциплин (модулей), иных компонентов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800" spc="-1" strike="noStrike">
                <a:solidFill>
                  <a:srgbClr val="002060"/>
                </a:solidFill>
                <a:latin typeface="Arial"/>
                <a:ea typeface="Arial"/>
              </a:rPr>
              <a:t>федеральная рабочая программа воспитания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800" spc="-1" strike="noStrike">
                <a:solidFill>
                  <a:srgbClr val="002060"/>
                </a:solidFill>
                <a:latin typeface="Arial"/>
                <a:ea typeface="Arial"/>
              </a:rPr>
              <a:t>федеральный календарный план воспитательной работы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TextBox 7"/>
          <p:cNvSpPr/>
          <p:nvPr/>
        </p:nvSpPr>
        <p:spPr>
          <a:xfrm>
            <a:off x="92160" y="65160"/>
            <a:ext cx="9052920" cy="459000"/>
          </a:xfrm>
          <a:prstGeom prst="rect">
            <a:avLst/>
          </a:prstGeom>
          <a:solidFill>
            <a:srgbClr val="ffc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c00000"/>
                </a:solidFill>
                <a:latin typeface="Arial"/>
                <a:ea typeface="DejaVu Sans"/>
              </a:rPr>
              <a:t>История разработки программ воспитания для школ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Прямоугольник 9"/>
          <p:cNvSpPr/>
          <p:nvPr/>
        </p:nvSpPr>
        <p:spPr>
          <a:xfrm>
            <a:off x="61920" y="600120"/>
            <a:ext cx="9113400" cy="1326240"/>
          </a:xfrm>
          <a:prstGeom prst="rect">
            <a:avLst/>
          </a:prstGeom>
          <a:solidFill>
            <a:srgbClr val="eaf0f6"/>
          </a:solidFill>
          <a:ln w="9360">
            <a:solidFill>
              <a:srgbClr val="00206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457200" indent="-457200">
              <a:lnSpc>
                <a:spcPct val="100000"/>
              </a:lnSpc>
              <a:buClr>
                <a:srgbClr val="800000"/>
              </a:buClr>
              <a:buFont typeface="Arial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800000"/>
                </a:solidFill>
                <a:latin typeface="Arial"/>
                <a:ea typeface="DejaVu Sans"/>
              </a:rPr>
              <a:t>Примерная программа воспитания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500" spc="-1" strike="noStrike">
                <a:solidFill>
                  <a:srgbClr val="775f55"/>
                </a:solidFill>
                <a:latin typeface="Arial"/>
                <a:ea typeface="DejaVu Sans"/>
              </a:rPr>
              <a:t>Разработчики: </a:t>
            </a: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ФГБНУ «Институт стратегии развития образования РАО»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(</a:t>
            </a:r>
            <a:r>
              <a:rPr b="0" lang="ru-RU" sz="1500" spc="-1" strike="noStrike">
                <a:solidFill>
                  <a:srgbClr val="002060"/>
                </a:solidFill>
                <a:latin typeface="Arial"/>
                <a:ea typeface="DejaVu Sans"/>
              </a:rPr>
              <a:t>Одобрена решением ФУМО Протокол № 2/20 от 02.06.2020. Внесена в реестр  примерных основных общеобразовательных программ,  № гос. регистрации АААА-Г19-619070900024-2 от 15.08.2019) </a:t>
            </a:r>
            <a:r>
              <a:rPr b="0" lang="ru-RU" sz="1600" spc="-1" strike="noStrike">
                <a:solidFill>
                  <a:srgbClr val="002060"/>
                </a:solidFill>
                <a:latin typeface="Arial"/>
                <a:ea typeface="DejaVu Sans"/>
              </a:rPr>
              <a:t>Ссылка: </a:t>
            </a:r>
            <a:r>
              <a:rPr b="0" lang="ru-RU" sz="16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http://form.instrao.ru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6" name="Прямоугольник 1"/>
          <p:cNvSpPr/>
          <p:nvPr/>
        </p:nvSpPr>
        <p:spPr>
          <a:xfrm>
            <a:off x="36360" y="3686040"/>
            <a:ext cx="9131040" cy="823320"/>
          </a:xfrm>
          <a:prstGeom prst="rect">
            <a:avLst/>
          </a:prstGeom>
          <a:solidFill>
            <a:srgbClr val="edee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spcAft>
                <a:spcPts val="60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Институтом воспитания также разработаны  Примерные программы  воспитания для организаций дошкольного образования и  СПО.   (утверждены на ФУМО и внесены гос. реестр). </a:t>
            </a:r>
            <a:r>
              <a:rPr b="0" lang="ru-RU" sz="1600" spc="-1" strike="noStrike" u="sng">
                <a:solidFill>
                  <a:srgbClr val="f7b615"/>
                </a:solidFill>
                <a:uFillTx/>
                <a:latin typeface="Arial"/>
                <a:ea typeface="DejaVu Sans"/>
              </a:rPr>
              <a:t>https://институтвоспитания.рф/programmy-vospitania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Прямоугольник 6"/>
          <p:cNvSpPr/>
          <p:nvPr/>
        </p:nvSpPr>
        <p:spPr>
          <a:xfrm>
            <a:off x="92160" y="2044800"/>
            <a:ext cx="9099000" cy="1616040"/>
          </a:xfrm>
          <a:prstGeom prst="rect">
            <a:avLst/>
          </a:prstGeom>
          <a:solidFill>
            <a:srgbClr val="eaf0f6"/>
          </a:solidFill>
          <a:ln w="9360">
            <a:solidFill>
              <a:srgbClr val="00206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2. </a:t>
            </a:r>
            <a:r>
              <a:rPr b="1" lang="ru-RU" sz="2000" spc="-1" strike="noStrike">
                <a:solidFill>
                  <a:srgbClr val="800000"/>
                </a:solidFill>
                <a:latin typeface="Arial"/>
                <a:ea typeface="DejaVu Sans"/>
              </a:rPr>
              <a:t>Примерная рабочая программа воспитания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ru-RU" sz="1500" spc="-1" strike="noStrike">
                <a:solidFill>
                  <a:srgbClr val="002060"/>
                </a:solidFill>
                <a:latin typeface="Arial"/>
                <a:ea typeface="DejaVu Sans"/>
              </a:rPr>
              <a:t>Разработчики : </a:t>
            </a:r>
            <a:r>
              <a:rPr b="0" lang="ru-RU" sz="1500" spc="-1" strike="noStrike">
                <a:solidFill>
                  <a:srgbClr val="002060"/>
                </a:solidFill>
                <a:latin typeface="Arial"/>
                <a:ea typeface="DejaVu Sans"/>
              </a:rPr>
              <a:t>ФГБНУ «Институт изучения детства, семьи и воспитания Российской академии образования» ( Институт воспитания) 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500" spc="-1" strike="noStrike">
                <a:solidFill>
                  <a:srgbClr val="002060"/>
                </a:solidFill>
                <a:latin typeface="Arial"/>
                <a:ea typeface="DejaVu Sans"/>
              </a:rPr>
              <a:t>(Одобрена решением Федерального учебно-методическим объединения по общему образованию (протокол №3/22 от 23 июня 2022г.) и размещена в Реестре примерных общеобразовательных программ.)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Прямоугольник 4"/>
          <p:cNvSpPr/>
          <p:nvPr/>
        </p:nvSpPr>
        <p:spPr>
          <a:xfrm>
            <a:off x="2050920" y="5189400"/>
            <a:ext cx="5729040" cy="64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 u="sng">
                <a:solidFill>
                  <a:srgbClr val="f7b615"/>
                </a:solidFill>
                <a:uFillTx/>
                <a:latin typeface="Arial"/>
                <a:ea typeface="DejaVu Sans"/>
              </a:rPr>
              <a:t>/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" name="Прямоугольник 3"/>
          <p:cNvSpPr/>
          <p:nvPr/>
        </p:nvSpPr>
        <p:spPr>
          <a:xfrm>
            <a:off x="30240" y="4602240"/>
            <a:ext cx="9078480" cy="1614960"/>
          </a:xfrm>
          <a:prstGeom prst="rect">
            <a:avLst/>
          </a:prstGeom>
          <a:solidFill>
            <a:srgbClr val="eae8e8"/>
          </a:solidFill>
          <a:ln w="9360">
            <a:solidFill>
              <a:srgbClr val="775f55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r>
              <a:rPr b="1" lang="ru-RU" sz="2000" spc="-1" strike="noStrike">
                <a:solidFill>
                  <a:srgbClr val="800000"/>
                </a:solidFill>
                <a:latin typeface="Arial"/>
                <a:ea typeface="DejaVu Sans"/>
              </a:rPr>
              <a:t>. Федеральная рабочая программа воспитания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2060"/>
                </a:solidFill>
                <a:latin typeface="Arial"/>
                <a:ea typeface="DejaVu Sans"/>
              </a:rPr>
              <a:t>Приказ Министерства просвещения Российской Федерации от 18.05.2023 № 372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2060"/>
                </a:solidFill>
                <a:latin typeface="Arial"/>
                <a:ea typeface="DejaVu Sans"/>
              </a:rPr>
              <a:t>«Об утверждении федеральной образовательной программы начального общего образования»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2060"/>
                </a:solidFill>
                <a:latin typeface="Arial"/>
                <a:ea typeface="DejaVu Sans"/>
              </a:rPr>
              <a:t>(Зарегистрирован 12.07.2023 № 74229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r>
              <a:rPr b="0" lang="ru-RU" sz="1600" spc="-1" strike="noStrike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Прямоугольник 1"/>
          <p:cNvSpPr/>
          <p:nvPr/>
        </p:nvSpPr>
        <p:spPr>
          <a:xfrm>
            <a:off x="14400" y="0"/>
            <a:ext cx="9148320" cy="587520"/>
          </a:xfrm>
          <a:prstGeom prst="rect">
            <a:avLst/>
          </a:prstGeom>
          <a:solidFill>
            <a:srgbClr val="33afa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890640" indent="571320" algn="ctr">
              <a:lnSpc>
                <a:spcPct val="108000"/>
              </a:lnSpc>
              <a:spcAft>
                <a:spcPts val="11"/>
              </a:spcAft>
              <a:tabLst>
                <a:tab algn="l" pos="0"/>
              </a:tabLst>
            </a:pPr>
            <a:r>
              <a:rPr b="1" lang="ru-RU" sz="1800" spc="-1" strike="noStrike">
                <a:solidFill>
                  <a:srgbClr val="ffffff"/>
                </a:solidFill>
                <a:latin typeface="Arial"/>
                <a:ea typeface="Arial"/>
              </a:rPr>
              <a:t>Структура рабочей программы воспитания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890640" indent="571320" algn="ctr">
              <a:lnSpc>
                <a:spcPct val="108000"/>
              </a:lnSpc>
              <a:spcAft>
                <a:spcPts val="11"/>
              </a:spcAft>
              <a:tabLst>
                <a:tab algn="l" pos="0"/>
              </a:tabLst>
            </a:pPr>
            <a:r>
              <a:rPr b="1" lang="ru-RU" sz="1200" spc="-1" strike="noStrike">
                <a:solidFill>
                  <a:srgbClr val="775f55"/>
                </a:solidFill>
                <a:latin typeface="Arial"/>
                <a:ea typeface="Arial"/>
              </a:rPr>
              <a:t>Ретроспектива изменений  с 1 сентября  2021 г по 1 сентября 2023 года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11" name=""/>
          <p:cNvGraphicFramePr/>
          <p:nvPr/>
        </p:nvGraphicFramePr>
        <p:xfrm>
          <a:off x="0" y="-196920"/>
          <a:ext cx="9143640" cy="7203600"/>
        </p:xfrm>
        <a:graphic>
          <a:graphicData uri="http://schemas.openxmlformats.org/drawingml/2006/table">
            <a:tbl>
              <a:tblPr/>
              <a:tblGrid>
                <a:gridCol w="2903400"/>
                <a:gridCol w="2971800"/>
                <a:gridCol w="3268800"/>
              </a:tblGrid>
              <a:tr h="298800">
                <a:tc>
                  <a:txBody>
                    <a:bodyPr lIns="20880" rIns="9360" anchor="t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Структура</a:t>
                      </a: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 РПВ с 1.09 2021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0880" marR="936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775f55"/>
                      </a:solidFill>
                      <a:prstDash val="solid"/>
                    </a:lnB>
                    <a:solidFill>
                      <a:srgbClr val="007033"/>
                    </a:solidFill>
                  </a:tcPr>
                </a:tc>
                <a:tc>
                  <a:txBody>
                    <a:bodyPr lIns="20880" rIns="9360" anchor="t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Структура  ПРПВ с 1.09.2022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0880" marR="936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775f55"/>
                      </a:solidFill>
                      <a:prstDash val="solid"/>
                    </a:lnB>
                    <a:solidFill>
                      <a:srgbClr val="007033"/>
                    </a:solidFill>
                  </a:tcPr>
                </a:tc>
                <a:tc>
                  <a:txBody>
                    <a:bodyPr lIns="20880" rIns="9360" anchor="t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Структура ФРПВ с 1.09.2023г 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0880" marR="936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775f55"/>
                      </a:solidFill>
                      <a:prstDash val="solid"/>
                    </a:lnB>
                    <a:solidFill>
                      <a:srgbClr val="007033"/>
                    </a:solidFill>
                  </a:tcPr>
                </a:tc>
              </a:tr>
              <a:tr h="598680">
                <a:tc>
                  <a:txBody>
                    <a:bodyPr lIns="20880" rIns="936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1. Описание особенностей воспитательного процесса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20880" marR="936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775f55"/>
                      </a:solidFill>
                      <a:prstDash val="solid"/>
                    </a:lnR>
                    <a:lnT w="5760">
                      <a:solidFill>
                        <a:srgbClr val="775f55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solidFill>
                      <a:srgbClr val="e5edeb"/>
                    </a:solidFill>
                  </a:tcPr>
                </a:tc>
                <a:tc>
                  <a:txBody>
                    <a:bodyPr lIns="20880" rIns="936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1. Анализ воспитательного процесса в организации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20880" marR="9360">
                    <a:lnL w="5760">
                      <a:solidFill>
                        <a:srgbClr val="775f55"/>
                      </a:solidFill>
                      <a:prstDash val="solid"/>
                    </a:lnL>
                    <a:lnR w="5760">
                      <a:solidFill>
                        <a:srgbClr val="775f55"/>
                      </a:solidFill>
                      <a:prstDash val="solid"/>
                    </a:lnR>
                    <a:lnT w="5760">
                      <a:solidFill>
                        <a:srgbClr val="775f55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solidFill>
                      <a:srgbClr val="f8e6da"/>
                    </a:solidFill>
                  </a:tcPr>
                </a:tc>
                <a:tc rowSpan="5">
                  <a:txBody>
                    <a:bodyPr lIns="20880" rIns="936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1. Целевой раздел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i="1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1.1.Цель и задачи воспитания ; 1.2.Направления воспитания ;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i="1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1.3.Целевые ориентиры результатов воспитания 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2. Содержательный раздел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2.1. </a:t>
                      </a:r>
                      <a:r>
                        <a:rPr b="0" i="1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Уклад образовательной организации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i="1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2.2. Виды, формы и содержание воспитательной деятельности (модули программы)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3. Организационный раздел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i="1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3.1.Кадровое обеспечение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i="1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3.2.Нормативно-методическое обеспечение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i="1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3.3.Требования к условиям работы с обучающимися с особыми образовательными потребностями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i="1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3.4.Система поощрения социальной успешности  и  проявления активной жизненной позиции обучающихся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i="1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3.5.Анализ воспитательного процесса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20880" marR="9360">
                    <a:lnL w="5760">
                      <a:solidFill>
                        <a:srgbClr val="775f55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775f55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solidFill>
                      <a:srgbClr val="f8e6da"/>
                    </a:solidFill>
                  </a:tcPr>
                </a:tc>
              </a:tr>
              <a:tr h="553320">
                <a:tc>
                  <a:txBody>
                    <a:bodyPr lIns="20880" rIns="9360" anchor="t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2. Цель и задачи воспитания обучающихся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0880" marR="936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775f55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solidFill>
                      <a:srgbClr val="e5edeb"/>
                    </a:solidFill>
                  </a:tcPr>
                </a:tc>
                <a:tc>
                  <a:txBody>
                    <a:bodyPr lIns="20880" rIns="9360" anchor="t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2. Цель и задачи воспитания обучающихся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0880" marR="9360">
                    <a:lnL w="5760">
                      <a:solidFill>
                        <a:srgbClr val="775f55"/>
                      </a:solidFill>
                      <a:prstDash val="solid"/>
                    </a:lnL>
                    <a:lnR w="5760">
                      <a:solidFill>
                        <a:srgbClr val="775f55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solidFill>
                      <a:srgbClr val="f8e6da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633680">
                <a:tc>
                  <a:txBody>
                    <a:bodyPr lIns="20880" rIns="9360" anchor="ctr">
                      <a:noAutofit/>
                    </a:bodyPr>
                    <a:p>
                      <a:pPr algn="just"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3. Виды, формы и содержание совместной деятельности педагогических работников, обучающихся и социальных партнеров организации, осуществляющей образовательную деятельность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20880" marR="936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775f55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solidFill>
                      <a:srgbClr val="e5edeb"/>
                    </a:solidFill>
                  </a:tcPr>
                </a:tc>
                <a:tc>
                  <a:txBody>
                    <a:bodyPr lIns="20880" rIns="9360" anchor="t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3. Виды, формы и содержание воспитательной деятельности с учетом специфики организации, интересов субъекта воспитания, тематики учебных модулей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0880" marR="9360">
                    <a:lnL w="5760">
                      <a:solidFill>
                        <a:srgbClr val="775f55"/>
                      </a:solidFill>
                      <a:prstDash val="solid"/>
                    </a:lnL>
                    <a:lnR w="5760">
                      <a:solidFill>
                        <a:srgbClr val="775f55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solidFill>
                      <a:srgbClr val="f8e6da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383840">
                <a:tc>
                  <a:txBody>
                    <a:bodyPr lIns="20880" rIns="9360" anchor="t">
                      <a:noAutofit/>
                    </a:bodyPr>
                    <a:p>
                      <a:pPr algn="just"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4.Основные направления самоанализа воспитательной работы в организации, осуществляющей образовательную деятельность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0880" marR="936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775f55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solidFill>
                      <a:srgbClr val="e5edeb"/>
                    </a:solidFill>
                  </a:tcPr>
                </a:tc>
                <a:tc>
                  <a:txBody>
                    <a:bodyPr lIns="20880" rIns="9360" anchor="t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4. Система поощрения социальной успешности и проявлений активной жизненной позиции обучающихся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0880" marR="9360">
                    <a:lnL w="5760">
                      <a:solidFill>
                        <a:srgbClr val="775f55"/>
                      </a:solidFill>
                      <a:prstDash val="solid"/>
                    </a:lnL>
                    <a:lnR w="5760">
                      <a:solidFill>
                        <a:srgbClr val="775f55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solidFill>
                      <a:srgbClr val="f8e6da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2050200">
                <a:tc rowSpan="2">
                  <a:txBody>
                    <a:bodyPr lIns="20880" rIns="9360" anchor="t">
                      <a:noAutofit/>
                    </a:bodyPr>
                    <a:p>
                      <a:pPr algn="just"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304-ФЗ от 31.07.2020   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Примерная программа воспитания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(протокол ФУМО № 2/20 от  02.06.2020)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0880" marR="9360">
                    <a:lnL w="5760">
                      <a:solidFill>
                        <a:srgbClr val="000000"/>
                      </a:solidFill>
                      <a:prstDash val="solid"/>
                    </a:lnL>
                    <a:lnR w="5760">
                      <a:solidFill>
                        <a:srgbClr val="775f55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 rowSpan="2">
                  <a:txBody>
                    <a:bodyPr lIns="20880" rIns="9360" anchor="t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Приказы  Минпросвещения РФ  от 31мая 2021г. №286 и №287 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Примерная рабочая программа  воспитания (протокол №3/22 от 23 июня 2022г.) 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0880" marR="9360">
                    <a:lnL w="5760">
                      <a:solidFill>
                        <a:srgbClr val="775f55"/>
                      </a:solidFill>
                      <a:prstDash val="solid"/>
                    </a:lnL>
                    <a:lnR w="5760">
                      <a:solidFill>
                        <a:srgbClr val="775f55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51048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20880" rIns="936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1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ФООП (</a:t>
                      </a:r>
                      <a:r>
                        <a:rPr b="1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371 ФЗ  от 4.09.2022г.)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Приказы № 992, 993 от 16.112022 г; № 1014 от23.11.2022г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20880" marR="9360">
                    <a:lnL w="5760">
                      <a:solidFill>
                        <a:srgbClr val="775f55"/>
                      </a:solidFill>
                      <a:prstDash val="solid"/>
                    </a:lnL>
                    <a:lnR w="5760">
                      <a:solidFill>
                        <a:srgbClr val="000000"/>
                      </a:solidFill>
                      <a:prstDash val="solid"/>
                    </a:lnR>
                    <a:lnT w="5760">
                      <a:solidFill>
                        <a:srgbClr val="000000"/>
                      </a:solidFill>
                      <a:prstDash val="solid"/>
                    </a:lnT>
                    <a:lnB w="5760">
                      <a:solidFill>
                        <a:srgbClr val="000000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br>
              <a:rPr sz="2800"/>
            </a:b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ФРПВ - основа для проектирования  программы воспитания школы</a:t>
            </a:r>
            <a:br>
              <a:rPr sz="2800"/>
            </a:b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3" name=""/>
          <p:cNvSpPr/>
          <p:nvPr/>
        </p:nvSpPr>
        <p:spPr>
          <a:xfrm>
            <a:off x="366480" y="13809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200" spc="-1" strike="noStrike">
                <a:solidFill>
                  <a:srgbClr val="002060"/>
                </a:solidFill>
                <a:latin typeface="Arial"/>
                <a:ea typeface="Arial"/>
              </a:rPr>
              <a:t>Федеральная рабочая программа воспитания (ФРПВ)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900" spc="-1" strike="noStrike">
                <a:solidFill>
                  <a:srgbClr val="002060"/>
                </a:solidFill>
                <a:latin typeface="Arial"/>
                <a:ea typeface="Arial"/>
              </a:rPr>
              <a:t>Рабочая программа воспитания образовательной организации </a:t>
            </a: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4" name="Стрелка: вниз 3"/>
          <p:cNvSpPr/>
          <p:nvPr/>
        </p:nvSpPr>
        <p:spPr>
          <a:xfrm>
            <a:off x="4138560" y="2940120"/>
            <a:ext cx="483840" cy="977400"/>
          </a:xfrm>
          <a:prstGeom prst="downArrow">
            <a:avLst>
              <a:gd name="adj1" fmla="val 50000"/>
              <a:gd name="adj2" fmla="val 49988"/>
            </a:avLst>
          </a:prstGeom>
          <a:solidFill>
            <a:srgbClr val="94b6d2"/>
          </a:solidFill>
          <a:ln w="25560">
            <a:solidFill>
              <a:srgbClr val="6b859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ffffff"/>
                </a:solidFill>
                <a:latin typeface="Calibri"/>
              </a:rPr>
              <a:t>ФРПВ : структура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16" name="Содержимое 2" descr=""/>
          <p:cNvPicPr/>
          <p:nvPr/>
        </p:nvPicPr>
        <p:blipFill>
          <a:blip r:embed="rId1"/>
          <a:stretch/>
        </p:blipFill>
        <p:spPr>
          <a:xfrm>
            <a:off x="208080" y="878040"/>
            <a:ext cx="8813160" cy="593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7" name="Заголовок 1" descr=""/>
          <p:cNvPicPr/>
          <p:nvPr/>
        </p:nvPicPr>
        <p:blipFill>
          <a:blip r:embed="rId1"/>
          <a:stretch/>
        </p:blipFill>
        <p:spPr>
          <a:xfrm>
            <a:off x="1908000" y="-30240"/>
            <a:ext cx="7113240" cy="987120"/>
          </a:xfrm>
          <a:prstGeom prst="rect">
            <a:avLst/>
          </a:prstGeom>
          <a:ln w="0">
            <a:noFill/>
          </a:ln>
        </p:spPr>
      </p:pic>
      <p:sp>
        <p:nvSpPr>
          <p:cNvPr id="418" name=""/>
          <p:cNvSpPr/>
          <p:nvPr/>
        </p:nvSpPr>
        <p:spPr>
          <a:xfrm>
            <a:off x="366480" y="13809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ФРПВ: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предназначена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 для планирования и организации системной воспитательной деятельности в образовательной организации;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разрабатывается и утверждается 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с участием коллегиальных органов управления образовательной организацией, в том числе советов обучающихся, советов родителей (законных представителей);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реализуется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 в единстве урочной и внеурочной деятельности;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предусматривает приобщение обучающихся к российским традиционным духовным ценностям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, включая ценности своей этнической группы, правилам и нормам поведения, принятым в российском обществе на основе российских базовых конституционных норм и ценностей;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предусматривает историческое просвещение, формирование российской культурной и гражданской идентичности обучающихся.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ФРПВ: целевой раздел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0" name=""/>
          <p:cNvSpPr/>
          <p:nvPr/>
        </p:nvSpPr>
        <p:spPr>
          <a:xfrm>
            <a:off x="366480" y="13809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639720" indent="-272880" algn="ctr">
              <a:lnSpc>
                <a:spcPct val="100000"/>
              </a:lnSpc>
              <a:spcBef>
                <a:spcPts val="550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Цель воспитания обучающихся в образовательной организации: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развитие личности, создание условий  для самоопределения и социализации на основе социокультурных, духовно-нравственных ценностей и принятых в российском обществе  правил и норм  поведения в интересах человека, семьи, общества и государства;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среде.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ФРПВ: целевой раздел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"/>
          <p:cNvSpPr/>
          <p:nvPr/>
        </p:nvSpPr>
        <p:spPr>
          <a:xfrm>
            <a:off x="366480" y="13809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639720" indent="-272880" algn="ctr">
              <a:lnSpc>
                <a:spcPct val="100000"/>
              </a:lnSpc>
              <a:spcBef>
                <a:spcPts val="550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Задачи воспитания обучающихся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639720" indent="-272880" algn="ctr">
              <a:lnSpc>
                <a:spcPct val="100000"/>
              </a:lnSpc>
              <a:spcBef>
                <a:spcPts val="550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в образовательной организации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: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усвоение обучающимися знаний норм, духовно-нравственных ценностей, традиций, которые выработало российское общество (социально значимых знаний);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формирование и развитие личностных отношений к этим нормам, ценностям, традициям (их освоение, принятие);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приобретение соответствующего этим нормам, ценностям, традициям социокультурного опыта поведения, общения, межличностных и социальных отношений, применения полученных знаний;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достижение личностных результатов освоения общеобразовательных программ в соответствии с ФГОС  НОО</a:t>
            </a:r>
            <a:r>
              <a:rPr b="0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"/>
          <p:cNvSpPr/>
          <p:nvPr/>
        </p:nvSpPr>
        <p:spPr>
          <a:xfrm>
            <a:off x="366480" y="13809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just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"Вопросы воспитания и просвещения - это очень тонкие, чувствительные вещи, здесь нельзя действовать грубо, равнодушно, для галочки. Нужно обладать не только глубокими знаниями, которые могут привлечь ребят, но и вкладывать душу, заряжать учеников искренними эмоциями. </a:t>
            </a: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Процессы воспитания и обучения должны быть неразрывными, идти рука об руку. Важно, чтобы в них участвовал весь педагогический коллектив, а не только классные руководители"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В.В. Путин,  заседание президиума Госсовета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по вопросам общего образования, 25.08.21г.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ФРПВ: целевой раздел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4" name=""/>
          <p:cNvSpPr/>
          <p:nvPr/>
        </p:nvSpPr>
        <p:spPr>
          <a:xfrm>
            <a:off x="366480" y="13809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Личностные результаты освоения обучающимися общеобразовательных программ включают: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осознание российской гражданской идентичности;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сформированность ценностей самостоятельности и инициативы;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готовность обучающихся к саморазвитию, самостоятельности и личностному самоопределению;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наличие мотивации к целенаправленной социально значимой деятельности, - сформированность внутренней позиции личности как особого ценностного отношения к себе, окружающим людям и жизни в целом.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ФРПВ: целевой раздел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6" name=""/>
          <p:cNvSpPr/>
          <p:nvPr/>
        </p:nvSpPr>
        <p:spPr>
          <a:xfrm>
            <a:off x="366480" y="898200"/>
            <a:ext cx="8511840" cy="560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Направления воспитания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	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Программа воспитания реализуется в единстве учебной и воспитательной деятельности образовательной организации </a:t>
            </a: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по основным направлениям воспитания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 в соответствии с ФГОС НОО и отражает готовность обучающихся руководствоваться ценностями и приобретать первоначальный опыт деятельности на их основе, в том числе в части: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Гражданского воспитания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Патриотического воспитания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Духовно-нравственного воспитания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Эстетического воспитания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Физического воспитания,   формирования   культуры   здоровья и эмоционального благополучия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Трудового воспитания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Экологического воспитания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Ценности научного познания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ФРПВ: целевой раздел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8" name=""/>
          <p:cNvSpPr/>
          <p:nvPr/>
        </p:nvSpPr>
        <p:spPr>
          <a:xfrm>
            <a:off x="366480" y="956880"/>
            <a:ext cx="8511840" cy="506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 algn="just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Целевые ориентиры результатов воспитания </a:t>
            </a:r>
            <a:r>
              <a:rPr b="0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представлены на основании требований к личностным результатам (ФГОС НОО)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Целевые ориентиры определены в соответствии с инвариантным содержанием воспитания обучающихся на основе российских базовых ценностей, обеспечивают единство воспитания, воспитательного пространства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  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   </a:t>
            </a:r>
            <a:r>
              <a:rPr b="1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Целевые ориентиры представлены по направлениям воспитания (ФГОС НОО)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ФРПВ: содержательный раздел </a:t>
            </a:r>
            <a:br>
              <a:rPr sz="2800"/>
            </a:b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" name=""/>
          <p:cNvSpPr/>
          <p:nvPr/>
        </p:nvSpPr>
        <p:spPr>
          <a:xfrm>
            <a:off x="366480" y="1380960"/>
            <a:ext cx="8511840" cy="513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Уклад образовательной организации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Определяет условия и средства воспитания, отражающие самобытный облик образовательной организации.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Основные характеристики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(целесообразно учитывать в описании): основные вехи истории образовательной организации, выдающиеся события, деятели в ее истории; традиции и ритуалы, символика, особые нормы этикета в образовательной организации; значимые для воспитания проекты и программы и т.д.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Дополнительные характеристики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(могут учитываться в описании): особенности местоположения и социокультурного окружения образовательной организации, историко-культурная, этнокультурная, конфессиональная специфика населения местности, включенность в историко-культурный контекст территории; контингент обучающихся, их семей и т.д.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ФРПВ: содержательный раздел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2" name=""/>
          <p:cNvSpPr/>
          <p:nvPr/>
        </p:nvSpPr>
        <p:spPr>
          <a:xfrm>
            <a:off x="366480" y="13809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Виды, формы и содержание воспитательной деятельности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Виды, формы и содержание воспитательной деятельности представлены по модулям. Каждый из модулей обладает воспитательным потенциалом с особыми условиями, средствами, возможностями воспитания.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 </a:t>
            </a: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Инвариантные модули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 </a:t>
            </a: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Вариативные модули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 </a:t>
            </a:r>
            <a:r>
              <a:rPr b="1" i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Иные модули, разработанные образовательной организацией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PlaceHolder 1"/>
          <p:cNvSpPr>
            <a:spLocks noGrp="1"/>
          </p:cNvSpPr>
          <p:nvPr>
            <p:ph type="title"/>
          </p:nvPr>
        </p:nvSpPr>
        <p:spPr>
          <a:xfrm>
            <a:off x="2152800" y="17460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ФРПВ: Содержательный раздел  инвариантные модули  ФРПВ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34" name=""/>
          <p:cNvGraphicFramePr/>
          <p:nvPr/>
        </p:nvGraphicFramePr>
        <p:xfrm>
          <a:off x="396720" y="1087560"/>
          <a:ext cx="8412120" cy="5954760"/>
        </p:xfrm>
        <a:graphic>
          <a:graphicData uri="http://schemas.openxmlformats.org/drawingml/2006/table">
            <a:tbl>
              <a:tblPr/>
              <a:tblGrid>
                <a:gridCol w="3892680"/>
                <a:gridCol w="4519800"/>
              </a:tblGrid>
              <a:tr h="7426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Инвариантные модули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            </a:t>
                      </a:r>
                      <a:r>
                        <a:rPr b="1" lang="ru-RU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Вариативные модули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</a:tr>
              <a:tr h="52120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Урочная деятельность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Внеурочная деятельность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Классное руководство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Основные школьные дела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Внешкольные мероприятия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Организация предметно-пространственной среды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Взаимодействие с родителями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Самоуправление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Профориентация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Профилактика и безопасность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Социальное партнерство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Дополнительное образование Детские общественные объединения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Школьные медиа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Школьный музей Добровольческая деятельность (волонтерство)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4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Школьные спортивные клубы Школьные театры Наставничество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title"/>
          </p:nvPr>
        </p:nvSpPr>
        <p:spPr>
          <a:xfrm>
            <a:off x="1751040" y="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         </a:t>
            </a: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ФРПВ: организационный раздел</a:t>
            </a:r>
            <a:br>
              <a:rPr sz="2800"/>
            </a:b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6" name=""/>
          <p:cNvSpPr/>
          <p:nvPr/>
        </p:nvSpPr>
        <p:spPr>
          <a:xfrm>
            <a:off x="364680" y="108108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Кадровое обеспечение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Решения в образовательной организации по 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разделению функционала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, связанного с планированием, организацией, обеспечением, реализацией воспитательной деятельности; по вопросам 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повышения квалификации педагогических работников в сфере воспитания; психолого-педагогического сопровождения обучающихся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, в том числе с ОВЗ и других категорий; 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по привлечению специалистов других организаций.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ФРПВ: организационный раздел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8" name=""/>
          <p:cNvSpPr/>
          <p:nvPr/>
        </p:nvSpPr>
        <p:spPr>
          <a:xfrm>
            <a:off x="382320" y="13143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Нормативно-методическое обеспечение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Решения на уровне образовательной организации по принятию, внесению </a:t>
            </a: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изменений в должностные инструкции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 педагогических работников по вопросам воспитательной деятельности, ведению </a:t>
            </a: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договорных отношений, сетевой форме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 организации образовательного процесса, </a:t>
            </a: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сотрудничеству с социальными партнерами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, нормативному, методическому обеспечению воспитательной деятельности.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     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Представляются </a:t>
            </a: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ссылки на локальные нормативные 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акты, в которые вносятся изменения в связи с утверждением рабочей программы воспитания.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PlaceHolder 1"/>
          <p:cNvSpPr>
            <a:spLocks noGrp="1"/>
          </p:cNvSpPr>
          <p:nvPr>
            <p:ph type="title"/>
          </p:nvPr>
        </p:nvSpPr>
        <p:spPr>
          <a:xfrm>
            <a:off x="1917720" y="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ФРПВ: организационный раздел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0" name=""/>
          <p:cNvSpPr/>
          <p:nvPr/>
        </p:nvSpPr>
        <p:spPr>
          <a:xfrm>
            <a:off x="366480" y="13809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Требования к условиям работы с обучающимися с особыми образовательными потребн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остями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     </a:t>
            </a: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Конкретные материалы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 с учетом наличия обучающихся с особыми образовательными потребностями.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     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В воспитательной работе с категориями обучающихся, имеющих особые образовательные потребности: обучающихся с инвалидностью, с ОВЗ, из социально уязвимых групп (например, воспитанники детских домов, из семей мигрантов, билингвы и другие), одаренных, с отклоняющимся поведением, - </a:t>
            </a: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создаются особые условия (описываются эти условия).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PlaceHolder 1"/>
          <p:cNvSpPr>
            <a:spLocks noGrp="1"/>
          </p:cNvSpPr>
          <p:nvPr>
            <p:ph type="title"/>
          </p:nvPr>
        </p:nvSpPr>
        <p:spPr>
          <a:xfrm>
            <a:off x="2152800" y="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ФРПВ: организационный раздел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2" name=""/>
          <p:cNvSpPr/>
          <p:nvPr/>
        </p:nvSpPr>
        <p:spPr>
          <a:xfrm>
            <a:off x="366480" y="1114560"/>
            <a:ext cx="8511840" cy="49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Система поощрения социальной успешности и проявлений активной жизненной позиции обучающихся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Строится на принципах: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публичности, открытости поощрений;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соответствия процедур награждения укладу ОО;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прозрачности правил поощрения;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регулирования частоты награждений;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сочетания индивидуального и коллективного поощрения;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привлечения к участию в системе поощрений на всех стадиях родителей (законных представителей) обучающихся, представителей родительского сообщества, самих обучающихся, их представителей (с учетом наличия ученического самоуправления), сторонних организаций, их статусных представителей;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дифференцированности поощрений (наличие уровней и типов наград позволяет продлить стимулирующее действие системы поощрения).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ffffff"/>
                </a:solidFill>
                <a:latin typeface="Calibri"/>
              </a:rPr>
              <a:t>17 традиционных ценностей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4" name=""/>
          <p:cNvSpPr/>
          <p:nvPr/>
        </p:nvSpPr>
        <p:spPr>
          <a:xfrm>
            <a:off x="366480" y="1380960"/>
            <a:ext cx="5652720" cy="32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77000"/>
          </a:bodyPr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ru-RU" sz="2000" spc="-1" strike="noStrike">
                <a:solidFill>
                  <a:srgbClr val="1b3181"/>
                </a:solidFill>
                <a:latin typeface="Arial"/>
                <a:ea typeface="Arial"/>
              </a:rPr>
              <a:t>«</a:t>
            </a:r>
            <a:r>
              <a:rPr b="1" i="1" lang="ru-RU" sz="2000" spc="-1" strike="noStrike">
                <a:solidFill>
                  <a:srgbClr val="1b3181"/>
                </a:solidFill>
                <a:latin typeface="Arial"/>
                <a:ea typeface="Arial"/>
              </a:rPr>
              <a:t>К традиционным ценностям относятся </a:t>
            </a:r>
            <a:r>
              <a:rPr b="0" i="1" lang="ru-RU" sz="2000" spc="-1" strike="noStrike">
                <a:solidFill>
                  <a:srgbClr val="1b3181"/>
                </a:solidFill>
                <a:latin typeface="Arial"/>
                <a:ea typeface="Arial"/>
              </a:rPr>
              <a:t>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</a:t>
            </a:r>
            <a:r>
              <a:rPr b="0" i="1" lang="en-US" sz="2000" spc="-1" strike="noStrike">
                <a:solidFill>
                  <a:srgbClr val="1b3181"/>
                </a:solidFill>
                <a:latin typeface="Arial"/>
                <a:ea typeface="Arial"/>
              </a:rPr>
              <a:t> </a:t>
            </a:r>
            <a:r>
              <a:rPr b="0" i="1" lang="ru-RU" sz="2000" spc="-1" strike="noStrike">
                <a:solidFill>
                  <a:srgbClr val="1b3181"/>
                </a:solidFill>
                <a:latin typeface="Arial"/>
                <a:ea typeface="Arial"/>
              </a:rPr>
              <a:t>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России.»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1600" spc="-1" strike="noStrike">
                <a:solidFill>
                  <a:srgbClr val="1b3181"/>
                </a:solidFill>
                <a:latin typeface="Arial"/>
                <a:ea typeface="Arial"/>
              </a:rPr>
              <a:t>Указ Президента РФ от 9 ноября 2022 г. № 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85" name="Рисунок 5" descr=""/>
          <p:cNvPicPr/>
          <p:nvPr/>
        </p:nvPicPr>
        <p:blipFill>
          <a:blip r:embed="rId1"/>
          <a:stretch/>
        </p:blipFill>
        <p:spPr>
          <a:xfrm>
            <a:off x="6156360" y="0"/>
            <a:ext cx="2995200" cy="3276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ФРПВ: организационный раздел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4" name=""/>
          <p:cNvSpPr/>
          <p:nvPr/>
        </p:nvSpPr>
        <p:spPr>
          <a:xfrm>
            <a:off x="366480" y="13809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Arial"/>
              </a:rPr>
              <a:t>                   </a:t>
            </a: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Анализ воспитательного процесса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   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Анализ воспитательного процесса осуществляется в соответствии с целевыми ориентирами результатов воспитания, личностными результатами обучающихся на уровне начального общего образования, установленными ФГОС НОО.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   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Цель - выявление основных проблем и последующего их решения с привлечением (при необходимости) внешних экспертов, специалистов.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   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   </a:t>
            </a:r>
            <a:r>
              <a:rPr b="1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Итог 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- </a:t>
            </a:r>
            <a:r>
              <a:rPr b="0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перечень выявленных проблем, над решением которых предстоит работать педагогическому коллективу.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* Федеральный календарный план воспитательной работы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6" name=""/>
          <p:cNvSpPr/>
          <p:nvPr/>
        </p:nvSpPr>
        <p:spPr>
          <a:xfrm>
            <a:off x="366480" y="13809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является единым для образовательных организаций и может быть реализован в рамках урочной и внеурочной деятельности;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образовательные организации вправе наряду с федеральным календарным планом воспитательной работы проводить иные мероприятия согласно федеральной рабочей программе воспитания, по ключевым направлениям воспитания и дополнительного образования детей.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title"/>
          </p:nvPr>
        </p:nvSpPr>
        <p:spPr>
          <a:xfrm>
            <a:off x="1874520" y="410760"/>
            <a:ext cx="7149600" cy="545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ffffff"/>
                </a:solidFill>
                <a:latin typeface="Calibri"/>
              </a:rPr>
              <a:t>Ресурсы кафедры начального образования КК ИПК в вопросе организации </a:t>
            </a:r>
            <a:br>
              <a:rPr sz="2400"/>
            </a:br>
            <a:r>
              <a:rPr b="1" lang="ru-RU" sz="2400" spc="-1" strike="noStrike">
                <a:solidFill>
                  <a:srgbClr val="ffffff"/>
                </a:solidFill>
                <a:latin typeface="Calibri"/>
              </a:rPr>
              <a:t>воспитательной деятельности</a:t>
            </a:r>
            <a:br>
              <a:rPr sz="2400"/>
            </a:b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8" name=""/>
          <p:cNvSpPr/>
          <p:nvPr/>
        </p:nvSpPr>
        <p:spPr>
          <a:xfrm>
            <a:off x="366480" y="13809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 algn="just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Программа ПК </a:t>
            </a:r>
            <a:r>
              <a:rPr b="1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«Воспитательный потенциал урока в начальной школе»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, 40 часов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Профессиональное сетевое объединение учителей начальных классов (СМО)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Конкурсы профессионального мастерства («Традиции моей семьи», «Год памяти и славы», «Великие люди Красноярья»…)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Аукционы педагогических идей (7 Аукционов)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Конференции ( НПК «Внеурочная деятельность в начальной школе в условиях обновленного  ФГОС НОО», 19.05.23 г.)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Вебинары, семинары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Кафедра начального образования КК ИПК</a:t>
            </a:r>
            <a:br>
              <a:rPr sz="2800"/>
            </a:b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" name=""/>
          <p:cNvSpPr/>
          <p:nvPr/>
        </p:nvSpPr>
        <p:spPr>
          <a:xfrm>
            <a:off x="316080" y="1395000"/>
            <a:ext cx="8511480" cy="54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 u="sng">
                <a:solidFill>
                  <a:srgbClr val="0000ff"/>
                </a:solidFill>
                <a:uFillTx/>
                <a:latin typeface="Arial"/>
                <a:ea typeface="Arial"/>
                <a:hlinkClick r:id="rId1"/>
              </a:rPr>
              <a:t>raitskaya@kipk.ru</a:t>
            </a:r>
            <a:r>
              <a:rPr b="0" lang="ru-RU" sz="2400" spc="-1" strike="noStrike" u="sng">
                <a:solidFill>
                  <a:srgbClr val="002060"/>
                </a:solidFill>
                <a:uFillTx/>
                <a:latin typeface="Arial"/>
                <a:ea typeface="Arial"/>
              </a:rPr>
              <a:t>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 u="sng">
                <a:solidFill>
                  <a:srgbClr val="0000ff"/>
                </a:solidFill>
                <a:uFillTx/>
                <a:latin typeface="Arial"/>
                <a:ea typeface="Arial"/>
                <a:hlinkClick r:id="rId2"/>
              </a:rPr>
              <a:t>bezdenezhnyh@kipk.ru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0000ff"/>
                </a:solidFill>
                <a:uFillTx/>
                <a:latin typeface="Arial"/>
                <a:ea typeface="Arial"/>
                <a:hlinkClick r:id="rId3"/>
              </a:rPr>
              <a:t>kitsan@kipk.ru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Профессиональное сетевое объединение учителей начальных классов (kipk.ru)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 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г. Красноярск, ул. Матросова, 19, каб. 2-17</a:t>
            </a:r>
            <a:br>
              <a:rPr sz="2400"/>
            </a:br>
            <a:r>
              <a:rPr b="0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 Тел: 8 (391) 206-99-19, доб. 138, 162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Благодарим за внимание!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ВОСПИТАНИЕ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7" name=""/>
          <p:cNvSpPr/>
          <p:nvPr/>
        </p:nvSpPr>
        <p:spPr>
          <a:xfrm>
            <a:off x="0" y="1380960"/>
            <a:ext cx="887868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7000"/>
          </a:bodyPr>
          <a:p>
            <a:pPr marL="308880" indent="-30888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Федеральный закон от 31 июля 2020 г. N 304-ФЗ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08880" indent="-30888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«О внесении изменений в Федеральный закон "Об образовании в Российской Федерации" по вопросам воспитания обучающихся»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08880" indent="-308880" algn="just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Воспитание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-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</a:t>
            </a:r>
            <a:r>
              <a:rPr b="1" i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формирование у обучающихся чувства патриотизма, гражданственности, уважения к памяти защитников Отечества и подвигам Героев Отечества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1887120" y="-360"/>
            <a:ext cx="6991200" cy="108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Calibri"/>
              </a:rPr>
              <a:t>Августовский ПС, 23.08.23 г.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Calibri"/>
              </a:rPr>
              <a:t>«Единое образовательное пространство – ключевое условие развития суверенной системы образования»</a:t>
            </a:r>
            <a:br>
              <a:rPr sz="2000"/>
            </a:b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" name=""/>
          <p:cNvSpPr/>
          <p:nvPr/>
        </p:nvSpPr>
        <p:spPr>
          <a:xfrm>
            <a:off x="366480" y="1082520"/>
            <a:ext cx="8511840" cy="548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Одно из приоритетных направлений развития системы образования Красноярского края – ВОСПИТАНИЕ.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Площадки в рамках направления </a:t>
            </a: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«Развитие воспитательного потенциала системы образования как ключевое условие укрепления национального суверенитета»: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Воспитательный потенциал образовательной среды в ДОО: возможности и перспективы развития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Реализация программ социальной активности детей и молодежи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Духовно-нравственное и военно-патриотическое воспитание подрастающего поколения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Организация психологически безопасной образовательной среды: развитие личности и профилактика деструктивных проявлений детей и подростков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Историческое просвещение в образовательных организациях с учетом задач государственной политики в сфере образования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Модели профориентационной работы по реализации профориентационного минимума в общеобразовательных организациях Красноярского края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ffffff"/>
                </a:solidFill>
                <a:latin typeface="Calibri"/>
              </a:rPr>
              <a:t>3 фокуса доклада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" name=""/>
          <p:cNvSpPr/>
          <p:nvPr/>
        </p:nvSpPr>
        <p:spPr>
          <a:xfrm>
            <a:off x="366480" y="13809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800" spc="-1" strike="noStrike">
                <a:solidFill>
                  <a:srgbClr val="002060"/>
                </a:solidFill>
                <a:latin typeface="Arial"/>
                <a:ea typeface="Arial"/>
              </a:rPr>
              <a:t>Воспитание в рамках требований обновленного ФГОС НОО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800" spc="-1" strike="noStrike">
                <a:solidFill>
                  <a:srgbClr val="002060"/>
                </a:solidFill>
                <a:latin typeface="Arial"/>
                <a:ea typeface="Arial"/>
              </a:rPr>
              <a:t>Федеральная рабочая программа воспитания: структура, содержание (далее ФРПВ) 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800" spc="-1" strike="noStrike">
                <a:solidFill>
                  <a:srgbClr val="002060"/>
                </a:solidFill>
                <a:latin typeface="Arial"/>
                <a:ea typeface="Arial"/>
              </a:rPr>
              <a:t>Ресурсы кафедры начального образования КК ИПК в вопросе воспитания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title"/>
          </p:nvPr>
        </p:nvSpPr>
        <p:spPr>
          <a:xfrm>
            <a:off x="2033640" y="-360"/>
            <a:ext cx="6990840" cy="123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br>
              <a:rPr sz="2800"/>
            </a:br>
            <a:r>
              <a:rPr b="1" lang="ru-RU" sz="3200" spc="-1" strike="noStrike">
                <a:solidFill>
                  <a:srgbClr val="ffffff"/>
                </a:solidFill>
                <a:latin typeface="Calibri"/>
              </a:rPr>
              <a:t>ФГОС  НОО – 21 </a:t>
            </a:r>
            <a:br>
              <a:rPr sz="3200"/>
            </a:b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ffffff"/>
                </a:solidFill>
                <a:latin typeface="Calibri"/>
              </a:rPr>
              <a:t>І. Общие положения</a:t>
            </a:r>
            <a:br>
              <a:rPr sz="3200"/>
            </a:br>
            <a:br>
              <a:rPr sz="3200"/>
            </a:b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3" name=""/>
          <p:cNvSpPr/>
          <p:nvPr/>
        </p:nvSpPr>
        <p:spPr>
          <a:xfrm>
            <a:off x="366480" y="1380960"/>
            <a:ext cx="8511840" cy="464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П.1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  <a:ea typeface="Arial"/>
              </a:rPr>
              <a:t>          </a:t>
            </a:r>
            <a:r>
              <a:rPr b="0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ФГОС НОО обеспечивает: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единство     образовательного     пространства     Российской     Федерации, в том числе </a:t>
            </a: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единство учебной и воспитательной деятельности</a:t>
            </a:r>
            <a:r>
              <a:rPr b="0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, </a:t>
            </a:r>
            <a:r>
              <a:rPr b="1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реализуемой совместно с семьей и иными институтами воспитания</a:t>
            </a:r>
            <a:r>
              <a:rPr b="0" lang="ru-RU" sz="2400" spc="-1" strike="noStrike">
                <a:solidFill>
                  <a:srgbClr val="002060"/>
                </a:solidFill>
                <a:latin typeface="Arial"/>
                <a:ea typeface="Arial"/>
              </a:rPr>
              <a:t>, с целью реализации равных возможностей получения качественного начального общего образования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ffffff"/>
                </a:solidFill>
                <a:latin typeface="Calibri"/>
              </a:rPr>
              <a:t>ФГОС  НОО – 21 </a:t>
            </a:r>
            <a:br>
              <a:rPr sz="2400"/>
            </a:br>
            <a:r>
              <a:rPr b="1" lang="ru-RU" sz="2400" spc="-1" strike="noStrike">
                <a:solidFill>
                  <a:srgbClr val="ffffff"/>
                </a:solidFill>
                <a:latin typeface="Calibri"/>
              </a:rPr>
              <a:t> II. Требования к структуре программы начального общего образования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5" name=""/>
          <p:cNvSpPr/>
          <p:nvPr/>
        </p:nvSpPr>
        <p:spPr>
          <a:xfrm>
            <a:off x="177840" y="1146240"/>
            <a:ext cx="8787960" cy="571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П.31 (Содержательный раздел)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    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Содержательный раздел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программы начального общего образования включает следующие программы, ориентированные на достижение предметных, метапредметных и личностных результатов: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рабочие программы учебных предметов, учебных курсов (в том числе внеурочной деятельности), учебных модулей;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программу формирования универсальных учебных действий у обучающихся;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рабочую программу воспитания 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(в организационном разделе программы НОО – календарный план воспитательной работы).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Arial"/>
              </a:rPr>
              <a:t>  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/>
          </p:cNvSpPr>
          <p:nvPr>
            <p:ph type="title"/>
          </p:nvPr>
        </p:nvSpPr>
        <p:spPr>
          <a:xfrm>
            <a:off x="2033640" y="44280"/>
            <a:ext cx="69908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ffffff"/>
                </a:solidFill>
                <a:latin typeface="Calibri"/>
              </a:rPr>
              <a:t>ФГОС НОО – 21  II. Требования к структуре программы начального общего образования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7" name=""/>
          <p:cNvSpPr/>
          <p:nvPr/>
        </p:nvSpPr>
        <p:spPr>
          <a:xfrm>
            <a:off x="366840" y="1142640"/>
            <a:ext cx="8657640" cy="571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639720" indent="-272880">
              <a:lnSpc>
                <a:spcPct val="100000"/>
              </a:lnSpc>
              <a:spcBef>
                <a:spcPts val="55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П. 31.3 (Содержательный раздел)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639720" indent="-272880" algn="just">
              <a:lnSpc>
                <a:spcPct val="100000"/>
              </a:lnSpc>
              <a:spcBef>
                <a:spcPts val="550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Рабочая программа воспитания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 должна быть направлена на развитие личности обучающихся, в том числе духовно-нравственное развитие, укрепление психического здоровья и физическое воспитание, достижение ими результатов освоения программы начального общего образования.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	</a:t>
            </a: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Рабочая    программа    воспитания    может    иметь    модульную  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just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структуру и включать: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анализ воспитательного процесса в Организации;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цель и задачи воспитания обучающихся;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виды, формы и содержание воспитательной деятельности с учетом специфики Организации, интересов субъектов воспитания, тематики учебных модулей;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систему поощрения социальной успешности и проявлений активной жизненной позиции обучающихся.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11868</TotalTime>
  <Application>LibreOffice/7.5.4.2$Windows_X86_64 LibreOffice_project/36ccfdc35048b057fd9854c757a8b67ec53977b6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2013-10-16T08:52:50Z</dcterms:created>
  <dc:creator>Admin</dc:creator>
  <dc:description/>
  <dc:language>ru-RU</dc:language>
  <cp:lastModifiedBy/>
  <cp:lastPrinted>2022-03-01T15:18:39Z</cp:lastPrinted>
  <dcterms:modified xsi:type="dcterms:W3CDTF">2023-09-06T11:54:04Z</dcterms:modified>
  <cp:revision>1124</cp:revision>
  <dc:subject/>
  <dc:title>План работы Института  на второе полугодие 2013 года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