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0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FF66CC"/>
    <a:srgbClr val="FF33CC"/>
    <a:srgbClr val="CC3300"/>
    <a:srgbClr val="CC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911" autoAdjust="0"/>
    <p:restoredTop sz="94660"/>
  </p:normalViewPr>
  <p:slideViewPr>
    <p:cSldViewPr snapToGrid="0">
      <p:cViewPr>
        <p:scale>
          <a:sx n="83" d="100"/>
          <a:sy n="83" d="100"/>
        </p:scale>
        <p:origin x="-181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6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70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91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53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7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443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15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82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928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611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92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A9ED-2520-4935-AE6C-7060426804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4FA4-7A53-4AF7-BFAA-A8A6F85F0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40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971" y="348343"/>
            <a:ext cx="8316686" cy="155665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«Ресурсный класс?????»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«Учитель ресурсного класса????»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6580" y="5732980"/>
            <a:ext cx="8763856" cy="99659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«Учитель ресурсного класса» 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Домнина Марина Александровна</a:t>
            </a:r>
          </a:p>
        </p:txBody>
      </p:sp>
      <p:pic>
        <p:nvPicPr>
          <p:cNvPr id="7170" name="Picture 2" descr="https://xn--e1abcgakjmf3afc5c8g.xn--p1ai/upload/resize_cache/main/53f/800_800_1/53f2818e645a732c70f82cb842ef33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35" y="2116476"/>
            <a:ext cx="8630291" cy="3606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542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activityedu.ru/file_storage/download?entity=sxide2bd-f0b4-4a05-8e18-bf73731f19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638" y="242067"/>
            <a:ext cx="7943850" cy="44672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4804" y="5743254"/>
            <a:ext cx="8126859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СПАСИБО ЗА ВНИМАНИЕ!!!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7204" y="4869951"/>
            <a:ext cx="8126859" cy="276999"/>
          </a:xfrm>
          <a:prstGeom prst="rect">
            <a:avLst/>
          </a:prstGeom>
          <a:solidFill>
            <a:srgbClr val="41A7BF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ПОСМОТРИТЕ В ЭТИ ГЛАЗА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9728" y="155448"/>
            <a:ext cx="887882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Ресурсный класс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помещение в школе, где ученики, имеющие трудности в обучении, могут получать дополнительную помощь в соответствии со своими потребностями.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ресурсном классе, могут обучаться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основную часть времени проводят на уроках в общеобразовательном классе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на отдельные часы приходя в ресурсный класс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для которых обучение в ресурсном классе является основным.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возможно благодаря тому, что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ресурсного класса позволяет индивидуализировать обучение для каждого ученика.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Программа, материалы, методы обучения, рабочее место, расписание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разрабатывается на основании индивидуальных потребностей каждого ученика.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Ресурсный класс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не место изоляции ученика, и, конечно, это не коррекционный класс в общеобразовательной школе.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специальная образовательная модель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позволяющая ученику сочетать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зависимости от своих потребностей и возможностей,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инклюзивное образование и индивидуальное обучение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ученик официально зачислен в общеобразовательный класс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ресурсный класс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место, где ему оказывается поддержка специалистов.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Главное отличие ресурсного класса от коррекционного, в котором обучение также проходит по адаптированным образовательным программам, состоит в том, что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ученики ресурсного класса последовательно включаются в учебную деятельность общеобразовательных классов, посещают уроки по школьным предметам, которые они могут изучать вместе со своими типично развивающимися сверстниками при поддержке тьютора.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процент времени совместного обучения для каждого из учеников может быть разным.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5448" y="173736"/>
            <a:ext cx="87325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в коррекционном классе ученики со специальными образовательными потребностями в основном обучаются в группе, 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ресурсного класса используются групповые и индивидуальные (один на один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тьютором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формы обучения.</a:t>
            </a:r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•</a:t>
            </a:r>
            <a:r>
              <a:rPr lang="ru-RU" sz="1600" b="1" dirty="0" smtClean="0"/>
              <a:t>Ресурсный класс </a:t>
            </a:r>
            <a:r>
              <a:rPr lang="ru-RU" sz="1600" dirty="0" smtClean="0"/>
              <a:t>–специально сформированный класс для детей с особенностями развития, в рамках которого организуется индивидуальная и групповая коррекционно-образовательная работа и реализуется организация сопровождения в регулярном учебном процессе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•</a:t>
            </a:r>
            <a:r>
              <a:rPr lang="ru-RU" sz="1600" b="1" dirty="0" smtClean="0"/>
              <a:t>Регулярный класс </a:t>
            </a:r>
            <a:r>
              <a:rPr lang="ru-RU" sz="1600" dirty="0" smtClean="0"/>
              <a:t>–типичный образовательный класс образовательного учреждения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F:\методика\уро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" y="3328416"/>
            <a:ext cx="3319272" cy="3063240"/>
          </a:xfrm>
          <a:prstGeom prst="rect">
            <a:avLst/>
          </a:prstGeom>
          <a:noFill/>
        </p:spPr>
      </p:pic>
      <p:pic>
        <p:nvPicPr>
          <p:cNvPr id="5" name="Picture 3" descr="C:\Users\w7\Downloads\12204804_963085220426477_1055264638_n.jpg"/>
          <p:cNvPicPr>
            <a:picLocks noChangeAspect="1" noChangeArrowheads="1"/>
          </p:cNvPicPr>
          <p:nvPr/>
        </p:nvPicPr>
        <p:blipFill>
          <a:blip r:embed="rId3"/>
          <a:srcRect l="12988" r="12201"/>
          <a:stretch>
            <a:fillRect/>
          </a:stretch>
        </p:blipFill>
        <p:spPr bwMode="auto">
          <a:xfrm>
            <a:off x="4498847" y="3465576"/>
            <a:ext cx="3575305" cy="298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4592" y="118872"/>
            <a:ext cx="883310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Обязанности педагога ресурсного класса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Анализ результатов тестирования, составление и корректировка индивидуальной части образовательной программы ребенка.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тестирования показывают, какие навыки уже сформированы у ребенка, какие находятся в стадии формирования и какие из необходимых навыков отсутствуют у ребенка на данный момент.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РК определяет навыки, которые являются наиболее важными для ученика в данный момент, и вносит их в адаптированную образовательную программу ребенка.</a:t>
            </a:r>
          </a:p>
          <a:p>
            <a:endParaRPr lang="ru-RU" sz="8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 навыки, которые будут формироваться на индивидуальных занятиях, он расписывает в индивидуальной части образовательной программы с указанием критериев, определяющих, когда ребенок усвоит каждый навык.</a:t>
            </a:r>
          </a:p>
          <a:p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Участие в составлении и реализации адаптированной образовательной программы ребенка совместно с учителем общеобразовательного класса. 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Педагогу РК необходимо установить хороший контакт с учителями школы и специалистами психолого-педагогического сопровождения, так как эффективность работы с учеником с РАС во многом зависит от единого подхода и слаженной работы команды специалистов.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составляется и одновременно реализуется всеми специалистами, принимающими участие в работе с учеником. 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/>
              <a:t>Все взрослые должны действовать одинаково, так как, если каждый из них начнет работать по собственной программе, это может оказаться препятствием для положительной динамики в обучении ребенка.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37160" y="128016"/>
            <a:ext cx="8897112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и своевременная корректировка планов-конспектов по формированию новых навыков ученика.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каждым учеником работает команда специалистов, и в разное время ученика могут сопровождать разные члены этой команды. Очень важно, чтобы вне зависимости от того, кто на данный момент находится рядом с ребенком, уровень требований, подсказок и поддержек, методов и приемов оставался одинаков.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9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Участие в организации процесса обучения ребенка с РАС в условиях регулярного (общеобразовательного) класса совместно с учителем общеобразовательного класса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Сюда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входят такие моменты, как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определение учебных дисциплин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которые ученик с РАС будет посещать совместно с общеобразовательным классом,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график этих посещений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работа по подготовке ученика к урокам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проработка учебных планов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учетом особенностей конкретного ученика, особенностей взаимодействия специалистов (учителя и тьютора) во время присутствия ученика на уроках в классе.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Подбор, адаптация и модификация учебных материалов для ученика. 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 из специальных условий организации обучения детей с РАС -индивидуальные учебные материалы. Значение может иметь все: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шрифт и его размер, расположение символов на листе, формулировка заданий, иллюстрации,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некоторых случаях даже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цвет бумаги. </a:t>
            </a:r>
          </a:p>
          <a:p>
            <a:endParaRPr lang="ru-RU" sz="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Задача педагога состоит в том, чтобы подобрать или создать для каждого ученика такой учебный материал, который будет наиболее для него понятен и доступен.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5448" y="118872"/>
            <a:ext cx="8833104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Анализ данных по реализации целей, заложенных в программе.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усвоения учеником программы очень важен для повышения эффективности работы. Анализ данных позволяет не только вовремя заметить, что то или иное задание является в данный момент неэффективным, но и понять причины происходящего.</a:t>
            </a:r>
            <a:r>
              <a:rPr lang="ru-RU" sz="900" b="1" dirty="0" smtClean="0"/>
              <a:t> </a:t>
            </a:r>
          </a:p>
          <a:p>
            <a:endParaRPr lang="ru-RU" sz="900" b="1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Анализ данных, полученных в результате наблюдений за поведением ученика, и составление на основе данного анализа поведенческой программы. 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результатов наблюдений за поведением ученика позволяет понять, что вызывает это поведение и что во внешней среде поддерживает появление этого поведения вновь и вновь.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Владея этой информацией, педагог ресурсного класса может предложить действия, которые приведут к снижению количества ситуаций, в которых появляется данное поведение, или к полному исчезновению поведения.</a:t>
            </a:r>
          </a:p>
          <a:p>
            <a:endParaRPr lang="ru-RU" sz="800" b="1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 Анализ данных по результатам работы с поведением, мешающим адаптации ребенка в школе.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эту работу входит анализ эффективности каждой поведенческой программы каждого ребенка, а также насколько правильно она выполняется всеми членами команды.</a:t>
            </a:r>
            <a:r>
              <a:rPr lang="ru-RU" sz="1600" b="1" dirty="0" smtClean="0"/>
              <a:t> </a:t>
            </a:r>
          </a:p>
          <a:p>
            <a:endParaRPr lang="ru-RU" sz="800" b="1" dirty="0" smtClean="0"/>
          </a:p>
          <a:p>
            <a:r>
              <a:rPr lang="ru-RU" sz="1600" b="1" dirty="0" smtClean="0"/>
              <a:t>9.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Организация фронтальных (групповых) уроков в ресурсном классе.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групповых занятий в зоне ресурсного класса имеет большое значение для подготовки учеников к посещению уроков в общеобразовательном классе. Педагог ресурсного класса составляет учебные планы данных занятий, подбирает к ним материал и разрабатывает систему оценивания. В большинстве случаев групповые занятия проводит педагог ресурсного класса. Но периодически его может заменять кто-то из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обобщения полученных учениками навыков.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8016" y="128016"/>
            <a:ext cx="888796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Проведение консультаций и мероприятий по информированию сотрудников школы и родителей одноклассников из общеобразовательных классов.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Распространение знаний об аутизме, о наиболее эффективных методах работы с детьми с РАС, обучение данным методам, разрешение конфликтных ситуаций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важная составляющая работы педагога ресурсного класса.</a:t>
            </a:r>
            <a:r>
              <a:rPr lang="ru-RU" b="1" dirty="0" smtClean="0"/>
              <a:t> </a:t>
            </a:r>
          </a:p>
          <a:p>
            <a:endParaRPr lang="ru-RU" sz="800" b="1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 Проведение тренингов для одноклассников. 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Общение с одноклассниками — это огромный стимул для развития детей с РАС. Чтобы весь заложенный в процессе взаимодействия с другими детьми потенциал сработал в полную силу, необходимо заранее подготовить типично развивающихся одноклассников. В результате правильно организованного взаимодействия все его участники получат неоценимую пользу, а сверстники детей с РАС могут стать прекрасными помощниками учителя.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/>
              <a:t> 12.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Обучение и корректировка работы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РК.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 ресурсного класса проводит обучение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тьюторами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каждому плану-конспекту, по каждому методу и приему, используемому в данных планах. Во время работы тьютора по плану-конспекту или по поведенческой программе педагог наблюдает за правильностью их выполнения и при необходимости исправляет ошибки в действии тьютора.</a:t>
            </a:r>
            <a:r>
              <a:rPr lang="ru-RU" sz="1600" dirty="0" smtClean="0"/>
              <a:t> </a:t>
            </a:r>
          </a:p>
          <a:p>
            <a:endParaRPr lang="ru-RU" sz="1400" dirty="0" smtClean="0"/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Когда учитель класса пишет план урока, ему самому понятно, о чем идет речь в этом плане и каковы тонкости его выполнения. Тьютор — другой человек. Иногда случается так, что идея плана или какого-то предложения может быть интерпретирована разными людьми по-разному.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6304" y="137160"/>
            <a:ext cx="881481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Проведение консультаций с родителями учеников, посещающих ресурсный класс.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являются полноправными участниками образовательного процесса и членами команды ресурсного класса. Они должны владеть всей информацией о программе своего ребенка.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едагог обучает родителей методам и приемам, которые они могут использовать в работе с ребенком дома.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есть такая возможность, педагог несколько раз в течение учебного года посещает семьи своих учеников и проводит консультации на дому. Целью этих консультаций является помощь в организации коррекционной работы с ребенком в домашних условиях.</a:t>
            </a:r>
          </a:p>
          <a:p>
            <a:endParaRPr lang="ru-RU" sz="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14. Составление отчетной документации.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 ресурсного класса ведет всю необходимую и принятую в данной школе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внутреннюю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документацию ресурсного класса.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15. Сбор информации для супервизий по каждому ученику.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 ресурсного класса регулярно консультируется с супервизором и младшим супервизором, если такой есть, по сложным случаям, которые возникают в процессе обучения детей с РАС.</a:t>
            </a:r>
          </a:p>
          <a:p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92608" y="301752"/>
            <a:ext cx="86410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ресурсного класса должен: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обладать знаниями специальной педагогики и психологии, специальных методик обучения;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иметь знания по АВА (минимум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уровень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BCaBA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соответствии с международным стандартом);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содержание образовательных программ и ФГОС для детей с ОВЗ;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уметь адаптировать образовательные программы, учебные пособия и материалы в соответствии с индивидуальными особенностями ребенка и ФГОС;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иметь опыт работы с детьми с РАС.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8218527</TotalTime>
  <Words>1440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Марина</cp:lastModifiedBy>
  <cp:revision>104</cp:revision>
  <dcterms:created xsi:type="dcterms:W3CDTF">2017-03-15T04:32:58Z</dcterms:created>
  <dcterms:modified xsi:type="dcterms:W3CDTF">2021-01-20T13:42:00Z</dcterms:modified>
</cp:coreProperties>
</file>