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66" r:id="rId3"/>
    <p:sldId id="264" r:id="rId4"/>
    <p:sldId id="270" r:id="rId5"/>
    <p:sldId id="271" r:id="rId6"/>
    <p:sldId id="27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83" autoAdjust="0"/>
  </p:normalViewPr>
  <p:slideViewPr>
    <p:cSldViewPr>
      <p:cViewPr varScale="1">
        <p:scale>
          <a:sx n="101" d="100"/>
          <a:sy n="101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674972-C880-45AB-8AA7-02A74EA8145F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3CD15-A9A3-4DD5-B78E-D846AE8CCD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3CD15-A9A3-4DD5-B78E-D846AE8CCD2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3CD15-A9A3-4DD5-B78E-D846AE8CCD2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3CD15-A9A3-4DD5-B78E-D846AE8CCD2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3CD15-A9A3-4DD5-B78E-D846AE8CCD2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7348" y="0"/>
            <a:ext cx="9151347" cy="378619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ГРАНТОВАЯ И КОНКУРСНАЯ </a:t>
            </a:r>
          </a:p>
          <a:p>
            <a:pPr algn="ctr"/>
            <a:r>
              <a:rPr lang="ru-RU" sz="4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ПОДДЕРЖКА</a:t>
            </a:r>
          </a:p>
          <a:p>
            <a:pPr algn="ctr"/>
            <a:r>
              <a:rPr lang="ru-RU" sz="4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ШКОЛЫ  </a:t>
            </a:r>
            <a:endParaRPr lang="ru-RU" sz="4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Рисунок 4" descr="http://krskinvest.ru/public/uploads/c4d1dbe9aaa3878979e4133af2055aea.pn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824" t="2305" r="8333" b="7307"/>
          <a:stretch/>
        </p:blipFill>
        <p:spPr bwMode="auto">
          <a:xfrm>
            <a:off x="5652120" y="5013176"/>
            <a:ext cx="3495522" cy="18448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154699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http://krskinvest.ru/public/uploads/c4d1dbe9aaa3878979e4133af2055aea.pn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824" t="2305" r="8333" b="7307"/>
          <a:stretch/>
        </p:blipFill>
        <p:spPr bwMode="auto">
          <a:xfrm>
            <a:off x="2571736" y="4786322"/>
            <a:ext cx="3495522" cy="18448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-7348" y="0"/>
            <a:ext cx="9151347" cy="69269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ВИДЫ </a:t>
            </a:r>
            <a:endParaRPr lang="ru-RU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41212432"/>
              </p:ext>
            </p:extLst>
          </p:nvPr>
        </p:nvGraphicFramePr>
        <p:xfrm>
          <a:off x="214282" y="857232"/>
          <a:ext cx="2736304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</a:tblGrid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ПОДДЕРЖКА СО СТОРОНЫ ГОСУДАРСТВА</a:t>
                      </a:r>
                      <a:endParaRPr lang="ru-RU" sz="2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1000132">
                <a:tc>
                  <a:txBody>
                    <a:bodyPr/>
                    <a:lstStyle/>
                    <a:p>
                      <a:pPr marL="0" indent="-17145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ru-RU" sz="1800" b="1" i="0" kern="1200" cap="all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КОНКУРСЫ ДЛЯ ШКОЛ</a:t>
                      </a:r>
                    </a:p>
                    <a:p>
                      <a:pPr marL="0" indent="-17145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ru-RU" sz="1800" b="1" i="0" kern="1200" cap="all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КОНКУРСЫ ДЛЯ УЧИТЕЛЕЙ</a:t>
                      </a:r>
                    </a:p>
                    <a:p>
                      <a:pPr marL="0" indent="-17145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ru-RU" sz="1800" b="1" i="0" kern="1200" cap="all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КРАЕВЫЕ СОЦИАЛЬНЫЕ ГРАНТЫ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96475367"/>
              </p:ext>
            </p:extLst>
          </p:nvPr>
        </p:nvGraphicFramePr>
        <p:xfrm>
          <a:off x="3071802" y="857232"/>
          <a:ext cx="2736304" cy="3011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</a:tblGrid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ГРАНТЫ</a:t>
                      </a:r>
                      <a:endParaRPr lang="ru-RU" sz="2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128687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b="1" i="0" kern="1200" cap="all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800" b="1" i="0" kern="1200" cap="all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ФОНД</a:t>
                      </a:r>
                      <a:r>
                        <a:rPr lang="ru-RU" sz="1800" b="1" i="0" kern="1200" cap="all" baseline="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ru-RU" sz="1800" b="1" i="0" kern="1200" cap="all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«РУССКИЙ МИР»</a:t>
                      </a:r>
                      <a:endParaRPr lang="en-US" sz="1800" b="1" i="0" kern="1200" cap="all" dirty="0" smtClean="0">
                        <a:solidFill>
                          <a:schemeClr val="dk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b="1" i="0" kern="1200" cap="all" baseline="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РУСАЛ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b="1" i="0" kern="1200" cap="all" baseline="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РЫБАКОВ-ФОНД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b="1" i="0" kern="1200" cap="all" baseline="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РОСНЕФТЬ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b="1" i="0" kern="1200" cap="all" baseline="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НОРНИКЕЛЬ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ПАО «РУСГИДРО»</a:t>
                      </a:r>
                      <a:endParaRPr lang="ru-RU" sz="1800" b="1" i="0" kern="1200" cap="all" dirty="0">
                        <a:solidFill>
                          <a:schemeClr val="dk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20381443"/>
              </p:ext>
            </p:extLst>
          </p:nvPr>
        </p:nvGraphicFramePr>
        <p:xfrm>
          <a:off x="6000760" y="857232"/>
          <a:ext cx="3000364" cy="4993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64"/>
              </a:tblGrid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КОНКУРСЫ</a:t>
                      </a:r>
                      <a:endParaRPr lang="ru-RU" sz="2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857256"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600" b="1" i="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МАСТЕРСКАЯ ГЕНИЯ 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600" b="1" i="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НОВЫЕ ИДЕИ 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600" b="1" i="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ЛУЧШАЯ ПРЕЗЕНТАЦИЯ К УРОКУ 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600" b="1" i="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МЕТОДИЧЕСКАЯ СИСТЕМА ЭФФЕКТИВНОГО УЧИТЕЛЯ 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600" b="1" i="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ЛУЧШИЙ МЕДИАУРОК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600" b="1" i="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ИННОВАЦИОННЫЕ МЕТОДИКИ И ТЕХНОЛОГИИ В ОБУЧЕНИИ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600" b="1" i="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ПЕДАГОГИКА ТВОРЧЕСТВА</a:t>
                      </a:r>
                      <a:endParaRPr lang="ru-RU" sz="11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9325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 descr="http://krskinvest.ru/public/uploads/c4d1dbe9aaa3878979e4133af2055aea.png"/>
          <p:cNvPicPr/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3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824" t="2305" r="8333" b="7307"/>
          <a:stretch/>
        </p:blipFill>
        <p:spPr bwMode="auto">
          <a:xfrm rot="16200000">
            <a:off x="861908" y="-504773"/>
            <a:ext cx="6777245" cy="7500992"/>
          </a:xfrm>
          <a:prstGeom prst="rect">
            <a:avLst/>
          </a:prstGeom>
          <a:noFill/>
          <a:ln>
            <a:gradFill>
              <a:gsLst>
                <a:gs pos="53000">
                  <a:schemeClr val="tx2">
                    <a:lumMod val="40000"/>
                    <a:lumOff val="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51347" cy="69269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ГОСУДАРСТВО</a:t>
            </a:r>
            <a:endParaRPr lang="ru-RU" sz="3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Rectangle 10"/>
          <p:cNvSpPr txBox="1">
            <a:spLocks noChangeArrowheads="1"/>
          </p:cNvSpPr>
          <p:nvPr/>
        </p:nvSpPr>
        <p:spPr bwMode="auto">
          <a:xfrm>
            <a:off x="357158" y="857232"/>
            <a:ext cx="3143272" cy="857256"/>
          </a:xfrm>
          <a:prstGeom prst="rect">
            <a:avLst/>
          </a:prstGeom>
          <a:ln/>
          <a:effectLst>
            <a:outerShdw blurRad="50800" dist="38100" dir="13500000" algn="b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ru-RU" altLang="ru-RU" sz="2000" b="1" kern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«ПАРТНЕРСТВО»</a:t>
            </a:r>
            <a:endParaRPr lang="ru-RU" altLang="ru-RU" sz="2000" b="1" kern="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6" name="Rectangle 10"/>
          <p:cNvSpPr txBox="1">
            <a:spLocks noChangeArrowheads="1"/>
          </p:cNvSpPr>
          <p:nvPr/>
        </p:nvSpPr>
        <p:spPr bwMode="auto">
          <a:xfrm>
            <a:off x="357158" y="2071678"/>
            <a:ext cx="3143272" cy="1285884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x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НОМИНАЦИЯ: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«Я ЛЮБЛЮ РУССКИЙ ЯЗЫК»</a:t>
            </a:r>
          </a:p>
        </p:txBody>
      </p:sp>
      <p:sp>
        <p:nvSpPr>
          <p:cNvPr id="40" name="Rectangle 10"/>
          <p:cNvSpPr txBox="1">
            <a:spLocks noChangeArrowheads="1"/>
          </p:cNvSpPr>
          <p:nvPr/>
        </p:nvSpPr>
        <p:spPr bwMode="auto">
          <a:xfrm>
            <a:off x="428596" y="5214950"/>
            <a:ext cx="3143272" cy="1071570"/>
          </a:xfrm>
          <a:prstGeom prst="rect">
            <a:avLst/>
          </a:prstGeom>
          <a:ln/>
          <a:effectLst>
            <a:outerShdw blurRad="50800" dist="38100" dir="13500000" algn="b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ru-RU" altLang="ru-RU" sz="2000" b="1" kern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МО СЛОВЕСНОСТИ</a:t>
            </a:r>
            <a:endParaRPr lang="ru-RU" altLang="ru-RU" sz="2000" b="1" kern="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" name="Rectangle 10"/>
          <p:cNvSpPr txBox="1">
            <a:spLocks noChangeArrowheads="1"/>
          </p:cNvSpPr>
          <p:nvPr/>
        </p:nvSpPr>
        <p:spPr bwMode="auto">
          <a:xfrm>
            <a:off x="5357818" y="928670"/>
            <a:ext cx="3429024" cy="785818"/>
          </a:xfrm>
          <a:prstGeom prst="rect">
            <a:avLst/>
          </a:prstGeom>
          <a:ln/>
          <a:effectLst>
            <a:outerShdw blurRad="50800" dist="38100" dir="13500000" algn="b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r>
              <a:rPr lang="ru-RU" altLang="ru-RU" sz="2000" b="1" kern="0" dirty="0" smtClean="0">
                <a:solidFill>
                  <a:schemeClr val="bg1"/>
                </a:solidFill>
              </a:rPr>
              <a:t>«</a:t>
            </a:r>
            <a:r>
              <a:rPr lang="ru-RU" altLang="ru-RU" sz="2000" b="1" kern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РОССИЯ – СТРАНА ВОЗМОЖНОСТЕЙ»</a:t>
            </a:r>
            <a:endParaRPr lang="ru-RU" altLang="ru-RU" sz="2000" b="1" kern="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146" name="Picture 2" descr="ÐÐ¸Ð½Ð¾Ð±Ñ Ð½Ð°ÑÐºÐ¸"/>
          <p:cNvPicPr>
            <a:picLocks noChangeAspect="1" noChangeArrowheads="1"/>
          </p:cNvPicPr>
          <p:nvPr/>
        </p:nvPicPr>
        <p:blipFill>
          <a:blip r:embed="rId4" cstate="print"/>
          <a:srcRect l="2379" r="72399"/>
          <a:stretch>
            <a:fillRect/>
          </a:stretch>
        </p:blipFill>
        <p:spPr bwMode="auto">
          <a:xfrm>
            <a:off x="5357818" y="857232"/>
            <a:ext cx="642942" cy="889006"/>
          </a:xfrm>
          <a:prstGeom prst="rect">
            <a:avLst/>
          </a:prstGeom>
          <a:noFill/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969" r="16184" b="16184"/>
          <a:stretch>
            <a:fillRect/>
          </a:stretch>
        </p:blipFill>
        <p:spPr>
          <a:xfrm>
            <a:off x="2857488" y="857232"/>
            <a:ext cx="654848" cy="785818"/>
          </a:xfrm>
          <a:prstGeom prst="rect">
            <a:avLst/>
          </a:prstGeom>
        </p:spPr>
      </p:pic>
      <p:sp>
        <p:nvSpPr>
          <p:cNvPr id="42" name="Rectangle 10"/>
          <p:cNvSpPr txBox="1">
            <a:spLocks noChangeArrowheads="1"/>
          </p:cNvSpPr>
          <p:nvPr/>
        </p:nvSpPr>
        <p:spPr bwMode="auto">
          <a:xfrm>
            <a:off x="5357818" y="2071678"/>
            <a:ext cx="3429024" cy="1285884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x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ТВОРЧЕСКИЕ ИНИЦИАТИВЫ МОЛОДЕЖИ</a:t>
            </a:r>
          </a:p>
        </p:txBody>
      </p:sp>
      <p:sp>
        <p:nvSpPr>
          <p:cNvPr id="43" name="Rectangle 10"/>
          <p:cNvSpPr txBox="1">
            <a:spLocks noChangeArrowheads="1"/>
          </p:cNvSpPr>
          <p:nvPr/>
        </p:nvSpPr>
        <p:spPr bwMode="auto">
          <a:xfrm>
            <a:off x="5357818" y="5214950"/>
            <a:ext cx="3429024" cy="1071570"/>
          </a:xfrm>
          <a:prstGeom prst="rect">
            <a:avLst/>
          </a:prstGeom>
          <a:ln/>
          <a:effectLst>
            <a:outerShdw blurRad="50800" dist="38100" dir="13500000" algn="b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endParaRPr lang="ru-RU" altLang="ru-RU" sz="2000" b="1" kern="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altLang="ru-RU" sz="2000" b="1" kern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МО ИСКУССТВА</a:t>
            </a:r>
          </a:p>
          <a:p>
            <a:pPr algn="ctr"/>
            <a:r>
              <a:rPr lang="ru-RU" altLang="ru-RU" sz="2000" b="1" kern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СТАРШАЯ ШКОЛА</a:t>
            </a:r>
          </a:p>
          <a:p>
            <a:pPr algn="ctr"/>
            <a:endParaRPr lang="ru-RU" altLang="ru-RU" sz="2000" b="1" kern="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5" name="Rectangle 10"/>
          <p:cNvSpPr txBox="1">
            <a:spLocks noChangeArrowheads="1"/>
          </p:cNvSpPr>
          <p:nvPr/>
        </p:nvSpPr>
        <p:spPr bwMode="auto">
          <a:xfrm>
            <a:off x="357158" y="3929066"/>
            <a:ext cx="3143272" cy="1071570"/>
          </a:xfrm>
          <a:prstGeom prst="rect">
            <a:avLst/>
          </a:prstGeom>
          <a:ln/>
          <a:effectLst>
            <a:outerShdw blurRad="50800" dist="38100" dir="13500000" algn="b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ru-RU" altLang="ru-RU" sz="3200" b="1" kern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350 000 РУБ</a:t>
            </a:r>
            <a:endParaRPr lang="ru-RU" altLang="ru-RU" sz="3200" b="1" kern="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6" name="Rectangle 10"/>
          <p:cNvSpPr txBox="1">
            <a:spLocks noChangeArrowheads="1"/>
          </p:cNvSpPr>
          <p:nvPr/>
        </p:nvSpPr>
        <p:spPr bwMode="auto">
          <a:xfrm>
            <a:off x="5286380" y="3786190"/>
            <a:ext cx="3429024" cy="1143008"/>
          </a:xfrm>
          <a:prstGeom prst="rect">
            <a:avLst/>
          </a:prstGeom>
          <a:ln/>
          <a:effectLst>
            <a:outerShdw blurRad="50800" dist="38100" dir="13500000" algn="b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ru-RU" altLang="ru-RU" sz="32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до 3</a:t>
            </a:r>
            <a:r>
              <a:rPr lang="ru-RU" altLang="ru-RU" sz="3200" b="1" kern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000 000 </a:t>
            </a:r>
            <a:r>
              <a:rPr lang="ru-RU" altLang="ru-RU" sz="2800" b="1" kern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РУБ</a:t>
            </a:r>
            <a:endParaRPr lang="ru-RU" altLang="ru-RU" sz="3200" b="1" kern="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328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 descr="http://krskinvest.ru/public/uploads/c4d1dbe9aaa3878979e4133af2055aea.png"/>
          <p:cNvPicPr/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3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824" t="2305" r="8333" b="7307"/>
          <a:stretch/>
        </p:blipFill>
        <p:spPr bwMode="auto">
          <a:xfrm rot="16200000">
            <a:off x="861908" y="-504773"/>
            <a:ext cx="6777245" cy="7500992"/>
          </a:xfrm>
          <a:prstGeom prst="rect">
            <a:avLst/>
          </a:prstGeom>
          <a:noFill/>
          <a:ln>
            <a:gradFill>
              <a:gsLst>
                <a:gs pos="53000">
                  <a:schemeClr val="tx2">
                    <a:lumMod val="40000"/>
                    <a:lumOff val="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-7348" y="0"/>
            <a:ext cx="9151347" cy="69269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ГОСУДАРСТВО</a:t>
            </a:r>
            <a:endParaRPr lang="ru-RU" sz="3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Rectangle 10"/>
          <p:cNvSpPr txBox="1">
            <a:spLocks noChangeArrowheads="1"/>
          </p:cNvSpPr>
          <p:nvPr/>
        </p:nvSpPr>
        <p:spPr bwMode="auto">
          <a:xfrm>
            <a:off x="357158" y="857232"/>
            <a:ext cx="3143272" cy="857256"/>
          </a:xfrm>
          <a:prstGeom prst="rect">
            <a:avLst/>
          </a:prstGeom>
          <a:ln/>
          <a:effectLst>
            <a:outerShdw blurRad="50800" dist="38100" dir="13500000" algn="b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ru-RU" altLang="ru-RU" sz="2000" b="1" kern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ФОНД НАУКИ</a:t>
            </a:r>
            <a:endParaRPr lang="ru-RU" altLang="ru-RU" sz="2000" b="1" kern="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6" name="Rectangle 10"/>
          <p:cNvSpPr txBox="1">
            <a:spLocks noChangeArrowheads="1"/>
          </p:cNvSpPr>
          <p:nvPr/>
        </p:nvSpPr>
        <p:spPr bwMode="auto">
          <a:xfrm>
            <a:off x="357158" y="2071678"/>
            <a:ext cx="3143272" cy="1285884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x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ru-RU" altLang="ru-RU" sz="2000" b="1" kern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ПРОФОРИЕНТАЦИЯ</a:t>
            </a:r>
            <a:endParaRPr lang="ru-RU" altLang="ru-RU" sz="2000" b="1" kern="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0" name="Rectangle 10"/>
          <p:cNvSpPr txBox="1">
            <a:spLocks noChangeArrowheads="1"/>
          </p:cNvSpPr>
          <p:nvPr/>
        </p:nvSpPr>
        <p:spPr bwMode="auto">
          <a:xfrm>
            <a:off x="428596" y="5214950"/>
            <a:ext cx="3143272" cy="1428760"/>
          </a:xfrm>
          <a:prstGeom prst="rect">
            <a:avLst/>
          </a:prstGeom>
          <a:ln/>
          <a:effectLst>
            <a:outerShdw blurRad="50800" dist="38100" dir="13500000" algn="b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ru-RU" altLang="ru-RU" sz="2000" b="1" kern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ВСЕ МО</a:t>
            </a:r>
          </a:p>
          <a:p>
            <a:pPr algn="ctr"/>
            <a:r>
              <a:rPr lang="ru-RU" altLang="ru-RU" sz="2000" b="1" kern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СТАРШАЯ ШКОЛА</a:t>
            </a:r>
          </a:p>
          <a:p>
            <a:pPr algn="ctr"/>
            <a:r>
              <a:rPr lang="ru-RU" altLang="ru-RU" sz="2000" b="1" kern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ИНЖЕНЕРНАЯ ШКОЛА</a:t>
            </a:r>
            <a:endParaRPr lang="ru-RU" altLang="ru-RU" sz="2000" b="1" kern="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" name="Rectangle 10"/>
          <p:cNvSpPr txBox="1">
            <a:spLocks noChangeArrowheads="1"/>
          </p:cNvSpPr>
          <p:nvPr/>
        </p:nvSpPr>
        <p:spPr bwMode="auto">
          <a:xfrm>
            <a:off x="5357818" y="928670"/>
            <a:ext cx="3429024" cy="785818"/>
          </a:xfrm>
          <a:prstGeom prst="rect">
            <a:avLst/>
          </a:prstGeom>
          <a:ln/>
          <a:effectLst>
            <a:outerShdw blurRad="50800" dist="38100" dir="13500000" algn="b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ru-RU" altLang="ru-RU" sz="2000" b="1" kern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ФОНД НАУКИ</a:t>
            </a:r>
            <a:endParaRPr lang="ru-RU" altLang="ru-RU" sz="2000" b="1" kern="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2" name="Rectangle 10"/>
          <p:cNvSpPr txBox="1">
            <a:spLocks noChangeArrowheads="1"/>
          </p:cNvSpPr>
          <p:nvPr/>
        </p:nvSpPr>
        <p:spPr bwMode="auto">
          <a:xfrm>
            <a:off x="5357818" y="2071678"/>
            <a:ext cx="3429024" cy="1285884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x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ЮНЫЙ ИЗОБРЕТАТЕЛЬ</a:t>
            </a:r>
          </a:p>
        </p:txBody>
      </p:sp>
      <p:sp>
        <p:nvSpPr>
          <p:cNvPr id="43" name="Rectangle 10"/>
          <p:cNvSpPr txBox="1">
            <a:spLocks noChangeArrowheads="1"/>
          </p:cNvSpPr>
          <p:nvPr/>
        </p:nvSpPr>
        <p:spPr bwMode="auto">
          <a:xfrm>
            <a:off x="5357818" y="5214950"/>
            <a:ext cx="3429024" cy="1500198"/>
          </a:xfrm>
          <a:prstGeom prst="rect">
            <a:avLst/>
          </a:prstGeom>
          <a:ln/>
          <a:effectLst>
            <a:outerShdw blurRad="50800" dist="38100" dir="13500000" algn="b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endParaRPr lang="ru-RU" altLang="ru-RU" sz="2000" b="1" kern="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altLang="ru-RU" sz="2000" b="1" kern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МО ФИЗИКИ</a:t>
            </a:r>
          </a:p>
          <a:p>
            <a:pPr algn="ctr"/>
            <a:r>
              <a:rPr lang="ru-RU" altLang="ru-RU" sz="2000" b="1" kern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МО ТЕХНОЛОГИИ</a:t>
            </a:r>
          </a:p>
          <a:p>
            <a:pPr algn="ctr"/>
            <a:r>
              <a:rPr lang="ru-RU" altLang="ru-RU" sz="2000" b="1" kern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ИНЖЕНЕРНАЯ ШКОЛА</a:t>
            </a:r>
          </a:p>
          <a:p>
            <a:pPr algn="ctr"/>
            <a:endParaRPr lang="ru-RU" altLang="ru-RU" sz="2000" b="1" kern="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5" name="Rectangle 10"/>
          <p:cNvSpPr txBox="1">
            <a:spLocks noChangeArrowheads="1"/>
          </p:cNvSpPr>
          <p:nvPr/>
        </p:nvSpPr>
        <p:spPr bwMode="auto">
          <a:xfrm>
            <a:off x="357158" y="3786190"/>
            <a:ext cx="3143272" cy="1071570"/>
          </a:xfrm>
          <a:prstGeom prst="rect">
            <a:avLst/>
          </a:prstGeom>
          <a:ln/>
          <a:effectLst>
            <a:outerShdw blurRad="50800" dist="38100" dir="13500000" algn="b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ru-RU" altLang="ru-RU" sz="3200" b="1" kern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до 200 000 РУБ</a:t>
            </a:r>
            <a:endParaRPr lang="ru-RU" altLang="ru-RU" sz="3200" b="1" kern="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6" name="Rectangle 10"/>
          <p:cNvSpPr txBox="1">
            <a:spLocks noChangeArrowheads="1"/>
          </p:cNvSpPr>
          <p:nvPr/>
        </p:nvSpPr>
        <p:spPr bwMode="auto">
          <a:xfrm>
            <a:off x="5286380" y="3786190"/>
            <a:ext cx="3429024" cy="1143008"/>
          </a:xfrm>
          <a:prstGeom prst="rect">
            <a:avLst/>
          </a:prstGeom>
          <a:ln/>
          <a:effectLst>
            <a:outerShdw blurRad="50800" dist="38100" dir="13500000" algn="b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ru-RU" altLang="ru-RU" sz="3200" b="1" kern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50 000 </a:t>
            </a:r>
            <a:r>
              <a:rPr lang="ru-RU" altLang="ru-RU" sz="2800" b="1" kern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РУБ</a:t>
            </a:r>
            <a:endParaRPr lang="ru-RU" altLang="ru-RU" sz="3200" b="1" kern="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2530" name="Picture 2" descr="http://www.sf-kras.ru/wp-content/uploads/images/newlogo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36" y="928670"/>
            <a:ext cx="970396" cy="785818"/>
          </a:xfrm>
          <a:prstGeom prst="rect">
            <a:avLst/>
          </a:prstGeom>
          <a:noFill/>
        </p:spPr>
      </p:pic>
      <p:pic>
        <p:nvPicPr>
          <p:cNvPr id="16" name="Picture 2" descr="http://www.sf-kras.ru/wp-content/uploads/images/newlogo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86710" y="928670"/>
            <a:ext cx="970396" cy="7858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44328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 descr="http://krskinvest.ru/public/uploads/c4d1dbe9aaa3878979e4133af2055aea.png"/>
          <p:cNvPicPr/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3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824" t="2305" r="8333" b="7307"/>
          <a:stretch/>
        </p:blipFill>
        <p:spPr bwMode="auto">
          <a:xfrm rot="16200000">
            <a:off x="861908" y="-504773"/>
            <a:ext cx="6777245" cy="7500992"/>
          </a:xfrm>
          <a:prstGeom prst="rect">
            <a:avLst/>
          </a:prstGeom>
          <a:noFill/>
          <a:ln>
            <a:gradFill>
              <a:gsLst>
                <a:gs pos="53000">
                  <a:schemeClr val="tx2">
                    <a:lumMod val="40000"/>
                    <a:lumOff val="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-7348" y="0"/>
            <a:ext cx="9151347" cy="69269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ГРАНТЫ</a:t>
            </a:r>
            <a:endParaRPr lang="ru-RU" sz="3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Rectangle 10"/>
          <p:cNvSpPr txBox="1">
            <a:spLocks noChangeArrowheads="1"/>
          </p:cNvSpPr>
          <p:nvPr/>
        </p:nvSpPr>
        <p:spPr bwMode="auto">
          <a:xfrm>
            <a:off x="357158" y="857232"/>
            <a:ext cx="3143272" cy="857256"/>
          </a:xfrm>
          <a:prstGeom prst="rect">
            <a:avLst/>
          </a:prstGeom>
          <a:ln/>
          <a:effectLst>
            <a:outerShdw blurRad="50800" dist="38100" dir="13500000" algn="b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ru-RU" altLang="ru-RU" sz="2000" b="1" kern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УЧИТЕЛЬСКАЯ</a:t>
            </a:r>
          </a:p>
          <a:p>
            <a:r>
              <a:rPr lang="ru-RU" altLang="ru-RU" sz="2000" b="1" kern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ГАЗЕТА</a:t>
            </a:r>
            <a:endParaRPr lang="ru-RU" altLang="ru-RU" sz="2000" b="1" kern="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6" name="Rectangle 10"/>
          <p:cNvSpPr txBox="1">
            <a:spLocks noChangeArrowheads="1"/>
          </p:cNvSpPr>
          <p:nvPr/>
        </p:nvSpPr>
        <p:spPr bwMode="auto">
          <a:xfrm>
            <a:off x="357158" y="2071678"/>
            <a:ext cx="3143272" cy="1285884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x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ru-RU" altLang="ru-RU" sz="2000" b="1" kern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УСПЕШНАЯ ШКОЛА</a:t>
            </a:r>
            <a:endParaRPr lang="ru-RU" altLang="ru-RU" sz="2000" b="1" kern="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0" name="Rectangle 10"/>
          <p:cNvSpPr txBox="1">
            <a:spLocks noChangeArrowheads="1"/>
          </p:cNvSpPr>
          <p:nvPr/>
        </p:nvSpPr>
        <p:spPr bwMode="auto">
          <a:xfrm>
            <a:off x="428596" y="5214950"/>
            <a:ext cx="3143272" cy="1428760"/>
          </a:xfrm>
          <a:prstGeom prst="rect">
            <a:avLst/>
          </a:prstGeom>
          <a:ln/>
          <a:effectLst>
            <a:outerShdw blurRad="50800" dist="38100" dir="13500000" algn="b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ru-RU" altLang="ru-RU" sz="2000" b="1" kern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ВСЕ МО</a:t>
            </a:r>
          </a:p>
          <a:p>
            <a:pPr algn="ctr"/>
            <a:r>
              <a:rPr lang="ru-RU" altLang="ru-RU" sz="2000" b="1" kern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СТАРШАЯ ШКОЛА</a:t>
            </a:r>
          </a:p>
          <a:p>
            <a:pPr algn="ctr"/>
            <a:r>
              <a:rPr lang="ru-RU" altLang="ru-RU" sz="2000" b="1" kern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ИНЖЕНЕРНАЯ ШКОЛА</a:t>
            </a:r>
            <a:endParaRPr lang="ru-RU" altLang="ru-RU" sz="2000" b="1" kern="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" name="Rectangle 10"/>
          <p:cNvSpPr txBox="1">
            <a:spLocks noChangeArrowheads="1"/>
          </p:cNvSpPr>
          <p:nvPr/>
        </p:nvSpPr>
        <p:spPr bwMode="auto">
          <a:xfrm>
            <a:off x="5357818" y="928670"/>
            <a:ext cx="3429024" cy="785818"/>
          </a:xfrm>
          <a:prstGeom prst="rect">
            <a:avLst/>
          </a:prstGeom>
          <a:ln/>
          <a:effectLst>
            <a:outerShdw blurRad="50800" dist="38100" dir="13500000" algn="b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r>
              <a:rPr lang="ru-RU" altLang="ru-RU" sz="2000" b="1" kern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ФОНД</a:t>
            </a:r>
          </a:p>
          <a:p>
            <a:pPr algn="r"/>
            <a:r>
              <a:rPr lang="ru-RU" altLang="ru-RU" sz="2000" b="1" kern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КУДРИНА</a:t>
            </a:r>
            <a:endParaRPr lang="ru-RU" altLang="ru-RU" sz="2000" b="1" kern="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2" name="Rectangle 10"/>
          <p:cNvSpPr txBox="1">
            <a:spLocks noChangeArrowheads="1"/>
          </p:cNvSpPr>
          <p:nvPr/>
        </p:nvSpPr>
        <p:spPr bwMode="auto">
          <a:xfrm>
            <a:off x="5357818" y="2071678"/>
            <a:ext cx="3429024" cy="1285884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x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ru-RU" altLang="ru-RU" sz="2000" b="1" kern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ГРАЖДАНСКАЯ ИНИЦИАТИВА</a:t>
            </a:r>
            <a:endParaRPr lang="ru-RU" altLang="ru-RU" sz="2000" b="1" kern="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3" name="Rectangle 10"/>
          <p:cNvSpPr txBox="1">
            <a:spLocks noChangeArrowheads="1"/>
          </p:cNvSpPr>
          <p:nvPr/>
        </p:nvSpPr>
        <p:spPr bwMode="auto">
          <a:xfrm>
            <a:off x="5357818" y="5214950"/>
            <a:ext cx="3429024" cy="1500198"/>
          </a:xfrm>
          <a:prstGeom prst="rect">
            <a:avLst/>
          </a:prstGeom>
          <a:ln/>
          <a:effectLst>
            <a:outerShdw blurRad="50800" dist="38100" dir="13500000" algn="b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endParaRPr lang="ru-RU" altLang="ru-RU" sz="2000" b="1" kern="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altLang="ru-RU" sz="2000" b="1" kern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МО ИСТОРИИ</a:t>
            </a:r>
          </a:p>
          <a:p>
            <a:pPr algn="ctr"/>
            <a:r>
              <a:rPr lang="ru-RU" altLang="ru-RU" sz="2000" b="1" kern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МО СЛОВЕСНОСТИ</a:t>
            </a:r>
          </a:p>
          <a:p>
            <a:pPr algn="ctr"/>
            <a:r>
              <a:rPr lang="ru-RU" altLang="ru-RU" sz="2000" b="1" kern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ЛИТЕРАТУРНЫЙ ЛИЦЕЙ</a:t>
            </a:r>
          </a:p>
          <a:p>
            <a:pPr algn="ctr"/>
            <a:endParaRPr lang="ru-RU" altLang="ru-RU" sz="2000" b="1" kern="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5" name="Rectangle 10"/>
          <p:cNvSpPr txBox="1">
            <a:spLocks noChangeArrowheads="1"/>
          </p:cNvSpPr>
          <p:nvPr/>
        </p:nvSpPr>
        <p:spPr bwMode="auto">
          <a:xfrm>
            <a:off x="357158" y="3786190"/>
            <a:ext cx="3143272" cy="1071570"/>
          </a:xfrm>
          <a:prstGeom prst="rect">
            <a:avLst/>
          </a:prstGeom>
          <a:ln/>
          <a:effectLst>
            <a:outerShdw blurRad="50800" dist="38100" dir="13500000" algn="b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ru-RU" altLang="ru-RU" sz="3200" b="1" kern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100 000 РУБ</a:t>
            </a:r>
            <a:endParaRPr lang="ru-RU" altLang="ru-RU" sz="3200" b="1" kern="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6" name="Rectangle 10"/>
          <p:cNvSpPr txBox="1">
            <a:spLocks noChangeArrowheads="1"/>
          </p:cNvSpPr>
          <p:nvPr/>
        </p:nvSpPr>
        <p:spPr bwMode="auto">
          <a:xfrm>
            <a:off x="5286380" y="3786190"/>
            <a:ext cx="3429024" cy="1143008"/>
          </a:xfrm>
          <a:prstGeom prst="rect">
            <a:avLst/>
          </a:prstGeom>
          <a:ln/>
          <a:effectLst>
            <a:outerShdw blurRad="50800" dist="38100" dir="13500000" algn="b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ru-RU" altLang="ru-RU" sz="3200" b="1" kern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200 000 </a:t>
            </a:r>
            <a:r>
              <a:rPr lang="ru-RU" altLang="ru-RU" sz="2800" b="1" kern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РУБ</a:t>
            </a:r>
            <a:endParaRPr lang="ru-RU" altLang="ru-RU" sz="3200" b="1" kern="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7650" name="Picture 2" descr="http://xn--80aanvfjjdrt2dc4g.xn--p1ai/img/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0298" y="928670"/>
            <a:ext cx="973201" cy="671509"/>
          </a:xfrm>
          <a:prstGeom prst="rect">
            <a:avLst/>
          </a:prstGeom>
          <a:noFill/>
        </p:spPr>
      </p:pic>
      <p:pic>
        <p:nvPicPr>
          <p:cNvPr id="27652" name="Picture 4" descr="ÐÐ°ÑÐ¸Ð¾Ð½Ð°Ð»ÑÐ½Ð°Ñ Ð¿ÑÐµÐ¼Ð¸Ñ ÐÑÐ°Ð¶Ð´Ð°Ð½ÑÐºÐ°Ñ Ð¸Ð½Ð¸ÑÐ¸Ð°ÑÐ¸Ð²Ð°"/>
          <p:cNvPicPr>
            <a:picLocks noChangeAspect="1" noChangeArrowheads="1"/>
          </p:cNvPicPr>
          <p:nvPr/>
        </p:nvPicPr>
        <p:blipFill>
          <a:blip r:embed="rId5" cstate="print"/>
          <a:srcRect r="62500"/>
          <a:stretch>
            <a:fillRect/>
          </a:stretch>
        </p:blipFill>
        <p:spPr bwMode="auto">
          <a:xfrm>
            <a:off x="5286380" y="928670"/>
            <a:ext cx="918489" cy="7143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44328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 descr="http://krskinvest.ru/public/uploads/c4d1dbe9aaa3878979e4133af2055aea.png"/>
          <p:cNvPicPr/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3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824" t="2305" r="8333" b="7307"/>
          <a:stretch/>
        </p:blipFill>
        <p:spPr bwMode="auto">
          <a:xfrm rot="16200000">
            <a:off x="1004784" y="-504773"/>
            <a:ext cx="6777245" cy="7500992"/>
          </a:xfrm>
          <a:prstGeom prst="rect">
            <a:avLst/>
          </a:prstGeom>
          <a:noFill/>
          <a:ln>
            <a:gradFill>
              <a:gsLst>
                <a:gs pos="53000">
                  <a:schemeClr val="tx2">
                    <a:lumMod val="40000"/>
                    <a:lumOff val="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-7348" y="0"/>
            <a:ext cx="9151347" cy="69269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КОНКУРСЫ</a:t>
            </a:r>
            <a:endParaRPr lang="ru-RU" sz="3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Rectangle 10"/>
          <p:cNvSpPr txBox="1">
            <a:spLocks noChangeArrowheads="1"/>
          </p:cNvSpPr>
          <p:nvPr/>
        </p:nvSpPr>
        <p:spPr bwMode="auto">
          <a:xfrm>
            <a:off x="357158" y="857232"/>
            <a:ext cx="3143272" cy="857256"/>
          </a:xfrm>
          <a:prstGeom prst="rect">
            <a:avLst/>
          </a:prstGeom>
          <a:ln/>
          <a:effectLst>
            <a:outerShdw blurRad="50800" dist="38100" dir="13500000" algn="b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ru-RU" altLang="ru-RU" sz="1800" b="1" kern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ОБРАЗОВАТЕЛЬНЫЙ ФОНД </a:t>
            </a:r>
            <a:r>
              <a:rPr lang="en-US" altLang="ru-RU" sz="2000" b="1" kern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A.S.HORNBY</a:t>
            </a:r>
            <a:endParaRPr lang="ru-RU" altLang="ru-RU" sz="2000" b="1" kern="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6" name="Rectangle 10"/>
          <p:cNvSpPr txBox="1">
            <a:spLocks noChangeArrowheads="1"/>
          </p:cNvSpPr>
          <p:nvPr/>
        </p:nvSpPr>
        <p:spPr bwMode="auto">
          <a:xfrm>
            <a:off x="357158" y="2071678"/>
            <a:ext cx="3143272" cy="1285884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x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ru-RU" sz="2000" b="1" kern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TEACHINGENGLISH</a:t>
            </a:r>
            <a:endParaRPr lang="ru-RU" altLang="ru-RU" sz="2000" b="1" kern="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" name="Rectangle 10"/>
          <p:cNvSpPr txBox="1">
            <a:spLocks noChangeArrowheads="1"/>
          </p:cNvSpPr>
          <p:nvPr/>
        </p:nvSpPr>
        <p:spPr bwMode="auto">
          <a:xfrm>
            <a:off x="5357818" y="928670"/>
            <a:ext cx="3429024" cy="928694"/>
          </a:xfrm>
          <a:prstGeom prst="rect">
            <a:avLst/>
          </a:prstGeom>
          <a:ln/>
          <a:effectLst>
            <a:outerShdw blurRad="50800" dist="38100" dir="13500000" algn="b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r>
              <a:rPr lang="ru-RU" altLang="ru-RU" sz="2000" b="1" kern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РОССИЙСКОЕ ДВИЖЕНИЕ ШКОЛЬНИКОВ</a:t>
            </a:r>
            <a:endParaRPr lang="ru-RU" altLang="ru-RU" sz="2000" b="1" kern="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2" name="Rectangle 10"/>
          <p:cNvSpPr txBox="1">
            <a:spLocks noChangeArrowheads="1"/>
          </p:cNvSpPr>
          <p:nvPr/>
        </p:nvSpPr>
        <p:spPr bwMode="auto">
          <a:xfrm>
            <a:off x="5357818" y="2000240"/>
            <a:ext cx="3429024" cy="1357322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x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ru-RU" altLang="ru-RU" sz="2000" b="1" kern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КОНКУРС ПРОЕКТОВ, ГТО</a:t>
            </a:r>
            <a:endParaRPr lang="ru-RU" altLang="ru-RU" sz="2000" b="1" kern="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3" name="Rectangle 10"/>
          <p:cNvSpPr txBox="1">
            <a:spLocks noChangeArrowheads="1"/>
          </p:cNvSpPr>
          <p:nvPr/>
        </p:nvSpPr>
        <p:spPr bwMode="auto">
          <a:xfrm>
            <a:off x="5357818" y="5214950"/>
            <a:ext cx="3429024" cy="1500198"/>
          </a:xfrm>
          <a:prstGeom prst="rect">
            <a:avLst/>
          </a:prstGeom>
          <a:ln/>
          <a:effectLst>
            <a:outerShdw blurRad="50800" dist="38100" dir="13500000" algn="b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endParaRPr lang="ru-RU" altLang="ru-RU" sz="2000" b="1" kern="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altLang="ru-RU" sz="2000" b="1" kern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МО ФИЗИЧЕСКОЙ</a:t>
            </a:r>
          </a:p>
          <a:p>
            <a:pPr algn="ctr"/>
            <a:r>
              <a:rPr lang="ru-RU" altLang="ru-RU" sz="2000" b="1" kern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КУЛЬТУРЫ</a:t>
            </a:r>
            <a:endParaRPr lang="ru-RU" altLang="ru-RU" sz="2000" b="1" kern="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5" name="Rectangle 10"/>
          <p:cNvSpPr txBox="1">
            <a:spLocks noChangeArrowheads="1"/>
          </p:cNvSpPr>
          <p:nvPr/>
        </p:nvSpPr>
        <p:spPr bwMode="auto">
          <a:xfrm>
            <a:off x="357158" y="3500438"/>
            <a:ext cx="3143272" cy="2071702"/>
          </a:xfrm>
          <a:prstGeom prst="rect">
            <a:avLst/>
          </a:prstGeom>
          <a:ln/>
          <a:effectLst>
            <a:outerShdw blurRad="50800" dist="38100" dir="13500000" algn="b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ru-RU" altLang="ru-RU" sz="2000" b="1" kern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ПРОЖИВАНИЕ, АВИАБИЛЕТЫ В ВЕЛИКОБРИТАНИЮ И ОБРАТНО, ВИЗА И СТОИМОСТЬ ЭКЗАМЕНА IELTS</a:t>
            </a:r>
            <a:endParaRPr lang="ru-RU" altLang="ru-RU" sz="2000" b="1" kern="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6" name="Rectangle 10"/>
          <p:cNvSpPr txBox="1">
            <a:spLocks noChangeArrowheads="1"/>
          </p:cNvSpPr>
          <p:nvPr/>
        </p:nvSpPr>
        <p:spPr bwMode="auto">
          <a:xfrm>
            <a:off x="5286380" y="3786190"/>
            <a:ext cx="3429024" cy="1143008"/>
          </a:xfrm>
          <a:prstGeom prst="rect">
            <a:avLst/>
          </a:prstGeom>
          <a:ln/>
          <a:effectLst>
            <a:outerShdw blurRad="50800" dist="38100" dir="13500000" algn="b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ru-RU" altLang="ru-RU" sz="3200" b="1" kern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altLang="ru-RU" sz="2000" b="1" kern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ЦЕННЫЙ ПРИЗ</a:t>
            </a:r>
          </a:p>
        </p:txBody>
      </p:sp>
      <p:sp>
        <p:nvSpPr>
          <p:cNvPr id="40" name="Rectangle 10"/>
          <p:cNvSpPr txBox="1">
            <a:spLocks noChangeArrowheads="1"/>
          </p:cNvSpPr>
          <p:nvPr/>
        </p:nvSpPr>
        <p:spPr bwMode="auto">
          <a:xfrm>
            <a:off x="357158" y="5715016"/>
            <a:ext cx="3143272" cy="928694"/>
          </a:xfrm>
          <a:prstGeom prst="rect">
            <a:avLst/>
          </a:prstGeom>
          <a:solidFill>
            <a:schemeClr val="accent1"/>
          </a:solidFill>
          <a:ln/>
          <a:effectLst>
            <a:outerShdw blurRad="50800" dist="38100" dir="13500000" algn="b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ru-RU" altLang="ru-RU" sz="2000" b="1" kern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МО АЯ</a:t>
            </a:r>
            <a:endParaRPr lang="ru-RU" altLang="ru-RU" sz="2000" b="1" kern="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50" name="Picture 2" descr="ÐÐ°ÑÑÐ¸Ð½ÐºÐ¸ Ð¿Ð¾ Ð·Ð°Ð¿ÑÐ¾ÑÑ Ð ÐÐ¨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7818" y="928670"/>
            <a:ext cx="785818" cy="7858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44328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2073</TotalTime>
  <Words>171</Words>
  <Application>Microsoft Office PowerPoint</Application>
  <PresentationFormat>Экран (4:3)</PresentationFormat>
  <Paragraphs>80</Paragraphs>
  <Slides>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1234</dc:creator>
  <cp:lastModifiedBy>USER</cp:lastModifiedBy>
  <cp:revision>61</cp:revision>
  <dcterms:created xsi:type="dcterms:W3CDTF">2017-11-14T05:59:08Z</dcterms:created>
  <dcterms:modified xsi:type="dcterms:W3CDTF">2019-10-29T16:24:53Z</dcterms:modified>
</cp:coreProperties>
</file>