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7" r:id="rId12"/>
    <p:sldId id="272" r:id="rId13"/>
    <p:sldId id="266" r:id="rId14"/>
    <p:sldId id="273" r:id="rId15"/>
    <p:sldId id="269" r:id="rId16"/>
    <p:sldId id="264" r:id="rId17"/>
    <p:sldId id="268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208"/>
    <a:srgbClr val="5C2C04"/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5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572008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Приветствуем участников семинара «Развитие и специфика коммуникативной компетентности педагога в аспекте требований профессионального стандарта»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63" y="357188"/>
            <a:ext cx="5902325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4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71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14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85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14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857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286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14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85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714356"/>
            <a:ext cx="3476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7161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2190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0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11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5" y="12779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2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13" y="10937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13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5" y="1714500"/>
            <a:ext cx="495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14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64291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15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-4381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16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17" descr="C:\Documents and Settings\Saharova.SCH11\Рабочий стол\фестиваль педагогических идей\Sterne0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-2190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214398"/>
            <a:ext cx="4429156" cy="5643602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Смирнова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Вероника Александровна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Учитель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математики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награждена </a:t>
            </a:r>
            <a:r>
              <a:rPr lang="ru-RU" sz="3600" b="1" i="1" dirty="0" smtClean="0">
                <a:solidFill>
                  <a:srgbClr val="7030A0"/>
                </a:solidFill>
              </a:rPr>
              <a:t>Почетной грамотой руководителя администрации Центрального района </a:t>
            </a:r>
            <a:endParaRPr lang="ru-RU" sz="3400" b="1" i="1" dirty="0" smtClean="0">
              <a:solidFill>
                <a:srgbClr val="7030A0"/>
              </a:solidFill>
            </a:endParaRPr>
          </a:p>
        </p:txBody>
      </p:sp>
      <p:pic>
        <p:nvPicPr>
          <p:cNvPr id="14338" name="Picture 2" descr="H:\Кислова\ФОТО НА 12 апреля\IMG-565d669fa752ce339f18103ce43130d4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3860943" cy="5540366"/>
          </a:xfrm>
          <a:prstGeom prst="rect">
            <a:avLst/>
          </a:prstGeom>
          <a:noFill/>
        </p:spPr>
      </p:pic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-285776"/>
            <a:ext cx="10287072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Кислова\ФОТО НА 12 апреля\IMG-20190411-WA00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6182" y="571480"/>
            <a:ext cx="4950639" cy="58293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4429156" cy="5643602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Земскова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Светлана Анатольевна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Учитель  русского языка и литературы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руководитель городской   площадки по формированию инклюзивной культуры, награждена Благодарственным письмом руководителя администрации Центрального района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2" y="-428652"/>
            <a:ext cx="10858576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:\Кислова\ФОТО НА 12 апреля\15368545515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5146" y="649284"/>
            <a:ext cx="4531057" cy="57924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4286280" cy="5643602"/>
          </a:xfrm>
          <a:solidFill>
            <a:srgbClr val="FFFFCC"/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55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500" b="1" i="1" dirty="0" smtClean="0">
                <a:solidFill>
                  <a:srgbClr val="7030A0"/>
                </a:solidFill>
              </a:rPr>
              <a:t>Сахарова </a:t>
            </a:r>
          </a:p>
          <a:p>
            <a:pPr algn="ctr">
              <a:buNone/>
            </a:pPr>
            <a:r>
              <a:rPr lang="ru-RU" sz="5500" b="1" i="1" dirty="0" smtClean="0">
                <a:solidFill>
                  <a:srgbClr val="7030A0"/>
                </a:solidFill>
              </a:rPr>
              <a:t>Татьяна Яковлевна</a:t>
            </a: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5100" b="1" i="1" dirty="0" smtClean="0">
                <a:solidFill>
                  <a:srgbClr val="7030A0"/>
                </a:solidFill>
              </a:rPr>
              <a:t>Педагог-психолог высшей категории, заместитель директора по ВР,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5100" b="1" i="1" dirty="0" smtClean="0">
                <a:solidFill>
                  <a:srgbClr val="7030A0"/>
                </a:solidFill>
              </a:rPr>
              <a:t>награждена Почетной грамотой руководителя администрации Центрального района </a:t>
            </a: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-315416"/>
            <a:ext cx="10858576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Кислова\ФОТО НА 12 апреля\Фото к собранию\ФОТО НА 12 апреля\20170525_26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33350"/>
            <a:ext cx="8640960" cy="6191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000108"/>
            <a:ext cx="4286280" cy="5643602"/>
          </a:xfrm>
          <a:solidFill>
            <a:srgbClr val="FFFFCC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Кислова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Елена Васильевна</a:t>
            </a:r>
          </a:p>
          <a:p>
            <a:pPr algn="ctr">
              <a:buNone/>
            </a:pP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Учитель  русского языка и литературы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заместитель директора,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«Почетный работник общего образования Российской Федерации» </a:t>
            </a:r>
            <a:endParaRPr lang="ru-RU" sz="34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-428652"/>
            <a:ext cx="10787138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:\Кислова\ФОТО НА 12 апреля\_DSC66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95300"/>
            <a:ext cx="5264831" cy="5905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785794"/>
            <a:ext cx="4286280" cy="5357850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b="1" i="1" dirty="0" err="1" smtClean="0">
                <a:solidFill>
                  <a:srgbClr val="7030A0"/>
                </a:solidFill>
              </a:rPr>
              <a:t>Коржова</a:t>
            </a: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Галина Ивановна</a:t>
            </a:r>
          </a:p>
          <a:p>
            <a:pPr algn="ctr">
              <a:lnSpc>
                <a:spcPct val="150000"/>
              </a:lnSpc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500" b="1" i="1" dirty="0" smtClean="0">
                <a:solidFill>
                  <a:srgbClr val="7030A0"/>
                </a:solidFill>
              </a:rPr>
              <a:t>Учитель  иностранного языка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500" b="1" i="1" dirty="0" smtClean="0">
                <a:solidFill>
                  <a:srgbClr val="7030A0"/>
                </a:solidFill>
              </a:rPr>
              <a:t>«Заслуженный учитель Российской Федерации», «Заслуженный учитель Красноярского края»</a:t>
            </a:r>
            <a:endParaRPr lang="ru-RU" sz="35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7958" y="-428652"/>
            <a:ext cx="10358510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Кислова\ФОТО НА 12 апреля\столяров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6597" y="500042"/>
            <a:ext cx="3975843" cy="61103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4214842" cy="5357850"/>
          </a:xfrm>
          <a:solidFill>
            <a:srgbClr val="FFFFCC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i="1" dirty="0" err="1" smtClean="0">
                <a:solidFill>
                  <a:srgbClr val="7030A0"/>
                </a:solidFill>
              </a:rPr>
              <a:t>Столярова</a:t>
            </a: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Татьяна Иннокентьевна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100" b="1" i="1" dirty="0" smtClean="0">
                <a:solidFill>
                  <a:srgbClr val="7030A0"/>
                </a:solidFill>
              </a:rPr>
              <a:t>Учитель истории и обществознания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Заведующая кафедрой общественных наук, </a:t>
            </a:r>
            <a:r>
              <a:rPr lang="ru-RU" sz="3100" b="1" i="1" dirty="0" smtClean="0">
                <a:solidFill>
                  <a:srgbClr val="7030A0"/>
                </a:solidFill>
              </a:rPr>
              <a:t>«Почетный работник общего образования Российской Федерации» </a:t>
            </a:r>
            <a:endParaRPr lang="ru-RU" sz="31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-428652"/>
            <a:ext cx="10287072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ислова\ФОТО НА 12 апреля\IMG_15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4650" y="438150"/>
            <a:ext cx="6400800" cy="59245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3857652" cy="5715040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Логинова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     Татьяна Николаевна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800" b="1" i="1" dirty="0" smtClean="0">
                <a:solidFill>
                  <a:srgbClr val="7030A0"/>
                </a:solidFill>
              </a:rPr>
              <a:t>Учитель  русского языка и литературы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800" b="1" i="1" dirty="0" smtClean="0">
                <a:solidFill>
                  <a:srgbClr val="7030A0"/>
                </a:solidFill>
              </a:rPr>
              <a:t>руководитель клуба «Открой свою книгу»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800" b="1" i="1" dirty="0" smtClean="0">
                <a:solidFill>
                  <a:srgbClr val="7030A0"/>
                </a:solidFill>
              </a:rPr>
              <a:t>награждена Почетной грамотой Законодательного собрания Красноярского края</a:t>
            </a:r>
            <a:endParaRPr lang="ru-RU" sz="38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-357214"/>
            <a:ext cx="10858576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Кислова\ФОТО НА 12 апреля\Туробова Светлана Геннадьев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442" y="642918"/>
            <a:ext cx="4143083" cy="62150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4500594" cy="5357850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100" b="1" i="1" dirty="0" err="1" smtClean="0">
                <a:solidFill>
                  <a:srgbClr val="7030A0"/>
                </a:solidFill>
              </a:rPr>
              <a:t>Туробова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Светлана Геннадьевна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Учитель  истории и обществознания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руководитель гимназического исторического клуба , награждена Благодарственным письмом руководителя администрации Центрального района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-428652"/>
            <a:ext cx="10715700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Кислова\ФОТО НА 12 апреля\Фото к собранию\ФОТО НА 12 апреля\Рисунок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9125" y="642918"/>
            <a:ext cx="4543426" cy="59864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3857652" cy="5357850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Красникова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Татьяна Сергеевна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Учитель  истории и обществознания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руководитель гимназического </a:t>
            </a:r>
            <a:r>
              <a:rPr lang="ru-RU" sz="3700" b="1" dirty="0" smtClean="0">
                <a:solidFill>
                  <a:srgbClr val="7030A0"/>
                </a:solidFill>
              </a:rPr>
              <a:t>исторического клуба ,  награждена </a:t>
            </a:r>
            <a:r>
              <a:rPr lang="ru-RU" sz="3700" b="1" i="1" dirty="0" smtClean="0">
                <a:solidFill>
                  <a:srgbClr val="7030A0"/>
                </a:solidFill>
              </a:rPr>
              <a:t>Почетной грамотой руководителя администрации Центрального района </a:t>
            </a:r>
            <a:endParaRPr lang="ru-RU" sz="37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2974" y="-500090"/>
            <a:ext cx="10287072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Кислова\ФОТО НА 12 апреля\Спасибо за сына, спасибо за дочь..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785794"/>
            <a:ext cx="6324600" cy="5735758"/>
          </a:xfrm>
          <a:prstGeom prst="rect">
            <a:avLst/>
          </a:prstGeom>
          <a:noFill/>
        </p:spPr>
      </p:pic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-285776"/>
            <a:ext cx="10572824" cy="76438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472" y="928670"/>
            <a:ext cx="4000528" cy="5643602"/>
          </a:xfrm>
          <a:solidFill>
            <a:srgbClr val="FFFFCC"/>
          </a:solidFill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100" b="1" i="1" dirty="0" err="1" smtClean="0">
                <a:solidFill>
                  <a:srgbClr val="7030A0"/>
                </a:solidFill>
              </a:rPr>
              <a:t>Усков</a:t>
            </a:r>
            <a:r>
              <a:rPr lang="ru-RU" sz="4100" b="1" i="1" dirty="0" smtClean="0">
                <a:solidFill>
                  <a:srgbClr val="7030A0"/>
                </a:solidFill>
              </a:rPr>
              <a:t> Николай Юрьевич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Учитель  иностранного языка высшей категории, «Заслуженный учитель Красноярского края» </a:t>
            </a:r>
          </a:p>
          <a:p>
            <a:pPr algn="ctr">
              <a:lnSpc>
                <a:spcPct val="120000"/>
              </a:lnSpc>
              <a:buNone/>
            </a:pP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3700" b="1" i="1" dirty="0" smtClean="0">
                <a:solidFill>
                  <a:srgbClr val="7030A0"/>
                </a:solidFill>
              </a:rPr>
              <a:t>Чащина Ольга Юрьевна,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700" b="1" i="1" dirty="0" smtClean="0">
                <a:solidFill>
                  <a:srgbClr val="7030A0"/>
                </a:solidFill>
              </a:rPr>
              <a:t>Учитель начальных классов высшей категории,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700" b="1" i="1" dirty="0" smtClean="0">
                <a:solidFill>
                  <a:srgbClr val="7030A0"/>
                </a:solidFill>
              </a:rPr>
              <a:t> «Отличник  народного просвещения»</a:t>
            </a: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aharova.GIM16\Desktop\фото учителей\1_525506df383ec525506df384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500090"/>
            <a:ext cx="10557947" cy="7918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37459">
            <a:off x="747934" y="1961006"/>
            <a:ext cx="3215575" cy="119145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Коммуникация как связь поколений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20677579">
            <a:off x="4840752" y="2120724"/>
            <a:ext cx="3177943" cy="83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Коммуникация как партнерство 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1385975">
            <a:off x="2649409" y="3752245"/>
            <a:ext cx="3734432" cy="1580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Коммуникация как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условие профессионального роста педагога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aharova.GIM16\Desktop\фото учителей\thumb_l_22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81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35716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AC5208"/>
                </a:solidFill>
              </a:rPr>
              <a:t>«Школа для каждого»</a:t>
            </a:r>
            <a:endParaRPr lang="ru-RU" b="1" i="1" dirty="0">
              <a:solidFill>
                <a:srgbClr val="AC520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786190"/>
            <a:ext cx="7829576" cy="2114552"/>
          </a:xfrm>
        </p:spPr>
        <p:txBody>
          <a:bodyPr/>
          <a:lstStyle/>
          <a:p>
            <a:pPr>
              <a:buNone/>
            </a:pPr>
            <a:r>
              <a:rPr lang="ru-RU" sz="4500" b="1" dirty="0" smtClean="0"/>
              <a:t>  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5720" y="5000636"/>
            <a:ext cx="921550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C2C0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Миссия: вовлечение в непрерывный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5C2C0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 активного взаимного образования и самосовершенствования учащихся, педагогов, родителей как равноправных субъектов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5C2C0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harova.GIM16\Desktop\фото учителей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03" y="28138"/>
            <a:ext cx="4791097" cy="6829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6257940" cy="122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Эффективные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формы работы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714489"/>
            <a:ext cx="8115328" cy="400052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7030A0"/>
                </a:solidFill>
              </a:rPr>
              <a:t>Урочная деятельность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7030A0"/>
                </a:solidFill>
              </a:rPr>
              <a:t>Клубная деятельность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7030A0"/>
                </a:solidFill>
              </a:rPr>
              <a:t>Методические площадки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Игровая деятельность (</a:t>
            </a:r>
            <a:r>
              <a:rPr lang="ru-RU" b="1" dirty="0" err="1" smtClean="0">
                <a:solidFill>
                  <a:srgbClr val="7030A0"/>
                </a:solidFill>
              </a:rPr>
              <a:t>квест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Users\saharova.GIM16\Desktop\фото учителей\51929258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643050"/>
            <a:ext cx="926571" cy="908040"/>
          </a:xfrm>
          <a:prstGeom prst="rect">
            <a:avLst/>
          </a:prstGeom>
          <a:noFill/>
        </p:spPr>
      </p:pic>
      <p:pic>
        <p:nvPicPr>
          <p:cNvPr id="1029" name="Picture 5" descr="C:\Users\saharova.GIM16\Desktop\фото учителей\51929258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571744"/>
            <a:ext cx="832637" cy="815983"/>
          </a:xfrm>
          <a:prstGeom prst="rect">
            <a:avLst/>
          </a:prstGeom>
          <a:noFill/>
        </p:spPr>
      </p:pic>
      <p:pic>
        <p:nvPicPr>
          <p:cNvPr id="10" name="Picture 5" descr="C:\Users\saharova.GIM16\Desktop\фото учителей\51929258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357562"/>
            <a:ext cx="832637" cy="815983"/>
          </a:xfrm>
          <a:prstGeom prst="rect">
            <a:avLst/>
          </a:prstGeom>
          <a:noFill/>
        </p:spPr>
      </p:pic>
      <p:pic>
        <p:nvPicPr>
          <p:cNvPr id="11" name="Picture 5" descr="C:\Users\saharova.GIM16\Desktop\фото учителей\51929258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4818"/>
            <a:ext cx="832637" cy="81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ислова\ФОТО НА 12 апреля\_DSC65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999" y="571480"/>
            <a:ext cx="5829301" cy="5786454"/>
          </a:xfrm>
          <a:prstGeom prst="rect">
            <a:avLst/>
          </a:prstGeom>
          <a:noFill/>
        </p:spPr>
      </p:pic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3670" y="-428652"/>
            <a:ext cx="10644262" cy="7643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785794"/>
            <a:ext cx="4429124" cy="5286412"/>
          </a:xfrm>
          <a:solidFill>
            <a:srgbClr val="FFFFCC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i="1" dirty="0" err="1" smtClean="0">
                <a:solidFill>
                  <a:srgbClr val="7030A0"/>
                </a:solidFill>
              </a:rPr>
              <a:t>Зайнетдинова</a:t>
            </a: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Ирина Владимировна</a:t>
            </a:r>
          </a:p>
          <a:p>
            <a:pPr algn="ctr">
              <a:lnSpc>
                <a:spcPct val="150000"/>
              </a:lnSpc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Учитель начальных классов высшей категории,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«Почетный работник общего образования Российской Федерации», руководитель городской и краевой  площадок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ислова\ФОТО НА 12 апреля\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74" y="357166"/>
            <a:ext cx="4191013" cy="6286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642918"/>
            <a:ext cx="4714876" cy="5429288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Бычкова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Татьяна Владимировна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Учитель  начальных классов, педагог-психолог высшей категории,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Один из руководителей городской базовой площадки «Оценка и формирование читательской грамотности»</a:t>
            </a:r>
            <a:endParaRPr lang="ru-RU" sz="34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560" y="-500090"/>
            <a:ext cx="10572824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428652"/>
            <a:ext cx="10429948" cy="7643866"/>
          </a:xfrm>
          <a:prstGeom prst="rect">
            <a:avLst/>
          </a:prstGeom>
          <a:noFill/>
        </p:spPr>
      </p:pic>
      <p:pic>
        <p:nvPicPr>
          <p:cNvPr id="5122" name="Picture 2" descr="H:\Кислова\ФОТО НА 12 апреля\Донс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194" y="857232"/>
            <a:ext cx="4102853" cy="49292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4000528" cy="5357850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Донскова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Светлана Алексеевна</a:t>
            </a:r>
          </a:p>
          <a:p>
            <a:pPr algn="ctr">
              <a:lnSpc>
                <a:spcPct val="150000"/>
              </a:lnSpc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Учитель русского языка и литературы 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«Почетный работник общего образования Российской Федерации», заведующая кафедрой русского языка и литературы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928670"/>
            <a:ext cx="3929090" cy="5357850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b="1" i="1" dirty="0" err="1" smtClean="0">
                <a:solidFill>
                  <a:srgbClr val="7030A0"/>
                </a:solidFill>
              </a:rPr>
              <a:t>Ярош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Ирина Афанасьевна</a:t>
            </a:r>
          </a:p>
          <a:p>
            <a:pPr algn="ctr">
              <a:buNone/>
            </a:pP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Учитель  русского языка и литературы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«Почетный работник общего образования Российской Федерации», руководитель клуба «Вдохновение»</a:t>
            </a:r>
            <a:endParaRPr lang="ru-RU" sz="34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:\Кислова\ФОТО НА 12 апреля\_DSC66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18614"/>
            <a:ext cx="4857406" cy="6059607"/>
          </a:xfrm>
          <a:prstGeom prst="rect">
            <a:avLst/>
          </a:prstGeom>
          <a:noFill/>
        </p:spPr>
      </p:pic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-357214"/>
            <a:ext cx="10572824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ислова\ФОТО НА 12 апреля\_DSC66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33" y="500042"/>
            <a:ext cx="5286413" cy="60405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53750"/>
            <a:ext cx="4104456" cy="5643602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b="1" i="1" dirty="0" err="1" smtClean="0">
                <a:solidFill>
                  <a:srgbClr val="7030A0"/>
                </a:solidFill>
              </a:rPr>
              <a:t>Урбайтене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Маргарита Александровна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Учитель иностранного языка первой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заведующая кафедрой иностранных языков, награждена Благодарственным письмом Красноярского городского Совета депутатов </a:t>
            </a:r>
            <a:endParaRPr lang="ru-RU" sz="34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-285776"/>
            <a:ext cx="10572824" cy="7643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Кислова\ФОТО НА 12 апреля\Чепурнова Т.И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714356"/>
            <a:ext cx="3960440" cy="5897872"/>
          </a:xfrm>
          <a:prstGeom prst="rect">
            <a:avLst/>
          </a:prstGeom>
          <a:noFill/>
        </p:spPr>
      </p:pic>
      <p:pic>
        <p:nvPicPr>
          <p:cNvPr id="3075" name="Picture 3" descr="C:\Users\saharova.GIM16\Desktop\фото учителей\57ff848f07bbd157be1dce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-285776"/>
            <a:ext cx="10644262" cy="76438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857232"/>
            <a:ext cx="4000528" cy="5643602"/>
          </a:xfrm>
          <a:solidFill>
            <a:srgbClr val="FFFFCC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Чепурнова Татьяна Ивановна</a:t>
            </a:r>
          </a:p>
          <a:p>
            <a:pPr algn="ctr">
              <a:buNone/>
            </a:pPr>
            <a:endParaRPr lang="ru-RU" sz="4100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Учитель истории и обществознания высшей категории,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руководитель гимназического музея, «Почетный работник общего образования Российской Федерации» </a:t>
            </a:r>
            <a:endParaRPr lang="ru-RU" sz="3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436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Коммуникация как связь поколений</vt:lpstr>
      <vt:lpstr>Эффективные  формы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«Школа для каждого»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saharova</dc:creator>
  <cp:lastModifiedBy>Татьяна Копылова</cp:lastModifiedBy>
  <cp:revision>17</cp:revision>
  <dcterms:created xsi:type="dcterms:W3CDTF">2019-04-11T10:32:27Z</dcterms:created>
  <dcterms:modified xsi:type="dcterms:W3CDTF">2019-04-16T09:40:30Z</dcterms:modified>
</cp:coreProperties>
</file>