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77" r:id="rId1"/>
  </p:sldMasterIdLst>
  <p:notesMasterIdLst>
    <p:notesMasterId r:id="rId11"/>
  </p:notesMasterIdLst>
  <p:sldIdLst>
    <p:sldId id="258" r:id="rId2"/>
    <p:sldId id="326" r:id="rId3"/>
    <p:sldId id="371" r:id="rId4"/>
    <p:sldId id="324" r:id="rId5"/>
    <p:sldId id="369" r:id="rId6"/>
    <p:sldId id="367" r:id="rId7"/>
    <p:sldId id="366" r:id="rId8"/>
    <p:sldId id="327" r:id="rId9"/>
    <p:sldId id="32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D67A9B63-1B08-4751-9DAA-C398A9465A89}">
          <p14:sldIdLst>
            <p14:sldId id="258"/>
            <p14:sldId id="324"/>
            <p14:sldId id="326"/>
            <p14:sldId id="327"/>
            <p14:sldId id="328"/>
            <p14:sldId id="329"/>
            <p14:sldId id="330"/>
            <p14:sldId id="331"/>
            <p14:sldId id="325"/>
            <p14:sldId id="332"/>
            <p14:sldId id="333"/>
            <p14:sldId id="334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65"/>
            <p14:sldId id="364"/>
            <p14:sldId id="359"/>
            <p14:sldId id="362"/>
            <p14:sldId id="360"/>
            <p14:sldId id="363"/>
            <p14:sldId id="361"/>
          </p14:sldIdLst>
        </p14:section>
        <p14:section name="Раздел без заголовка" id="{F1AB4137-EA04-4660-89E5-4F1760E5480B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87253" autoAdjust="0"/>
  </p:normalViewPr>
  <p:slideViewPr>
    <p:cSldViewPr snapToGrid="0">
      <p:cViewPr varScale="1">
        <p:scale>
          <a:sx n="106" d="100"/>
          <a:sy n="106" d="100"/>
        </p:scale>
        <p:origin x="-96" y="-2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6D6E77-7245-43B9-990E-C1A5727ECBE3}" type="doc">
      <dgm:prSet loTypeId="urn:microsoft.com/office/officeart/2005/8/layout/lProcess3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14C190A8-832F-4A7E-ACD2-46647CCABBBB}">
      <dgm:prSet phldrT="[Текст]" custT="1"/>
      <dgm:spPr/>
      <dgm:t>
        <a:bodyPr/>
        <a:lstStyle/>
        <a:p>
          <a:r>
            <a:rPr lang="ru-RU" sz="2000" b="1" dirty="0" err="1" smtClean="0"/>
            <a:t>Инфор-матика</a:t>
          </a:r>
          <a:endParaRPr lang="ru-RU" sz="2000" b="1" dirty="0"/>
        </a:p>
      </dgm:t>
    </dgm:pt>
    <dgm:pt modelId="{483E7091-5B90-4A61-812A-C94380E027A1}" type="parTrans" cxnId="{06B73BBE-E478-4B92-B254-5B9EEE15650F}">
      <dgm:prSet/>
      <dgm:spPr/>
      <dgm:t>
        <a:bodyPr/>
        <a:lstStyle/>
        <a:p>
          <a:endParaRPr lang="ru-RU" sz="2400"/>
        </a:p>
      </dgm:t>
    </dgm:pt>
    <dgm:pt modelId="{9B40BFC3-FA27-4713-935E-715C7097D638}" type="sibTrans" cxnId="{06B73BBE-E478-4B92-B254-5B9EEE15650F}">
      <dgm:prSet/>
      <dgm:spPr/>
      <dgm:t>
        <a:bodyPr/>
        <a:lstStyle/>
        <a:p>
          <a:endParaRPr lang="ru-RU" sz="2400"/>
        </a:p>
      </dgm:t>
    </dgm:pt>
    <dgm:pt modelId="{F67C9FD4-1DBF-4805-8AE2-70F65BF03FB4}">
      <dgm:prSet phldrT="[Текст]" custT="1"/>
      <dgm:spPr/>
      <dgm:t>
        <a:bodyPr/>
        <a:lstStyle/>
        <a:p>
          <a:r>
            <a:rPr lang="ru-RU" sz="1800" dirty="0" smtClean="0"/>
            <a:t>уроки</a:t>
          </a:r>
          <a:endParaRPr lang="ru-RU" sz="1800" dirty="0"/>
        </a:p>
      </dgm:t>
    </dgm:pt>
    <dgm:pt modelId="{D7E86097-19D3-462D-A658-0A15A98080CE}" type="parTrans" cxnId="{3D4A029C-8485-417E-932A-375D52CFE519}">
      <dgm:prSet/>
      <dgm:spPr/>
      <dgm:t>
        <a:bodyPr/>
        <a:lstStyle/>
        <a:p>
          <a:endParaRPr lang="ru-RU" sz="2400"/>
        </a:p>
      </dgm:t>
    </dgm:pt>
    <dgm:pt modelId="{30CC3405-25FD-4AEF-9C5D-F39A7EF0EF9B}" type="sibTrans" cxnId="{3D4A029C-8485-417E-932A-375D52CFE519}">
      <dgm:prSet/>
      <dgm:spPr/>
      <dgm:t>
        <a:bodyPr/>
        <a:lstStyle/>
        <a:p>
          <a:endParaRPr lang="ru-RU" sz="2400"/>
        </a:p>
      </dgm:t>
    </dgm:pt>
    <dgm:pt modelId="{5D80892E-A7AC-48A7-B4D2-3B2E0B2F4B78}">
      <dgm:prSet phldrT="[Текст]" custT="1"/>
      <dgm:spPr/>
      <dgm:t>
        <a:bodyPr/>
        <a:lstStyle/>
        <a:p>
          <a:r>
            <a:rPr lang="ru-RU" sz="1400" dirty="0" smtClean="0"/>
            <a:t>Курсы по выбору, мастерские, события</a:t>
          </a:r>
          <a:endParaRPr lang="ru-RU" sz="1400" dirty="0"/>
        </a:p>
      </dgm:t>
    </dgm:pt>
    <dgm:pt modelId="{AEABB5D8-8144-4FBE-8DF3-82EA84BF49AF}" type="parTrans" cxnId="{6E8762D3-F358-4580-9690-7A2D69E1498A}">
      <dgm:prSet/>
      <dgm:spPr/>
      <dgm:t>
        <a:bodyPr/>
        <a:lstStyle/>
        <a:p>
          <a:endParaRPr lang="ru-RU" sz="2400"/>
        </a:p>
      </dgm:t>
    </dgm:pt>
    <dgm:pt modelId="{0F64A35D-DB71-4B61-A119-1D045B1B5BEE}" type="sibTrans" cxnId="{6E8762D3-F358-4580-9690-7A2D69E1498A}">
      <dgm:prSet/>
      <dgm:spPr/>
      <dgm:t>
        <a:bodyPr/>
        <a:lstStyle/>
        <a:p>
          <a:endParaRPr lang="ru-RU" sz="2400"/>
        </a:p>
      </dgm:t>
    </dgm:pt>
    <dgm:pt modelId="{6A3F284A-4D8E-4387-BC86-064807A9A489}">
      <dgm:prSet phldrT="[Текст]" custT="1"/>
      <dgm:spPr/>
      <dgm:t>
        <a:bodyPr/>
        <a:lstStyle/>
        <a:p>
          <a:r>
            <a:rPr lang="ru-RU" sz="2000" b="1" dirty="0" err="1" smtClean="0"/>
            <a:t>Техно-логия</a:t>
          </a:r>
          <a:endParaRPr lang="ru-RU" sz="2000" b="1" dirty="0"/>
        </a:p>
      </dgm:t>
    </dgm:pt>
    <dgm:pt modelId="{8CDD7DA3-93B3-4FD9-9C5D-06AFF71EEAF8}" type="parTrans" cxnId="{149117E4-AF49-45AC-AA65-6370C361D6BA}">
      <dgm:prSet/>
      <dgm:spPr/>
      <dgm:t>
        <a:bodyPr/>
        <a:lstStyle/>
        <a:p>
          <a:endParaRPr lang="ru-RU" sz="2400"/>
        </a:p>
      </dgm:t>
    </dgm:pt>
    <dgm:pt modelId="{A67B65D4-0680-46A7-BADA-FED5DF647571}" type="sibTrans" cxnId="{149117E4-AF49-45AC-AA65-6370C361D6BA}">
      <dgm:prSet/>
      <dgm:spPr/>
      <dgm:t>
        <a:bodyPr/>
        <a:lstStyle/>
        <a:p>
          <a:endParaRPr lang="ru-RU" sz="2400"/>
        </a:p>
      </dgm:t>
    </dgm:pt>
    <dgm:pt modelId="{2822DA0E-E5F6-4EFA-B503-CD7FDFD74C3A}">
      <dgm:prSet phldrT="[Текст]" custT="1"/>
      <dgm:spPr/>
      <dgm:t>
        <a:bodyPr/>
        <a:lstStyle/>
        <a:p>
          <a:r>
            <a:rPr lang="ru-RU" sz="1800" dirty="0" smtClean="0"/>
            <a:t>уроки</a:t>
          </a:r>
          <a:endParaRPr lang="ru-RU" sz="1800" dirty="0"/>
        </a:p>
      </dgm:t>
    </dgm:pt>
    <dgm:pt modelId="{FD184966-9877-493A-8B6E-CCB50036275B}" type="parTrans" cxnId="{043A8E73-B56F-4D0F-A92B-39226E5803BC}">
      <dgm:prSet/>
      <dgm:spPr/>
      <dgm:t>
        <a:bodyPr/>
        <a:lstStyle/>
        <a:p>
          <a:endParaRPr lang="ru-RU" sz="2400"/>
        </a:p>
      </dgm:t>
    </dgm:pt>
    <dgm:pt modelId="{57F09AF1-C843-4EF9-88F3-64F088028578}" type="sibTrans" cxnId="{043A8E73-B56F-4D0F-A92B-39226E5803BC}">
      <dgm:prSet/>
      <dgm:spPr/>
      <dgm:t>
        <a:bodyPr/>
        <a:lstStyle/>
        <a:p>
          <a:endParaRPr lang="ru-RU" sz="2400"/>
        </a:p>
      </dgm:t>
    </dgm:pt>
    <dgm:pt modelId="{38A5F6EE-C0C2-479E-AB4A-5BED632B178D}">
      <dgm:prSet phldrT="[Текст]" custT="1"/>
      <dgm:spPr/>
      <dgm:t>
        <a:bodyPr/>
        <a:lstStyle/>
        <a:p>
          <a:r>
            <a:rPr lang="ru-RU" sz="1400" dirty="0" smtClean="0"/>
            <a:t>Курсы по выбору, мастерские, события</a:t>
          </a:r>
          <a:endParaRPr lang="ru-RU" sz="1400" dirty="0"/>
        </a:p>
      </dgm:t>
    </dgm:pt>
    <dgm:pt modelId="{02C537FD-0AA3-4784-80BE-5BEE0BAB70A9}" type="parTrans" cxnId="{54B960C9-C987-4B78-8B75-97F2ECD76FA3}">
      <dgm:prSet/>
      <dgm:spPr/>
      <dgm:t>
        <a:bodyPr/>
        <a:lstStyle/>
        <a:p>
          <a:endParaRPr lang="ru-RU" sz="2400"/>
        </a:p>
      </dgm:t>
    </dgm:pt>
    <dgm:pt modelId="{A3B3B4D9-69E1-4F70-AFC2-33AD501E5379}" type="sibTrans" cxnId="{54B960C9-C987-4B78-8B75-97F2ECD76FA3}">
      <dgm:prSet/>
      <dgm:spPr/>
      <dgm:t>
        <a:bodyPr/>
        <a:lstStyle/>
        <a:p>
          <a:endParaRPr lang="ru-RU" sz="2400"/>
        </a:p>
      </dgm:t>
    </dgm:pt>
    <dgm:pt modelId="{375DA11D-D75A-44E6-AD77-AFA256833B7C}">
      <dgm:prSet phldrT="[Текст]" custT="1"/>
      <dgm:spPr/>
      <dgm:t>
        <a:bodyPr/>
        <a:lstStyle/>
        <a:p>
          <a:r>
            <a:rPr lang="ru-RU" sz="1600" b="1" dirty="0" smtClean="0"/>
            <a:t>Дополнительное образование</a:t>
          </a:r>
          <a:endParaRPr lang="ru-RU" sz="1600" b="1" dirty="0"/>
        </a:p>
      </dgm:t>
    </dgm:pt>
    <dgm:pt modelId="{17327775-A8F1-4D67-9750-4505B1AE354A}" type="parTrans" cxnId="{F2E1AFB2-2301-4F72-8305-D96444AEFC30}">
      <dgm:prSet/>
      <dgm:spPr/>
      <dgm:t>
        <a:bodyPr/>
        <a:lstStyle/>
        <a:p>
          <a:endParaRPr lang="ru-RU" sz="2400"/>
        </a:p>
      </dgm:t>
    </dgm:pt>
    <dgm:pt modelId="{266CC3EF-AB1E-456A-8755-FA4A1E5B9851}" type="sibTrans" cxnId="{F2E1AFB2-2301-4F72-8305-D96444AEFC30}">
      <dgm:prSet/>
      <dgm:spPr/>
      <dgm:t>
        <a:bodyPr/>
        <a:lstStyle/>
        <a:p>
          <a:endParaRPr lang="ru-RU" sz="2400"/>
        </a:p>
      </dgm:t>
    </dgm:pt>
    <dgm:pt modelId="{52162DF2-5BAF-4C43-A69D-5D9E7887BDDD}">
      <dgm:prSet phldrT="[Текст]" custT="1"/>
      <dgm:spPr/>
      <dgm:t>
        <a:bodyPr/>
        <a:lstStyle/>
        <a:p>
          <a:r>
            <a:rPr lang="ru-RU" sz="1800" dirty="0" smtClean="0"/>
            <a:t>Робототехника</a:t>
          </a:r>
          <a:endParaRPr lang="ru-RU" sz="1800" dirty="0"/>
        </a:p>
      </dgm:t>
    </dgm:pt>
    <dgm:pt modelId="{CC7182C4-8E2A-4403-BE87-E6EA14B5D69C}" type="parTrans" cxnId="{F763BD45-9727-416C-82EF-02242A08731F}">
      <dgm:prSet/>
      <dgm:spPr/>
      <dgm:t>
        <a:bodyPr/>
        <a:lstStyle/>
        <a:p>
          <a:endParaRPr lang="ru-RU" sz="2400"/>
        </a:p>
      </dgm:t>
    </dgm:pt>
    <dgm:pt modelId="{DD10BA3C-1894-4F84-82B5-2117386245BB}" type="sibTrans" cxnId="{F763BD45-9727-416C-82EF-02242A08731F}">
      <dgm:prSet/>
      <dgm:spPr/>
      <dgm:t>
        <a:bodyPr/>
        <a:lstStyle/>
        <a:p>
          <a:endParaRPr lang="ru-RU" sz="2400"/>
        </a:p>
      </dgm:t>
    </dgm:pt>
    <dgm:pt modelId="{5FA735D4-6E45-4254-96C6-E990851780BD}">
      <dgm:prSet phldrT="[Текст]" custT="1"/>
      <dgm:spPr/>
      <dgm:t>
        <a:bodyPr/>
        <a:lstStyle/>
        <a:p>
          <a:r>
            <a:rPr lang="ru-RU" sz="1400" dirty="0" smtClean="0"/>
            <a:t>Лаборатория </a:t>
          </a:r>
          <a:r>
            <a:rPr lang="ru-RU" sz="1400" dirty="0" err="1" smtClean="0"/>
            <a:t>инф</a:t>
          </a:r>
          <a:r>
            <a:rPr lang="ru-RU" sz="1400" dirty="0" smtClean="0"/>
            <a:t> технологий </a:t>
          </a:r>
          <a:endParaRPr lang="ru-RU" sz="1400" dirty="0"/>
        </a:p>
      </dgm:t>
    </dgm:pt>
    <dgm:pt modelId="{C9D52E34-8279-47DA-AB7C-C705749B4A58}" type="parTrans" cxnId="{E5AEDDA7-9E3B-4E0F-8412-062EC25D4000}">
      <dgm:prSet/>
      <dgm:spPr/>
      <dgm:t>
        <a:bodyPr/>
        <a:lstStyle/>
        <a:p>
          <a:endParaRPr lang="ru-RU" sz="2400"/>
        </a:p>
      </dgm:t>
    </dgm:pt>
    <dgm:pt modelId="{EECC0F1F-5A40-4A7B-99AB-2FF36D63787C}" type="sibTrans" cxnId="{E5AEDDA7-9E3B-4E0F-8412-062EC25D4000}">
      <dgm:prSet/>
      <dgm:spPr/>
      <dgm:t>
        <a:bodyPr/>
        <a:lstStyle/>
        <a:p>
          <a:endParaRPr lang="ru-RU" sz="2400"/>
        </a:p>
      </dgm:t>
    </dgm:pt>
    <dgm:pt modelId="{409059CE-FB32-4711-8EE7-96806D6DE41C}" type="pres">
      <dgm:prSet presAssocID="{DB6D6E77-7245-43B9-990E-C1A5727ECBE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E91E731-BC46-4C22-8BED-6E53EFBB7CA9}" type="pres">
      <dgm:prSet presAssocID="{14C190A8-832F-4A7E-ACD2-46647CCABBBB}" presName="horFlow" presStyleCnt="0"/>
      <dgm:spPr/>
    </dgm:pt>
    <dgm:pt modelId="{98A896EA-D423-4313-A3A6-5C5DD83B912F}" type="pres">
      <dgm:prSet presAssocID="{14C190A8-832F-4A7E-ACD2-46647CCABBBB}" presName="bigChev" presStyleLbl="node1" presStyleIdx="0" presStyleCnt="3" custScaleX="69723" custLinFactNeighborX="44077" custLinFactNeighborY="-531"/>
      <dgm:spPr/>
      <dgm:t>
        <a:bodyPr/>
        <a:lstStyle/>
        <a:p>
          <a:endParaRPr lang="ru-RU"/>
        </a:p>
      </dgm:t>
    </dgm:pt>
    <dgm:pt modelId="{37F80325-727C-4160-A4B1-9A51D1D795F6}" type="pres">
      <dgm:prSet presAssocID="{D7E86097-19D3-462D-A658-0A15A98080CE}" presName="parTrans" presStyleCnt="0"/>
      <dgm:spPr/>
    </dgm:pt>
    <dgm:pt modelId="{ED861065-1701-4583-B34C-33F576A49804}" type="pres">
      <dgm:prSet presAssocID="{F67C9FD4-1DBF-4805-8AE2-70F65BF03FB4}" presName="node" presStyleLbl="alignAccFollowNode1" presStyleIdx="0" presStyleCnt="6" custScaleX="75279" custLinFactNeighborX="54791" custLinFactNeighborY="-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08A741-7A64-4187-93A9-751CBEDE54F2}" type="pres">
      <dgm:prSet presAssocID="{30CC3405-25FD-4AEF-9C5D-F39A7EF0EF9B}" presName="sibTrans" presStyleCnt="0"/>
      <dgm:spPr/>
    </dgm:pt>
    <dgm:pt modelId="{5F65A079-D15B-4480-8472-EF509163699C}" type="pres">
      <dgm:prSet presAssocID="{5D80892E-A7AC-48A7-B4D2-3B2E0B2F4B78}" presName="node" presStyleLbl="alignAccFollowNode1" presStyleIdx="1" presStyleCnt="6" custScaleX="79846" custLinFactNeighborX="65749" custLinFactNeighborY="-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F354EE-6B18-4876-894C-CB53DAE6EFB4}" type="pres">
      <dgm:prSet presAssocID="{14C190A8-832F-4A7E-ACD2-46647CCABBBB}" presName="vSp" presStyleCnt="0"/>
      <dgm:spPr/>
    </dgm:pt>
    <dgm:pt modelId="{01B738C4-3E37-4B70-B482-241E960EA4B3}" type="pres">
      <dgm:prSet presAssocID="{6A3F284A-4D8E-4387-BC86-064807A9A489}" presName="horFlow" presStyleCnt="0"/>
      <dgm:spPr/>
    </dgm:pt>
    <dgm:pt modelId="{2E988B99-A870-4FBD-9C6D-0F61021FD2D2}" type="pres">
      <dgm:prSet presAssocID="{6A3F284A-4D8E-4387-BC86-064807A9A489}" presName="bigChev" presStyleLbl="node1" presStyleIdx="1" presStyleCnt="3" custScaleX="69723" custLinFactNeighborX="60402" custLinFactNeighborY="1592"/>
      <dgm:spPr/>
      <dgm:t>
        <a:bodyPr/>
        <a:lstStyle/>
        <a:p>
          <a:endParaRPr lang="ru-RU"/>
        </a:p>
      </dgm:t>
    </dgm:pt>
    <dgm:pt modelId="{B067DE7C-0B3D-451E-964C-A2CBB0E9C106}" type="pres">
      <dgm:prSet presAssocID="{FD184966-9877-493A-8B6E-CCB50036275B}" presName="parTrans" presStyleCnt="0"/>
      <dgm:spPr/>
    </dgm:pt>
    <dgm:pt modelId="{B7739F6D-F415-4B60-AD2B-51FC8A8F6A72}" type="pres">
      <dgm:prSet presAssocID="{2822DA0E-E5F6-4EFA-B503-CD7FDFD74C3A}" presName="node" presStyleLbl="alignAccFollowNode1" presStyleIdx="2" presStyleCnt="6" custScaleX="88947" custLinFactX="4922" custLinFactNeighborX="100000" custLinFactNeighborY="-1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0A58D-47B6-4591-A3E7-C2CA1325AF0C}" type="pres">
      <dgm:prSet presAssocID="{57F09AF1-C843-4EF9-88F3-64F088028578}" presName="sibTrans" presStyleCnt="0"/>
      <dgm:spPr/>
    </dgm:pt>
    <dgm:pt modelId="{E162B083-DB5E-4E4C-A02E-619966EAAC7F}" type="pres">
      <dgm:prSet presAssocID="{38A5F6EE-C0C2-479E-AB4A-5BED632B178D}" presName="node" presStyleLbl="alignAccFollowNode1" presStyleIdx="3" presStyleCnt="6" custScaleX="106066" custLinFactX="13614" custLinFactNeighborX="100000" custLinFactNeighborY="3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7C2A11-6CA7-401C-AE23-546C38449F9E}" type="pres">
      <dgm:prSet presAssocID="{6A3F284A-4D8E-4387-BC86-064807A9A489}" presName="vSp" presStyleCnt="0"/>
      <dgm:spPr/>
    </dgm:pt>
    <dgm:pt modelId="{FB7DA3D1-559E-4F98-8619-F5B39741BA90}" type="pres">
      <dgm:prSet presAssocID="{375DA11D-D75A-44E6-AD77-AFA256833B7C}" presName="horFlow" presStyleCnt="0"/>
      <dgm:spPr/>
    </dgm:pt>
    <dgm:pt modelId="{38109335-20FE-4E7E-AB58-C4DA56A60C3C}" type="pres">
      <dgm:prSet presAssocID="{375DA11D-D75A-44E6-AD77-AFA256833B7C}" presName="bigChev" presStyleLbl="node1" presStyleIdx="2" presStyleCnt="3" custScaleX="95190" custLinFactNeighborX="27752" custLinFactNeighborY="-531"/>
      <dgm:spPr/>
      <dgm:t>
        <a:bodyPr/>
        <a:lstStyle/>
        <a:p>
          <a:endParaRPr lang="ru-RU"/>
        </a:p>
      </dgm:t>
    </dgm:pt>
    <dgm:pt modelId="{E9B8BB76-643B-45EC-8048-1D54F3C7AD65}" type="pres">
      <dgm:prSet presAssocID="{CC7182C4-8E2A-4403-BE87-E6EA14B5D69C}" presName="parTrans" presStyleCnt="0"/>
      <dgm:spPr/>
    </dgm:pt>
    <dgm:pt modelId="{6D170A3D-7806-4860-849F-EAF85FA27E46}" type="pres">
      <dgm:prSet presAssocID="{52162DF2-5BAF-4C43-A69D-5D9E7887BDDD}" presName="node" presStyleLbl="alignAccFollowNode1" presStyleIdx="4" presStyleCnt="6" custScaleX="97163" custLinFactNeighborX="32874" custLinFactNeighborY="6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5582CF-6980-450D-9A90-AE131C2351E9}" type="pres">
      <dgm:prSet presAssocID="{DD10BA3C-1894-4F84-82B5-2117386245BB}" presName="sibTrans" presStyleCnt="0"/>
      <dgm:spPr/>
    </dgm:pt>
    <dgm:pt modelId="{0B9EE61D-C8BA-4072-8F2E-56422857E08C}" type="pres">
      <dgm:prSet presAssocID="{5FA735D4-6E45-4254-96C6-E990851780BD}" presName="node" presStyleLbl="alignAccFollowNode1" presStyleIdx="5" presStyleCnt="6" custScaleX="79846" custLinFactX="16683" custLinFactNeighborX="100000" custLinFactNeighborY="1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C3CB41-B1DA-4B0E-927B-04A4E8298D7E}" type="presOf" srcId="{375DA11D-D75A-44E6-AD77-AFA256833B7C}" destId="{38109335-20FE-4E7E-AB58-C4DA56A60C3C}" srcOrd="0" destOrd="0" presId="urn:microsoft.com/office/officeart/2005/8/layout/lProcess3"/>
    <dgm:cxn modelId="{0174CEBE-37F7-4187-93F8-11D263DA474A}" type="presOf" srcId="{F67C9FD4-1DBF-4805-8AE2-70F65BF03FB4}" destId="{ED861065-1701-4583-B34C-33F576A49804}" srcOrd="0" destOrd="0" presId="urn:microsoft.com/office/officeart/2005/8/layout/lProcess3"/>
    <dgm:cxn modelId="{171FA0BD-AA5F-4E07-B5EF-C8D0681C6361}" type="presOf" srcId="{DB6D6E77-7245-43B9-990E-C1A5727ECBE3}" destId="{409059CE-FB32-4711-8EE7-96806D6DE41C}" srcOrd="0" destOrd="0" presId="urn:microsoft.com/office/officeart/2005/8/layout/lProcess3"/>
    <dgm:cxn modelId="{F2E1AFB2-2301-4F72-8305-D96444AEFC30}" srcId="{DB6D6E77-7245-43B9-990E-C1A5727ECBE3}" destId="{375DA11D-D75A-44E6-AD77-AFA256833B7C}" srcOrd="2" destOrd="0" parTransId="{17327775-A8F1-4D67-9750-4505B1AE354A}" sibTransId="{266CC3EF-AB1E-456A-8755-FA4A1E5B9851}"/>
    <dgm:cxn modelId="{6E8762D3-F358-4580-9690-7A2D69E1498A}" srcId="{14C190A8-832F-4A7E-ACD2-46647CCABBBB}" destId="{5D80892E-A7AC-48A7-B4D2-3B2E0B2F4B78}" srcOrd="1" destOrd="0" parTransId="{AEABB5D8-8144-4FBE-8DF3-82EA84BF49AF}" sibTransId="{0F64A35D-DB71-4B61-A119-1D045B1B5BEE}"/>
    <dgm:cxn modelId="{FA4B91DF-0119-4B1F-9121-CD71AD291FD3}" type="presOf" srcId="{14C190A8-832F-4A7E-ACD2-46647CCABBBB}" destId="{98A896EA-D423-4313-A3A6-5C5DD83B912F}" srcOrd="0" destOrd="0" presId="urn:microsoft.com/office/officeart/2005/8/layout/lProcess3"/>
    <dgm:cxn modelId="{9B643B3E-CA3B-4F1A-8BB9-AF95C2CEA644}" type="presOf" srcId="{38A5F6EE-C0C2-479E-AB4A-5BED632B178D}" destId="{E162B083-DB5E-4E4C-A02E-619966EAAC7F}" srcOrd="0" destOrd="0" presId="urn:microsoft.com/office/officeart/2005/8/layout/lProcess3"/>
    <dgm:cxn modelId="{54B960C9-C987-4B78-8B75-97F2ECD76FA3}" srcId="{6A3F284A-4D8E-4387-BC86-064807A9A489}" destId="{38A5F6EE-C0C2-479E-AB4A-5BED632B178D}" srcOrd="1" destOrd="0" parTransId="{02C537FD-0AA3-4784-80BE-5BEE0BAB70A9}" sibTransId="{A3B3B4D9-69E1-4F70-AFC2-33AD501E5379}"/>
    <dgm:cxn modelId="{043A8E73-B56F-4D0F-A92B-39226E5803BC}" srcId="{6A3F284A-4D8E-4387-BC86-064807A9A489}" destId="{2822DA0E-E5F6-4EFA-B503-CD7FDFD74C3A}" srcOrd="0" destOrd="0" parTransId="{FD184966-9877-493A-8B6E-CCB50036275B}" sibTransId="{57F09AF1-C843-4EF9-88F3-64F088028578}"/>
    <dgm:cxn modelId="{45FF895D-A552-475E-8969-F2380D82F7C6}" type="presOf" srcId="{5D80892E-A7AC-48A7-B4D2-3B2E0B2F4B78}" destId="{5F65A079-D15B-4480-8472-EF509163699C}" srcOrd="0" destOrd="0" presId="urn:microsoft.com/office/officeart/2005/8/layout/lProcess3"/>
    <dgm:cxn modelId="{3D4A029C-8485-417E-932A-375D52CFE519}" srcId="{14C190A8-832F-4A7E-ACD2-46647CCABBBB}" destId="{F67C9FD4-1DBF-4805-8AE2-70F65BF03FB4}" srcOrd="0" destOrd="0" parTransId="{D7E86097-19D3-462D-A658-0A15A98080CE}" sibTransId="{30CC3405-25FD-4AEF-9C5D-F39A7EF0EF9B}"/>
    <dgm:cxn modelId="{149117E4-AF49-45AC-AA65-6370C361D6BA}" srcId="{DB6D6E77-7245-43B9-990E-C1A5727ECBE3}" destId="{6A3F284A-4D8E-4387-BC86-064807A9A489}" srcOrd="1" destOrd="0" parTransId="{8CDD7DA3-93B3-4FD9-9C5D-06AFF71EEAF8}" sibTransId="{A67B65D4-0680-46A7-BADA-FED5DF647571}"/>
    <dgm:cxn modelId="{F763BD45-9727-416C-82EF-02242A08731F}" srcId="{375DA11D-D75A-44E6-AD77-AFA256833B7C}" destId="{52162DF2-5BAF-4C43-A69D-5D9E7887BDDD}" srcOrd="0" destOrd="0" parTransId="{CC7182C4-8E2A-4403-BE87-E6EA14B5D69C}" sibTransId="{DD10BA3C-1894-4F84-82B5-2117386245BB}"/>
    <dgm:cxn modelId="{06B73BBE-E478-4B92-B254-5B9EEE15650F}" srcId="{DB6D6E77-7245-43B9-990E-C1A5727ECBE3}" destId="{14C190A8-832F-4A7E-ACD2-46647CCABBBB}" srcOrd="0" destOrd="0" parTransId="{483E7091-5B90-4A61-812A-C94380E027A1}" sibTransId="{9B40BFC3-FA27-4713-935E-715C7097D638}"/>
    <dgm:cxn modelId="{D363F36C-2F1C-40BD-9E61-445B422F5EB0}" type="presOf" srcId="{5FA735D4-6E45-4254-96C6-E990851780BD}" destId="{0B9EE61D-C8BA-4072-8F2E-56422857E08C}" srcOrd="0" destOrd="0" presId="urn:microsoft.com/office/officeart/2005/8/layout/lProcess3"/>
    <dgm:cxn modelId="{E5AEDDA7-9E3B-4E0F-8412-062EC25D4000}" srcId="{375DA11D-D75A-44E6-AD77-AFA256833B7C}" destId="{5FA735D4-6E45-4254-96C6-E990851780BD}" srcOrd="1" destOrd="0" parTransId="{C9D52E34-8279-47DA-AB7C-C705749B4A58}" sibTransId="{EECC0F1F-5A40-4A7B-99AB-2FF36D63787C}"/>
    <dgm:cxn modelId="{EA7F2E19-0B92-449C-9B4C-2C22E9F557B6}" type="presOf" srcId="{52162DF2-5BAF-4C43-A69D-5D9E7887BDDD}" destId="{6D170A3D-7806-4860-849F-EAF85FA27E46}" srcOrd="0" destOrd="0" presId="urn:microsoft.com/office/officeart/2005/8/layout/lProcess3"/>
    <dgm:cxn modelId="{6024A7A2-0A33-43F2-A1D0-2F843AE79CC6}" type="presOf" srcId="{6A3F284A-4D8E-4387-BC86-064807A9A489}" destId="{2E988B99-A870-4FBD-9C6D-0F61021FD2D2}" srcOrd="0" destOrd="0" presId="urn:microsoft.com/office/officeart/2005/8/layout/lProcess3"/>
    <dgm:cxn modelId="{69B748D1-F5D7-4228-898E-1C9CD09A56B1}" type="presOf" srcId="{2822DA0E-E5F6-4EFA-B503-CD7FDFD74C3A}" destId="{B7739F6D-F415-4B60-AD2B-51FC8A8F6A72}" srcOrd="0" destOrd="0" presId="urn:microsoft.com/office/officeart/2005/8/layout/lProcess3"/>
    <dgm:cxn modelId="{0969DA54-A607-4A3C-B1F1-9DFA35BC5DA7}" type="presParOf" srcId="{409059CE-FB32-4711-8EE7-96806D6DE41C}" destId="{5E91E731-BC46-4C22-8BED-6E53EFBB7CA9}" srcOrd="0" destOrd="0" presId="urn:microsoft.com/office/officeart/2005/8/layout/lProcess3"/>
    <dgm:cxn modelId="{5BDA8652-A1BF-4AE3-A4FE-9FA12D920B19}" type="presParOf" srcId="{5E91E731-BC46-4C22-8BED-6E53EFBB7CA9}" destId="{98A896EA-D423-4313-A3A6-5C5DD83B912F}" srcOrd="0" destOrd="0" presId="urn:microsoft.com/office/officeart/2005/8/layout/lProcess3"/>
    <dgm:cxn modelId="{A87181AB-43F5-4C3A-A91E-EE820118F6F9}" type="presParOf" srcId="{5E91E731-BC46-4C22-8BED-6E53EFBB7CA9}" destId="{37F80325-727C-4160-A4B1-9A51D1D795F6}" srcOrd="1" destOrd="0" presId="urn:microsoft.com/office/officeart/2005/8/layout/lProcess3"/>
    <dgm:cxn modelId="{4CE25185-788F-49B6-AA71-8515E61597C3}" type="presParOf" srcId="{5E91E731-BC46-4C22-8BED-6E53EFBB7CA9}" destId="{ED861065-1701-4583-B34C-33F576A49804}" srcOrd="2" destOrd="0" presId="urn:microsoft.com/office/officeart/2005/8/layout/lProcess3"/>
    <dgm:cxn modelId="{B0C1286F-F9B9-41F9-B3A6-A138788BB46F}" type="presParOf" srcId="{5E91E731-BC46-4C22-8BED-6E53EFBB7CA9}" destId="{3708A741-7A64-4187-93A9-751CBEDE54F2}" srcOrd="3" destOrd="0" presId="urn:microsoft.com/office/officeart/2005/8/layout/lProcess3"/>
    <dgm:cxn modelId="{D63FC21D-CCF7-47E5-AE53-272ECE462D36}" type="presParOf" srcId="{5E91E731-BC46-4C22-8BED-6E53EFBB7CA9}" destId="{5F65A079-D15B-4480-8472-EF509163699C}" srcOrd="4" destOrd="0" presId="urn:microsoft.com/office/officeart/2005/8/layout/lProcess3"/>
    <dgm:cxn modelId="{48F7169B-BA4A-45EF-B7F2-BF32D58B138A}" type="presParOf" srcId="{409059CE-FB32-4711-8EE7-96806D6DE41C}" destId="{88F354EE-6B18-4876-894C-CB53DAE6EFB4}" srcOrd="1" destOrd="0" presId="urn:microsoft.com/office/officeart/2005/8/layout/lProcess3"/>
    <dgm:cxn modelId="{572D773B-B21C-4D07-8E99-2084CF52E034}" type="presParOf" srcId="{409059CE-FB32-4711-8EE7-96806D6DE41C}" destId="{01B738C4-3E37-4B70-B482-241E960EA4B3}" srcOrd="2" destOrd="0" presId="urn:microsoft.com/office/officeart/2005/8/layout/lProcess3"/>
    <dgm:cxn modelId="{29D5C25D-9C1A-4F71-BB05-18131568C590}" type="presParOf" srcId="{01B738C4-3E37-4B70-B482-241E960EA4B3}" destId="{2E988B99-A870-4FBD-9C6D-0F61021FD2D2}" srcOrd="0" destOrd="0" presId="urn:microsoft.com/office/officeart/2005/8/layout/lProcess3"/>
    <dgm:cxn modelId="{0F80EC38-F6D6-45C8-A373-3A0AE4EEF012}" type="presParOf" srcId="{01B738C4-3E37-4B70-B482-241E960EA4B3}" destId="{B067DE7C-0B3D-451E-964C-A2CBB0E9C106}" srcOrd="1" destOrd="0" presId="urn:microsoft.com/office/officeart/2005/8/layout/lProcess3"/>
    <dgm:cxn modelId="{914881A0-F0FB-4091-8FB7-E1D574E008EC}" type="presParOf" srcId="{01B738C4-3E37-4B70-B482-241E960EA4B3}" destId="{B7739F6D-F415-4B60-AD2B-51FC8A8F6A72}" srcOrd="2" destOrd="0" presId="urn:microsoft.com/office/officeart/2005/8/layout/lProcess3"/>
    <dgm:cxn modelId="{8872BA55-05C7-4B2A-8B7F-2C8F287C4CFF}" type="presParOf" srcId="{01B738C4-3E37-4B70-B482-241E960EA4B3}" destId="{93F0A58D-47B6-4591-A3E7-C2CA1325AF0C}" srcOrd="3" destOrd="0" presId="urn:microsoft.com/office/officeart/2005/8/layout/lProcess3"/>
    <dgm:cxn modelId="{D0046EF4-308A-44BA-88E9-D3F993D924EC}" type="presParOf" srcId="{01B738C4-3E37-4B70-B482-241E960EA4B3}" destId="{E162B083-DB5E-4E4C-A02E-619966EAAC7F}" srcOrd="4" destOrd="0" presId="urn:microsoft.com/office/officeart/2005/8/layout/lProcess3"/>
    <dgm:cxn modelId="{A30E59C5-F22C-48EC-AC84-4EDA63C76282}" type="presParOf" srcId="{409059CE-FB32-4711-8EE7-96806D6DE41C}" destId="{9B7C2A11-6CA7-401C-AE23-546C38449F9E}" srcOrd="3" destOrd="0" presId="urn:microsoft.com/office/officeart/2005/8/layout/lProcess3"/>
    <dgm:cxn modelId="{1841C338-9FF6-4FCE-960B-3CD1744C6E01}" type="presParOf" srcId="{409059CE-FB32-4711-8EE7-96806D6DE41C}" destId="{FB7DA3D1-559E-4F98-8619-F5B39741BA90}" srcOrd="4" destOrd="0" presId="urn:microsoft.com/office/officeart/2005/8/layout/lProcess3"/>
    <dgm:cxn modelId="{0B69F571-51BF-4C0B-9986-3D7609F1838A}" type="presParOf" srcId="{FB7DA3D1-559E-4F98-8619-F5B39741BA90}" destId="{38109335-20FE-4E7E-AB58-C4DA56A60C3C}" srcOrd="0" destOrd="0" presId="urn:microsoft.com/office/officeart/2005/8/layout/lProcess3"/>
    <dgm:cxn modelId="{5F076ACC-D033-45EB-8B50-BD41B3F4D450}" type="presParOf" srcId="{FB7DA3D1-559E-4F98-8619-F5B39741BA90}" destId="{E9B8BB76-643B-45EC-8048-1D54F3C7AD65}" srcOrd="1" destOrd="0" presId="urn:microsoft.com/office/officeart/2005/8/layout/lProcess3"/>
    <dgm:cxn modelId="{3223E053-742E-485B-86D3-3D8C8034BEAA}" type="presParOf" srcId="{FB7DA3D1-559E-4F98-8619-F5B39741BA90}" destId="{6D170A3D-7806-4860-849F-EAF85FA27E46}" srcOrd="2" destOrd="0" presId="urn:microsoft.com/office/officeart/2005/8/layout/lProcess3"/>
    <dgm:cxn modelId="{9B2BA490-769E-4196-BC4A-DAC614C01CFF}" type="presParOf" srcId="{FB7DA3D1-559E-4F98-8619-F5B39741BA90}" destId="{F45582CF-6980-450D-9A90-AE131C2351E9}" srcOrd="3" destOrd="0" presId="urn:microsoft.com/office/officeart/2005/8/layout/lProcess3"/>
    <dgm:cxn modelId="{6805DCAE-64EF-4B7C-AD54-0FAFB2999090}" type="presParOf" srcId="{FB7DA3D1-559E-4F98-8619-F5B39741BA90}" destId="{0B9EE61D-C8BA-4072-8F2E-56422857E08C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A896EA-D423-4313-A3A6-5C5DD83B912F}">
      <dsp:nvSpPr>
        <dsp:cNvPr id="0" name=""/>
        <dsp:cNvSpPr/>
      </dsp:nvSpPr>
      <dsp:spPr>
        <a:xfrm>
          <a:off x="432399" y="0"/>
          <a:ext cx="2834070" cy="162590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Инфор-матика</a:t>
          </a:r>
          <a:endParaRPr lang="ru-RU" sz="2000" b="1" kern="1200" dirty="0"/>
        </a:p>
      </dsp:txBody>
      <dsp:txXfrm>
        <a:off x="432399" y="0"/>
        <a:ext cx="2834070" cy="1625902"/>
      </dsp:txXfrm>
    </dsp:sp>
    <dsp:sp modelId="{ED861065-1701-4583-B34C-33F576A49804}">
      <dsp:nvSpPr>
        <dsp:cNvPr id="0" name=""/>
        <dsp:cNvSpPr/>
      </dsp:nvSpPr>
      <dsp:spPr>
        <a:xfrm>
          <a:off x="2763932" y="130116"/>
          <a:ext cx="2539724" cy="1349499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уроки</a:t>
          </a:r>
          <a:endParaRPr lang="ru-RU" sz="1800" kern="1200" dirty="0"/>
        </a:p>
      </dsp:txBody>
      <dsp:txXfrm>
        <a:off x="2763932" y="130116"/>
        <a:ext cx="2539724" cy="1349499"/>
      </dsp:txXfrm>
    </dsp:sp>
    <dsp:sp modelId="{5F65A079-D15B-4480-8472-EF509163699C}">
      <dsp:nvSpPr>
        <dsp:cNvPr id="0" name=""/>
        <dsp:cNvSpPr/>
      </dsp:nvSpPr>
      <dsp:spPr>
        <a:xfrm>
          <a:off x="4883089" y="130116"/>
          <a:ext cx="2693803" cy="1349499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Курсы по выбору, мастерские, события</a:t>
          </a:r>
          <a:endParaRPr lang="ru-RU" sz="1400" kern="1200" dirty="0"/>
        </a:p>
      </dsp:txBody>
      <dsp:txXfrm>
        <a:off x="4883089" y="130116"/>
        <a:ext cx="2693803" cy="1349499"/>
      </dsp:txXfrm>
    </dsp:sp>
    <dsp:sp modelId="{2E988B99-A870-4FBD-9C6D-0F61021FD2D2}">
      <dsp:nvSpPr>
        <dsp:cNvPr id="0" name=""/>
        <dsp:cNvSpPr/>
      </dsp:nvSpPr>
      <dsp:spPr>
        <a:xfrm>
          <a:off x="518663" y="1879951"/>
          <a:ext cx="2834070" cy="162590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Техно-логия</a:t>
          </a:r>
          <a:endParaRPr lang="ru-RU" sz="2000" b="1" kern="1200" dirty="0"/>
        </a:p>
      </dsp:txBody>
      <dsp:txXfrm>
        <a:off x="518663" y="1879951"/>
        <a:ext cx="2834070" cy="1625902"/>
      </dsp:txXfrm>
    </dsp:sp>
    <dsp:sp modelId="{B7739F6D-F415-4B60-AD2B-51FC8A8F6A72}">
      <dsp:nvSpPr>
        <dsp:cNvPr id="0" name=""/>
        <dsp:cNvSpPr/>
      </dsp:nvSpPr>
      <dsp:spPr>
        <a:xfrm>
          <a:off x="3143521" y="1975022"/>
          <a:ext cx="3000848" cy="1349499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уроки</a:t>
          </a:r>
          <a:endParaRPr lang="ru-RU" sz="1800" kern="1200" dirty="0"/>
        </a:p>
      </dsp:txBody>
      <dsp:txXfrm>
        <a:off x="3143521" y="1975022"/>
        <a:ext cx="3000848" cy="1349499"/>
      </dsp:txXfrm>
    </dsp:sp>
    <dsp:sp modelId="{E162B083-DB5E-4E4C-A02E-619966EAAC7F}">
      <dsp:nvSpPr>
        <dsp:cNvPr id="0" name=""/>
        <dsp:cNvSpPr/>
      </dsp:nvSpPr>
      <dsp:spPr>
        <a:xfrm>
          <a:off x="5660914" y="2035412"/>
          <a:ext cx="3578400" cy="1349499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Курсы по выбору, мастерские, события</a:t>
          </a:r>
          <a:endParaRPr lang="ru-RU" sz="1400" kern="1200" dirty="0"/>
        </a:p>
      </dsp:txBody>
      <dsp:txXfrm>
        <a:off x="5660914" y="2035412"/>
        <a:ext cx="3578400" cy="1349499"/>
      </dsp:txXfrm>
    </dsp:sp>
    <dsp:sp modelId="{38109335-20FE-4E7E-AB58-C4DA56A60C3C}">
      <dsp:nvSpPr>
        <dsp:cNvPr id="0" name=""/>
        <dsp:cNvSpPr/>
      </dsp:nvSpPr>
      <dsp:spPr>
        <a:xfrm>
          <a:off x="346135" y="3698962"/>
          <a:ext cx="3869242" cy="162590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Дополнительное образование</a:t>
          </a:r>
          <a:endParaRPr lang="ru-RU" sz="1600" b="1" kern="1200" dirty="0"/>
        </a:p>
      </dsp:txBody>
      <dsp:txXfrm>
        <a:off x="346135" y="3698962"/>
        <a:ext cx="3869242" cy="1625902"/>
      </dsp:txXfrm>
    </dsp:sp>
    <dsp:sp modelId="{6D170A3D-7806-4860-849F-EAF85FA27E46}">
      <dsp:nvSpPr>
        <dsp:cNvPr id="0" name=""/>
        <dsp:cNvSpPr/>
      </dsp:nvSpPr>
      <dsp:spPr>
        <a:xfrm>
          <a:off x="3695584" y="3854434"/>
          <a:ext cx="3278035" cy="1349499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Робототехника</a:t>
          </a:r>
          <a:endParaRPr lang="ru-RU" sz="1800" kern="1200" dirty="0"/>
        </a:p>
      </dsp:txBody>
      <dsp:txXfrm>
        <a:off x="3695584" y="3854434"/>
        <a:ext cx="3278035" cy="1349499"/>
      </dsp:txXfrm>
    </dsp:sp>
    <dsp:sp modelId="{0B9EE61D-C8BA-4072-8F2E-56422857E08C}">
      <dsp:nvSpPr>
        <dsp:cNvPr id="0" name=""/>
        <dsp:cNvSpPr/>
      </dsp:nvSpPr>
      <dsp:spPr>
        <a:xfrm>
          <a:off x="6545511" y="3871681"/>
          <a:ext cx="2693803" cy="1349499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Лаборатория </a:t>
          </a:r>
          <a:r>
            <a:rPr lang="ru-RU" sz="1400" kern="1200" dirty="0" err="1" smtClean="0"/>
            <a:t>инф</a:t>
          </a:r>
          <a:r>
            <a:rPr lang="ru-RU" sz="1400" kern="1200" dirty="0" smtClean="0"/>
            <a:t> технологий </a:t>
          </a:r>
          <a:endParaRPr lang="ru-RU" sz="1400" kern="1200" dirty="0"/>
        </a:p>
      </dsp:txBody>
      <dsp:txXfrm>
        <a:off x="6545511" y="3871681"/>
        <a:ext cx="2693803" cy="1349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5A8F7-7181-403B-85E1-39BA5EDB8E62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ED3E3-D109-41BE-9ACD-96355DA7F8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9355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ED3E3-D109-41BE-9ACD-96355DA7F89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ED3E3-D109-41BE-9ACD-96355DA7F89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ED3E3-D109-41BE-9ACD-96355DA7F89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ED3E3-D109-41BE-9ACD-96355DA7F89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ED3E3-D109-41BE-9ACD-96355DA7F89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54E00-1A1C-42E4-848D-BDC794CBC37A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0AE7129-829F-4D83-82F9-2B7A90E3E8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9786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54E00-1A1C-42E4-848D-BDC794CBC37A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0AE7129-829F-4D83-82F9-2B7A90E3E8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431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54E00-1A1C-42E4-848D-BDC794CBC37A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0AE7129-829F-4D83-82F9-2B7A90E3E8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067887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54E00-1A1C-42E4-848D-BDC794CBC37A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0AE7129-829F-4D83-82F9-2B7A90E3E8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0166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54E00-1A1C-42E4-848D-BDC794CBC37A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0AE7129-829F-4D83-82F9-2B7A90E3E8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384359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54E00-1A1C-42E4-848D-BDC794CBC37A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0AE7129-829F-4D83-82F9-2B7A90E3E8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0675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54E00-1A1C-42E4-848D-BDC794CBC37A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7129-829F-4D83-82F9-2B7A90E3E8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5085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54E00-1A1C-42E4-848D-BDC794CBC37A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7129-829F-4D83-82F9-2B7A90E3E8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7069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54E00-1A1C-42E4-848D-BDC794CBC37A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7129-829F-4D83-82F9-2B7A90E3E8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3020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54E00-1A1C-42E4-848D-BDC794CBC37A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0AE7129-829F-4D83-82F9-2B7A90E3E8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7294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54E00-1A1C-42E4-848D-BDC794CBC37A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0AE7129-829F-4D83-82F9-2B7A90E3E8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6998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54E00-1A1C-42E4-848D-BDC794CBC37A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0AE7129-829F-4D83-82F9-2B7A90E3E8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0418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54E00-1A1C-42E4-848D-BDC794CBC37A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7129-829F-4D83-82F9-2B7A90E3E8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6079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54E00-1A1C-42E4-848D-BDC794CBC37A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7129-829F-4D83-82F9-2B7A90E3E8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2532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54E00-1A1C-42E4-848D-BDC794CBC37A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7129-829F-4D83-82F9-2B7A90E3E8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1014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54E00-1A1C-42E4-848D-BDC794CBC37A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0AE7129-829F-4D83-82F9-2B7A90E3E8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7279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54E00-1A1C-42E4-848D-BDC794CBC37A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0AE7129-829F-4D83-82F9-2B7A90E3E8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055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04372" y="1590773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Проектная деятельность </a:t>
            </a:r>
            <a:br>
              <a:rPr lang="ru-RU" b="1" dirty="0" smtClean="0"/>
            </a:br>
            <a:r>
              <a:rPr lang="ru-RU" b="1" dirty="0" smtClean="0"/>
              <a:t>«Технология»</a:t>
            </a:r>
            <a:endParaRPr lang="ru-RU" b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C:\Users\ef\Documents\copy univers\Фирменный стиль\Логотип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28" y="4367284"/>
            <a:ext cx="1223100" cy="6360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0122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ef\Documents\copy univers\Фирменный стиль\Логотип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95" y="777648"/>
            <a:ext cx="1132113" cy="451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15678" y="331878"/>
            <a:ext cx="9360817" cy="115755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/>
              <a:t>Концепция развития предметной области «Технология» (2-я версия): 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6351" y="1471910"/>
            <a:ext cx="955878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/>
              <a:t>Ведущей формой учебной деятельности в ходе освоения предметной области «Технология» является проектная деятельность в полном цикле: «от выделения проблемы до внедрения результата». Разработка и реализация проекта в предметной области «Технология» связаны с исследовательской деятельностью и систематическим использованием фундаментального знания</a:t>
            </a:r>
            <a:r>
              <a:rPr lang="ru-RU" sz="3200" dirty="0" smtClean="0"/>
              <a:t>.               </a:t>
            </a:r>
            <a:r>
              <a:rPr lang="ru-RU" sz="2400" dirty="0" smtClean="0"/>
              <a:t>               </a:t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20871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одержимое 9"/>
          <p:cNvGraphicFramePr>
            <a:graphicFrameLocks noGrp="1"/>
          </p:cNvGraphicFramePr>
          <p:nvPr>
            <p:ph sz="quarter" idx="1"/>
          </p:nvPr>
        </p:nvGraphicFramePr>
        <p:xfrm>
          <a:off x="-285795" y="1142984"/>
          <a:ext cx="9239315" cy="5334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8" name="Picture 2" descr="C:\Users\ef\Documents\copy univers\Фирменный стиль\Логотип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277" y="6132829"/>
            <a:ext cx="1944915" cy="58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616609" y="2734719"/>
            <a:ext cx="2903994" cy="369328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ru-RU" sz="1600" b="1" i="1" dirty="0" smtClean="0"/>
              <a:t>Согласование программ</a:t>
            </a:r>
            <a:endParaRPr lang="ru-RU" sz="1600" b="1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1239536" y="1621766"/>
            <a:ext cx="762005" cy="45978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466357" y="1853593"/>
            <a:ext cx="507107" cy="4431978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ТехноЦентр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36166" y="4424639"/>
            <a:ext cx="5624423" cy="4154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1900" b="1" i="1" dirty="0" smtClean="0"/>
              <a:t>Модули в урочной программе</a:t>
            </a:r>
            <a:endParaRPr lang="ru-RU" sz="1900" b="1" i="1" dirty="0"/>
          </a:p>
        </p:txBody>
      </p:sp>
      <p:sp>
        <p:nvSpPr>
          <p:cNvPr id="21" name="Нашивка 20"/>
          <p:cNvSpPr/>
          <p:nvPr/>
        </p:nvSpPr>
        <p:spPr>
          <a:xfrm>
            <a:off x="6970144" y="1333485"/>
            <a:ext cx="2682814" cy="1238259"/>
          </a:xfrm>
          <a:prstGeom prst="chevron">
            <a:avLst>
              <a:gd name="adj" fmla="val 4915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Профильная лаборатория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rot="5400000" flipH="1" flipV="1">
            <a:off x="4487705" y="4732137"/>
            <a:ext cx="857256" cy="211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 flipH="1" flipV="1">
            <a:off x="3796310" y="2909255"/>
            <a:ext cx="952507" cy="2117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 flipH="1" flipV="1">
            <a:off x="6046424" y="2899570"/>
            <a:ext cx="952507" cy="2117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9620275" y="285728"/>
            <a:ext cx="2286059" cy="1238259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100" dirty="0" smtClean="0"/>
              <a:t>Проекты инженерной школы</a:t>
            </a:r>
            <a:endParaRPr lang="ru-RU" sz="21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9463177" y="2389517"/>
            <a:ext cx="1570008" cy="31658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Внеу-рочная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проек-тная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дея-тельность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56919655"/>
              </p:ext>
            </p:extLst>
          </p:nvPr>
        </p:nvGraphicFramePr>
        <p:xfrm>
          <a:off x="650448" y="405352"/>
          <a:ext cx="10426048" cy="5532020"/>
        </p:xfrm>
        <a:graphic>
          <a:graphicData uri="http://schemas.openxmlformats.org/drawingml/2006/table">
            <a:tbl>
              <a:tblPr firstRow="1" firstCol="1" bandRow="1"/>
              <a:tblGrid>
                <a:gridCol w="3124260"/>
                <a:gridCol w="1721119"/>
                <a:gridCol w="2111604"/>
                <a:gridCol w="1660052"/>
                <a:gridCol w="1809013"/>
              </a:tblGrid>
              <a:tr h="6330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КРИТЕРИИ</a:t>
                      </a:r>
                      <a:r>
                        <a:rPr lang="ru-RU" sz="18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ПРОЕКТА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класс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класс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класс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класс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РЕАЛИСТИЧНОСТЬ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40-50%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60%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70%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80-95%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ПРОДУКТИВНОЕ</a:t>
                      </a:r>
                      <a:r>
                        <a:rPr lang="ru-RU" sz="18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ЗАВЕРШЕНИЕ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(групповой</a:t>
                      </a:r>
                      <a:r>
                        <a:rPr lang="ru-RU" sz="18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проект</a:t>
                      </a: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50 - 60%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(индивидуальный проект)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70%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80-90%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САМОСТОЯТЕЛЬНОСТЬ, ПЛАНИРОВАНИЕ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60%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70-90%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2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УПРАВЛЕНИЕ</a:t>
                      </a:r>
                      <a:r>
                        <a:rPr lang="ru-RU" sz="18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РЕСУРСАМИ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90-100%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1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ПРОРАБОТКА ТЕМЫ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70%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60%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60%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70%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1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ПУБЛИЧНОЕ ПРЕДСТАВЛЕНИЕ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70%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40%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 descr="C:\Users\ef\Documents\copy univers\Фирменный стиль\Логотип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" y="739941"/>
            <a:ext cx="1132113" cy="451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6794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56919655"/>
              </p:ext>
            </p:extLst>
          </p:nvPr>
        </p:nvGraphicFramePr>
        <p:xfrm>
          <a:off x="1018095" y="405352"/>
          <a:ext cx="10058401" cy="4979959"/>
        </p:xfrm>
        <a:graphic>
          <a:graphicData uri="http://schemas.openxmlformats.org/drawingml/2006/table">
            <a:tbl>
              <a:tblPr firstRow="1" firstCol="1" bandRow="1"/>
              <a:tblGrid>
                <a:gridCol w="2470002"/>
                <a:gridCol w="1772060"/>
                <a:gridCol w="1649690"/>
                <a:gridCol w="2375555"/>
                <a:gridCol w="1791094"/>
              </a:tblGrid>
              <a:tr h="6330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ПРОЕКТНАЯ ДОКУМЕНТАЦИЯ</a:t>
                      </a:r>
                      <a:r>
                        <a:rPr lang="ru-RU" sz="1800" b="1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класс</a:t>
                      </a:r>
                      <a:endParaRPr lang="ru-RU" sz="1800" b="1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класс</a:t>
                      </a:r>
                      <a:endParaRPr lang="ru-RU" sz="1800" b="1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класс</a:t>
                      </a:r>
                      <a:endParaRPr lang="ru-RU" sz="1800" b="1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класс</a:t>
                      </a:r>
                      <a:endParaRPr lang="ru-RU" sz="1800" b="1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1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</a:t>
                      </a:r>
                      <a:endParaRPr lang="ru-RU" sz="1800" b="1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1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1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 b="1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8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ЗАДАЧИ</a:t>
                      </a:r>
                      <a:endParaRPr lang="ru-RU" sz="1800" b="1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1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 b="1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 b="1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ЭСКИЗ ИЗДЕЛИЯ</a:t>
                      </a:r>
                      <a:endParaRPr lang="ru-RU" sz="1800" b="1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1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 b="1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 b="1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2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 РАБОТЫ\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ТЕХНОЛОГИЧЕСКАЯ КАРТА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1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 b="1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 b="1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1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ЭКОНОМИЧЕСКОЕ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ОБОСНОВАНИЕ</a:t>
                      </a:r>
                      <a:endParaRPr lang="ru-RU" sz="1800" b="1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1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1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1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1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МАТЕРИАЛЫ И ИНСТРУМЕНТЫ</a:t>
                      </a:r>
                      <a:endParaRPr lang="ru-RU" sz="1800" b="1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 b="1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 b="1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 b="1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 descr="C:\Users\ef\Documents\copy univers\Фирменный стиль\Логотип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" y="739941"/>
            <a:ext cx="1132113" cy="451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6794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56919655"/>
              </p:ext>
            </p:extLst>
          </p:nvPr>
        </p:nvGraphicFramePr>
        <p:xfrm>
          <a:off x="1018095" y="405352"/>
          <a:ext cx="10218656" cy="6108129"/>
        </p:xfrm>
        <a:graphic>
          <a:graphicData uri="http://schemas.openxmlformats.org/drawingml/2006/table">
            <a:tbl>
              <a:tblPr firstRow="1" firstCol="1" bandRow="1"/>
              <a:tblGrid>
                <a:gridCol w="1055802"/>
                <a:gridCol w="6089715"/>
                <a:gridCol w="3073139"/>
              </a:tblGrid>
              <a:tr h="6330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Приобретаемые</a:t>
                      </a:r>
                      <a:r>
                        <a:rPr lang="ru-RU" sz="3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умения и навыки</a:t>
                      </a:r>
                      <a:endParaRPr lang="ru-RU" sz="3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3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28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b="1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b="1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b="1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b="1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класс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получил и проанализировал опыт изучения потребностей ближайшего социального окружения на основе самостоятельно разработанной программы</a:t>
                      </a:r>
                    </a:p>
                    <a:p>
                      <a:pPr lvl="0"/>
                      <a:endParaRPr lang="ru-RU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«Для тебя!»</a:t>
                      </a:r>
                      <a:endParaRPr lang="ru-RU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289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осуществляет корректное применение / хранение произвольно заданного продукта на основе информации производителя (инструкции, памятки, этикетки);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Несущест-вующая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машина\прибор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Инструкция по применению</a:t>
                      </a:r>
                      <a:r>
                        <a:rPr lang="ru-RU" sz="2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 descr="C:\Users\ef\Documents\copy univers\Фирменный стиль\Логотип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" y="739941"/>
            <a:ext cx="1132113" cy="451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6794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56919655"/>
              </p:ext>
            </p:extLst>
          </p:nvPr>
        </p:nvGraphicFramePr>
        <p:xfrm>
          <a:off x="801277" y="405352"/>
          <a:ext cx="10953948" cy="6376289"/>
        </p:xfrm>
        <a:graphic>
          <a:graphicData uri="http://schemas.openxmlformats.org/drawingml/2006/table">
            <a:tbl>
              <a:tblPr firstRow="1" firstCol="1" bandRow="1"/>
              <a:tblGrid>
                <a:gridCol w="1131773"/>
                <a:gridCol w="6820955"/>
                <a:gridCol w="3001220"/>
              </a:tblGrid>
              <a:tr h="6330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Требования ПООП</a:t>
                      </a:r>
                      <a:endParaRPr lang="ru-RU" sz="4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4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28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класс</a:t>
                      </a:r>
                      <a:endParaRPr lang="ru-RU" sz="27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освоил техники обработки материалов (по выбору обучающегося в соответствии с содержанием проектной деятельности)</a:t>
                      </a:r>
                      <a:endParaRPr lang="ru-RU" sz="2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«Мое первое изделие»</a:t>
                      </a:r>
                      <a:endParaRPr lang="ru-RU" sz="27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290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выполняет эскизы интерьера</a:t>
                      </a:r>
                      <a:endParaRPr lang="ru-RU" sz="2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«Комната моей мечты»</a:t>
                      </a:r>
                      <a:endParaRPr lang="ru-RU" sz="27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36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27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класс</a:t>
                      </a:r>
                      <a:endParaRPr lang="ru-RU" sz="2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осуществляет модификацию заданной электрической цепи в соответствии с поставленной задачей, конструирование электрических цепей в соответствии с поставленной задачей</a:t>
                      </a:r>
                      <a:endParaRPr lang="ru-RU" sz="2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«Изделие с подсветкой»</a:t>
                      </a:r>
                      <a:endParaRPr lang="ru-RU" sz="27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 descr="C:\Users\ef\Documents\copy univers\Фирменный стиль\Логотип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" y="739941"/>
            <a:ext cx="1132113" cy="451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6794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5" name="Picture 2" descr="C:\Users\ef\Documents\copy univers\Фирменный стиль\Логотип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" y="739941"/>
            <a:ext cx="1132113" cy="451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t="49947"/>
          <a:stretch>
            <a:fillRect/>
          </a:stretch>
        </p:blipFill>
        <p:spPr bwMode="auto">
          <a:xfrm>
            <a:off x="1093509" y="490194"/>
            <a:ext cx="10850765" cy="543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5503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5" name="Picture 2" descr="C:\Users\ef\Documents\copy univers\Фирменный стиль\Логотип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" y="739941"/>
            <a:ext cx="1132113" cy="451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r="49621" b="50056"/>
          <a:stretch>
            <a:fillRect/>
          </a:stretch>
        </p:blipFill>
        <p:spPr bwMode="auto">
          <a:xfrm>
            <a:off x="2780908" y="176023"/>
            <a:ext cx="6740166" cy="668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1409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3895</TotalTime>
  <Words>344</Words>
  <Application>Microsoft Office PowerPoint</Application>
  <PresentationFormat>Произвольный</PresentationFormat>
  <Paragraphs>127</Paragraphs>
  <Slides>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Легкий дым</vt:lpstr>
      <vt:lpstr>Проектная деятельность  «Технология»</vt:lpstr>
      <vt:lpstr>Концепция развития предметной области «Технология» (2-я версия):   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мвидео</dc:creator>
  <cp:lastModifiedBy>Mrobot</cp:lastModifiedBy>
  <cp:revision>202</cp:revision>
  <dcterms:created xsi:type="dcterms:W3CDTF">2014-09-28T18:03:21Z</dcterms:created>
  <dcterms:modified xsi:type="dcterms:W3CDTF">2019-11-29T06:11:59Z</dcterms:modified>
</cp:coreProperties>
</file>