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66" r:id="rId19"/>
    <p:sldId id="288" r:id="rId20"/>
    <p:sldId id="291" r:id="rId21"/>
    <p:sldId id="290" r:id="rId22"/>
    <p:sldId id="292" r:id="rId23"/>
    <p:sldId id="293" r:id="rId24"/>
    <p:sldId id="294" r:id="rId25"/>
  </p:sldIdLst>
  <p:sldSz cx="9144000" cy="6858000" type="screen4x3"/>
  <p:notesSz cx="6858000" cy="994727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2" autoAdjust="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79 h 640"/>
                <a:gd name="T6" fmla="*/ 3920617 w 2706"/>
                <a:gd name="T7" fmla="*/ 60334 h 640"/>
                <a:gd name="T8" fmla="*/ 3733317 w 2706"/>
                <a:gd name="T9" fmla="*/ 95264 h 640"/>
                <a:gd name="T10" fmla="*/ 3539667 w 2706"/>
                <a:gd name="T11" fmla="*/ 130194 h 640"/>
                <a:gd name="T12" fmla="*/ 3342842 w 2706"/>
                <a:gd name="T13" fmla="*/ 171476 h 640"/>
                <a:gd name="T14" fmla="*/ 3139669 w 2706"/>
                <a:gd name="T15" fmla="*/ 212757 h 640"/>
                <a:gd name="T16" fmla="*/ 2933320 w 2706"/>
                <a:gd name="T17" fmla="*/ 260389 h 640"/>
                <a:gd name="T18" fmla="*/ 2720623 w 2706"/>
                <a:gd name="T19" fmla="*/ 308021 h 640"/>
                <a:gd name="T20" fmla="*/ 2720623 w 2706"/>
                <a:gd name="T21" fmla="*/ 308021 h 640"/>
                <a:gd name="T22" fmla="*/ 2336498 w 2706"/>
                <a:gd name="T23" fmla="*/ 400110 h 640"/>
                <a:gd name="T24" fmla="*/ 1961896 w 2706"/>
                <a:gd name="T25" fmla="*/ 482672 h 640"/>
                <a:gd name="T26" fmla="*/ 1603167 w 2706"/>
                <a:gd name="T27" fmla="*/ 558884 h 640"/>
                <a:gd name="T28" fmla="*/ 1257137 w 2706"/>
                <a:gd name="T29" fmla="*/ 631920 h 640"/>
                <a:gd name="T30" fmla="*/ 926980 w 2706"/>
                <a:gd name="T31" fmla="*/ 695429 h 640"/>
                <a:gd name="T32" fmla="*/ 606347 w 2706"/>
                <a:gd name="T33" fmla="*/ 752588 h 640"/>
                <a:gd name="T34" fmla="*/ 298411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48 w 2706"/>
                <a:gd name="T41" fmla="*/ 882782 h 640"/>
                <a:gd name="T42" fmla="*/ 403173 w 2706"/>
                <a:gd name="T43" fmla="*/ 908186 h 640"/>
                <a:gd name="T44" fmla="*/ 593648 w 2706"/>
                <a:gd name="T45" fmla="*/ 930414 h 640"/>
                <a:gd name="T46" fmla="*/ 780949 w 2706"/>
                <a:gd name="T47" fmla="*/ 949467 h 640"/>
                <a:gd name="T48" fmla="*/ 961900 w 2706"/>
                <a:gd name="T49" fmla="*/ 968520 h 640"/>
                <a:gd name="T50" fmla="*/ 1136503 w 2706"/>
                <a:gd name="T51" fmla="*/ 981222 h 640"/>
                <a:gd name="T52" fmla="*/ 1304756 w 2706"/>
                <a:gd name="T53" fmla="*/ 993924 h 640"/>
                <a:gd name="T54" fmla="*/ 1469835 w 2706"/>
                <a:gd name="T55" fmla="*/ 1003450 h 640"/>
                <a:gd name="T56" fmla="*/ 1631739 w 2706"/>
                <a:gd name="T57" fmla="*/ 1009801 h 640"/>
                <a:gd name="T58" fmla="*/ 1787294 w 2706"/>
                <a:gd name="T59" fmla="*/ 1012977 h 640"/>
                <a:gd name="T60" fmla="*/ 1936499 w 2706"/>
                <a:gd name="T61" fmla="*/ 1016152 h 640"/>
                <a:gd name="T62" fmla="*/ 2082530 w 2706"/>
                <a:gd name="T63" fmla="*/ 1016152 h 640"/>
                <a:gd name="T64" fmla="*/ 2225387 w 2706"/>
                <a:gd name="T65" fmla="*/ 1012977 h 640"/>
                <a:gd name="T66" fmla="*/ 2365069 w 2706"/>
                <a:gd name="T67" fmla="*/ 1009801 h 640"/>
                <a:gd name="T68" fmla="*/ 2498402 w 2706"/>
                <a:gd name="T69" fmla="*/ 1003450 h 640"/>
                <a:gd name="T70" fmla="*/ 2628560 w 2706"/>
                <a:gd name="T71" fmla="*/ 993924 h 640"/>
                <a:gd name="T72" fmla="*/ 2752369 w 2706"/>
                <a:gd name="T73" fmla="*/ 984397 h 640"/>
                <a:gd name="T74" fmla="*/ 2876178 w 2706"/>
                <a:gd name="T75" fmla="*/ 971695 h 640"/>
                <a:gd name="T76" fmla="*/ 2993637 w 2706"/>
                <a:gd name="T77" fmla="*/ 955818 h 640"/>
                <a:gd name="T78" fmla="*/ 3111097 w 2706"/>
                <a:gd name="T79" fmla="*/ 939941 h 640"/>
                <a:gd name="T80" fmla="*/ 3222208 w 2706"/>
                <a:gd name="T81" fmla="*/ 920888 h 640"/>
                <a:gd name="T82" fmla="*/ 3333319 w 2706"/>
                <a:gd name="T83" fmla="*/ 901835 h 640"/>
                <a:gd name="T84" fmla="*/ 3438080 w 2706"/>
                <a:gd name="T85" fmla="*/ 879607 h 640"/>
                <a:gd name="T86" fmla="*/ 3542841 w 2706"/>
                <a:gd name="T87" fmla="*/ 857378 h 640"/>
                <a:gd name="T88" fmla="*/ 3644428 w 2706"/>
                <a:gd name="T89" fmla="*/ 831974 h 640"/>
                <a:gd name="T90" fmla="*/ 3742841 w 2706"/>
                <a:gd name="T91" fmla="*/ 806571 h 640"/>
                <a:gd name="T92" fmla="*/ 3838078 w 2706"/>
                <a:gd name="T93" fmla="*/ 777991 h 640"/>
                <a:gd name="T94" fmla="*/ 3933316 w 2706"/>
                <a:gd name="T95" fmla="*/ 749412 h 640"/>
                <a:gd name="T96" fmla="*/ 4114267 w 2706"/>
                <a:gd name="T97" fmla="*/ 685903 h 640"/>
                <a:gd name="T98" fmla="*/ 4288870 w 2706"/>
                <a:gd name="T99" fmla="*/ 619218 h 640"/>
                <a:gd name="T100" fmla="*/ 4288870 w 2706"/>
                <a:gd name="T101" fmla="*/ 619218 h 640"/>
                <a:gd name="T102" fmla="*/ 4295219 w 2706"/>
                <a:gd name="T103" fmla="*/ 616042 h 640"/>
                <a:gd name="T104" fmla="*/ 4295219 w 2706"/>
                <a:gd name="T105" fmla="*/ 616042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254 w 5216"/>
                <a:gd name="T1" fmla="*/ 1131992 h 762"/>
                <a:gd name="T2" fmla="*/ 7911960 w 5216"/>
                <a:gd name="T3" fmla="*/ 1087600 h 762"/>
                <a:gd name="T4" fmla="*/ 7108700 w 5216"/>
                <a:gd name="T5" fmla="*/ 967108 h 762"/>
                <a:gd name="T6" fmla="*/ 6213365 w 5216"/>
                <a:gd name="T7" fmla="*/ 805395 h 762"/>
                <a:gd name="T8" fmla="*/ 5216433 w 5216"/>
                <a:gd name="T9" fmla="*/ 592948 h 762"/>
                <a:gd name="T10" fmla="*/ 4676693 w 5216"/>
                <a:gd name="T11" fmla="*/ 469285 h 762"/>
                <a:gd name="T12" fmla="*/ 4257600 w 5216"/>
                <a:gd name="T13" fmla="*/ 374160 h 762"/>
                <a:gd name="T14" fmla="*/ 3857557 w 5216"/>
                <a:gd name="T15" fmla="*/ 291718 h 762"/>
                <a:gd name="T16" fmla="*/ 3476564 w 5216"/>
                <a:gd name="T17" fmla="*/ 221959 h 762"/>
                <a:gd name="T18" fmla="*/ 3111445 w 5216"/>
                <a:gd name="T19" fmla="*/ 161713 h 762"/>
                <a:gd name="T20" fmla="*/ 2762201 w 5216"/>
                <a:gd name="T21" fmla="*/ 114150 h 762"/>
                <a:gd name="T22" fmla="*/ 2117688 w 5216"/>
                <a:gd name="T23" fmla="*/ 44392 h 762"/>
                <a:gd name="T24" fmla="*/ 1539848 w 5216"/>
                <a:gd name="T25" fmla="*/ 6342 h 762"/>
                <a:gd name="T26" fmla="*/ 1022332 w 5216"/>
                <a:gd name="T27" fmla="*/ 0 h 762"/>
                <a:gd name="T28" fmla="*/ 568315 w 5216"/>
                <a:gd name="T29" fmla="*/ 15854 h 762"/>
                <a:gd name="T30" fmla="*/ 174622 w 5216"/>
                <a:gd name="T31" fmla="*/ 50734 h 762"/>
                <a:gd name="T32" fmla="*/ 0 w 5216"/>
                <a:gd name="T33" fmla="*/ 76100 h 762"/>
                <a:gd name="T34" fmla="*/ 498466 w 5216"/>
                <a:gd name="T35" fmla="*/ 136346 h 762"/>
                <a:gd name="T36" fmla="*/ 1035032 w 5216"/>
                <a:gd name="T37" fmla="*/ 221959 h 762"/>
                <a:gd name="T38" fmla="*/ 1609697 w 5216"/>
                <a:gd name="T39" fmla="*/ 332939 h 762"/>
                <a:gd name="T40" fmla="*/ 2225636 w 5216"/>
                <a:gd name="T41" fmla="*/ 469285 h 762"/>
                <a:gd name="T42" fmla="*/ 2787601 w 5216"/>
                <a:gd name="T43" fmla="*/ 599290 h 762"/>
                <a:gd name="T44" fmla="*/ 3822633 w 5216"/>
                <a:gd name="T45" fmla="*/ 818078 h 762"/>
                <a:gd name="T46" fmla="*/ 4298874 w 5216"/>
                <a:gd name="T47" fmla="*/ 906862 h 762"/>
                <a:gd name="T48" fmla="*/ 4749716 w 5216"/>
                <a:gd name="T49" fmla="*/ 982962 h 762"/>
                <a:gd name="T50" fmla="*/ 5175159 w 5216"/>
                <a:gd name="T51" fmla="*/ 1049550 h 762"/>
                <a:gd name="T52" fmla="*/ 5575202 w 5216"/>
                <a:gd name="T53" fmla="*/ 1100283 h 762"/>
                <a:gd name="T54" fmla="*/ 5953020 w 5216"/>
                <a:gd name="T55" fmla="*/ 1144675 h 762"/>
                <a:gd name="T56" fmla="*/ 6308614 w 5216"/>
                <a:gd name="T57" fmla="*/ 1173213 h 762"/>
                <a:gd name="T58" fmla="*/ 6641983 w 5216"/>
                <a:gd name="T59" fmla="*/ 1195409 h 762"/>
                <a:gd name="T60" fmla="*/ 6959477 w 5216"/>
                <a:gd name="T61" fmla="*/ 1208092 h 762"/>
                <a:gd name="T62" fmla="*/ 7254747 w 5216"/>
                <a:gd name="T63" fmla="*/ 1208092 h 762"/>
                <a:gd name="T64" fmla="*/ 7534142 w 5216"/>
                <a:gd name="T65" fmla="*/ 1201750 h 762"/>
                <a:gd name="T66" fmla="*/ 7797663 w 5216"/>
                <a:gd name="T67" fmla="*/ 1185896 h 762"/>
                <a:gd name="T68" fmla="*/ 8045308 w 5216"/>
                <a:gd name="T69" fmla="*/ 1160529 h 762"/>
                <a:gd name="T70" fmla="*/ 8280254 w 5216"/>
                <a:gd name="T71" fmla="*/ 1131992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68 w 5144"/>
                <a:gd name="T5" fmla="*/ 104797 h 694"/>
                <a:gd name="T6" fmla="*/ 114274 w 5144"/>
                <a:gd name="T7" fmla="*/ 88919 h 694"/>
                <a:gd name="T8" fmla="*/ 260290 w 5144"/>
                <a:gd name="T9" fmla="*/ 66689 h 694"/>
                <a:gd name="T10" fmla="*/ 355519 w 5144"/>
                <a:gd name="T11" fmla="*/ 53987 h 694"/>
                <a:gd name="T12" fmla="*/ 466618 w 5144"/>
                <a:gd name="T13" fmla="*/ 41284 h 694"/>
                <a:gd name="T14" fmla="*/ 590415 w 5144"/>
                <a:gd name="T15" fmla="*/ 31757 h 694"/>
                <a:gd name="T16" fmla="*/ 733257 w 5144"/>
                <a:gd name="T17" fmla="*/ 22230 h 694"/>
                <a:gd name="T18" fmla="*/ 888797 w 5144"/>
                <a:gd name="T19" fmla="*/ 12703 h 694"/>
                <a:gd name="T20" fmla="*/ 1063382 w 5144"/>
                <a:gd name="T21" fmla="*/ 6351 h 694"/>
                <a:gd name="T22" fmla="*/ 1253838 w 5144"/>
                <a:gd name="T23" fmla="*/ 3176 h 694"/>
                <a:gd name="T24" fmla="*/ 1460166 w 5144"/>
                <a:gd name="T25" fmla="*/ 0 h 694"/>
                <a:gd name="T26" fmla="*/ 1682365 w 5144"/>
                <a:gd name="T27" fmla="*/ 3176 h 694"/>
                <a:gd name="T28" fmla="*/ 1920435 w 5144"/>
                <a:gd name="T29" fmla="*/ 9527 h 694"/>
                <a:gd name="T30" fmla="*/ 2177552 w 5144"/>
                <a:gd name="T31" fmla="*/ 22230 h 694"/>
                <a:gd name="T32" fmla="*/ 2450539 w 5144"/>
                <a:gd name="T33" fmla="*/ 38108 h 694"/>
                <a:gd name="T34" fmla="*/ 2739398 w 5144"/>
                <a:gd name="T35" fmla="*/ 63514 h 694"/>
                <a:gd name="T36" fmla="*/ 3047302 w 5144"/>
                <a:gd name="T37" fmla="*/ 92095 h 694"/>
                <a:gd name="T38" fmla="*/ 3374253 w 5144"/>
                <a:gd name="T39" fmla="*/ 127027 h 694"/>
                <a:gd name="T40" fmla="*/ 3717074 w 5144"/>
                <a:gd name="T41" fmla="*/ 168311 h 694"/>
                <a:gd name="T42" fmla="*/ 4078941 w 5144"/>
                <a:gd name="T43" fmla="*/ 219122 h 694"/>
                <a:gd name="T44" fmla="*/ 4456680 w 5144"/>
                <a:gd name="T45" fmla="*/ 276284 h 694"/>
                <a:gd name="T46" fmla="*/ 4853464 w 5144"/>
                <a:gd name="T47" fmla="*/ 342973 h 694"/>
                <a:gd name="T48" fmla="*/ 5269294 w 5144"/>
                <a:gd name="T49" fmla="*/ 422365 h 694"/>
                <a:gd name="T50" fmla="*/ 5704169 w 5144"/>
                <a:gd name="T51" fmla="*/ 508108 h 694"/>
                <a:gd name="T52" fmla="*/ 6158090 w 5144"/>
                <a:gd name="T53" fmla="*/ 603379 h 694"/>
                <a:gd name="T54" fmla="*/ 6631057 w 5144"/>
                <a:gd name="T55" fmla="*/ 711352 h 694"/>
                <a:gd name="T56" fmla="*/ 7123069 w 5144"/>
                <a:gd name="T57" fmla="*/ 828852 h 694"/>
                <a:gd name="T58" fmla="*/ 7634127 w 5144"/>
                <a:gd name="T59" fmla="*/ 959055 h 694"/>
                <a:gd name="T60" fmla="*/ 8164231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45 w 3112"/>
                <a:gd name="T5" fmla="*/ 887779 h 584"/>
                <a:gd name="T6" fmla="*/ 533288 w 3112"/>
                <a:gd name="T7" fmla="*/ 789489 h 584"/>
                <a:gd name="T8" fmla="*/ 803107 w 3112"/>
                <a:gd name="T9" fmla="*/ 722906 h 584"/>
                <a:gd name="T10" fmla="*/ 1114192 w 3112"/>
                <a:gd name="T11" fmla="*/ 649981 h 584"/>
                <a:gd name="T12" fmla="*/ 1460194 w 3112"/>
                <a:gd name="T13" fmla="*/ 570715 h 584"/>
                <a:gd name="T14" fmla="*/ 1831591 w 3112"/>
                <a:gd name="T15" fmla="*/ 485108 h 584"/>
                <a:gd name="T16" fmla="*/ 2225209 w 3112"/>
                <a:gd name="T17" fmla="*/ 402671 h 584"/>
                <a:gd name="T18" fmla="*/ 2628349 w 3112"/>
                <a:gd name="T19" fmla="*/ 320235 h 584"/>
                <a:gd name="T20" fmla="*/ 3041013 w 3112"/>
                <a:gd name="T21" fmla="*/ 244139 h 584"/>
                <a:gd name="T22" fmla="*/ 3450502 w 3112"/>
                <a:gd name="T23" fmla="*/ 171215 h 584"/>
                <a:gd name="T24" fmla="*/ 3653659 w 3112"/>
                <a:gd name="T25" fmla="*/ 139508 h 584"/>
                <a:gd name="T26" fmla="*/ 3850468 w 3112"/>
                <a:gd name="T27" fmla="*/ 107802 h 584"/>
                <a:gd name="T28" fmla="*/ 4047277 w 3112"/>
                <a:gd name="T29" fmla="*/ 82437 h 584"/>
                <a:gd name="T30" fmla="*/ 4237737 w 3112"/>
                <a:gd name="T31" fmla="*/ 57072 h 584"/>
                <a:gd name="T32" fmla="*/ 4425023 w 3112"/>
                <a:gd name="T33" fmla="*/ 38048 h 584"/>
                <a:gd name="T34" fmla="*/ 4602786 w 3112"/>
                <a:gd name="T35" fmla="*/ 22194 h 584"/>
                <a:gd name="T36" fmla="*/ 4774200 w 3112"/>
                <a:gd name="T37" fmla="*/ 9512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57660-B0DB-4EEF-B3C2-482DFB9CD2FA}" type="datetimeFigureOut">
              <a:rPr lang="ru-RU"/>
              <a:pPr>
                <a:defRPr/>
              </a:pPr>
              <a:t>01.10.2018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681BE-EADA-4F83-B4FA-58D169BE8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25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57DC-C650-449B-9B62-759AE3B6365E}" type="datetimeFigureOut">
              <a:rPr lang="ru-RU"/>
              <a:pPr>
                <a:defRPr/>
              </a:pPr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02A8C-D1DA-4240-BC20-7E10F3925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45 h 640"/>
                <a:gd name="T6" fmla="*/ 3920617 w 2706"/>
                <a:gd name="T7" fmla="*/ 60262 h 640"/>
                <a:gd name="T8" fmla="*/ 3733317 w 2706"/>
                <a:gd name="T9" fmla="*/ 95151 h 640"/>
                <a:gd name="T10" fmla="*/ 3539667 w 2706"/>
                <a:gd name="T11" fmla="*/ 130039 h 640"/>
                <a:gd name="T12" fmla="*/ 3342842 w 2706"/>
                <a:gd name="T13" fmla="*/ 171271 h 640"/>
                <a:gd name="T14" fmla="*/ 3139669 w 2706"/>
                <a:gd name="T15" fmla="*/ 212503 h 640"/>
                <a:gd name="T16" fmla="*/ 2933320 w 2706"/>
                <a:gd name="T17" fmla="*/ 260078 h 640"/>
                <a:gd name="T18" fmla="*/ 2720623 w 2706"/>
                <a:gd name="T19" fmla="*/ 307654 h 640"/>
                <a:gd name="T20" fmla="*/ 2720623 w 2706"/>
                <a:gd name="T21" fmla="*/ 307654 h 640"/>
                <a:gd name="T22" fmla="*/ 2336498 w 2706"/>
                <a:gd name="T23" fmla="*/ 399633 h 640"/>
                <a:gd name="T24" fmla="*/ 1961896 w 2706"/>
                <a:gd name="T25" fmla="*/ 482097 h 640"/>
                <a:gd name="T26" fmla="*/ 1603167 w 2706"/>
                <a:gd name="T27" fmla="*/ 558217 h 640"/>
                <a:gd name="T28" fmla="*/ 1257137 w 2706"/>
                <a:gd name="T29" fmla="*/ 631166 h 640"/>
                <a:gd name="T30" fmla="*/ 926980 w 2706"/>
                <a:gd name="T31" fmla="*/ 694600 h 640"/>
                <a:gd name="T32" fmla="*/ 606347 w 2706"/>
                <a:gd name="T33" fmla="*/ 751690 h 640"/>
                <a:gd name="T34" fmla="*/ 298411 w 2706"/>
                <a:gd name="T35" fmla="*/ 805609 h 640"/>
                <a:gd name="T36" fmla="*/ 0 w 2706"/>
                <a:gd name="T37" fmla="*/ 853184 h 640"/>
                <a:gd name="T38" fmla="*/ 0 w 2706"/>
                <a:gd name="T39" fmla="*/ 853184 h 640"/>
                <a:gd name="T40" fmla="*/ 206348 w 2706"/>
                <a:gd name="T41" fmla="*/ 881729 h 640"/>
                <a:gd name="T42" fmla="*/ 403173 w 2706"/>
                <a:gd name="T43" fmla="*/ 907103 h 640"/>
                <a:gd name="T44" fmla="*/ 593648 w 2706"/>
                <a:gd name="T45" fmla="*/ 929304 h 640"/>
                <a:gd name="T46" fmla="*/ 780949 w 2706"/>
                <a:gd name="T47" fmla="*/ 948335 h 640"/>
                <a:gd name="T48" fmla="*/ 961900 w 2706"/>
                <a:gd name="T49" fmla="*/ 967365 h 640"/>
                <a:gd name="T50" fmla="*/ 1136503 w 2706"/>
                <a:gd name="T51" fmla="*/ 980051 h 640"/>
                <a:gd name="T52" fmla="*/ 1304756 w 2706"/>
                <a:gd name="T53" fmla="*/ 992738 h 640"/>
                <a:gd name="T54" fmla="*/ 1469835 w 2706"/>
                <a:gd name="T55" fmla="*/ 1002253 h 640"/>
                <a:gd name="T56" fmla="*/ 1631739 w 2706"/>
                <a:gd name="T57" fmla="*/ 1008597 h 640"/>
                <a:gd name="T58" fmla="*/ 1787294 w 2706"/>
                <a:gd name="T59" fmla="*/ 1011768 h 640"/>
                <a:gd name="T60" fmla="*/ 1936499 w 2706"/>
                <a:gd name="T61" fmla="*/ 1014940 h 640"/>
                <a:gd name="T62" fmla="*/ 2082530 w 2706"/>
                <a:gd name="T63" fmla="*/ 1014940 h 640"/>
                <a:gd name="T64" fmla="*/ 2225387 w 2706"/>
                <a:gd name="T65" fmla="*/ 1011768 h 640"/>
                <a:gd name="T66" fmla="*/ 2365069 w 2706"/>
                <a:gd name="T67" fmla="*/ 1008597 h 640"/>
                <a:gd name="T68" fmla="*/ 2498402 w 2706"/>
                <a:gd name="T69" fmla="*/ 1002253 h 640"/>
                <a:gd name="T70" fmla="*/ 2628560 w 2706"/>
                <a:gd name="T71" fmla="*/ 992738 h 640"/>
                <a:gd name="T72" fmla="*/ 2752369 w 2706"/>
                <a:gd name="T73" fmla="*/ 983223 h 640"/>
                <a:gd name="T74" fmla="*/ 2876178 w 2706"/>
                <a:gd name="T75" fmla="*/ 970536 h 640"/>
                <a:gd name="T76" fmla="*/ 2993637 w 2706"/>
                <a:gd name="T77" fmla="*/ 954678 h 640"/>
                <a:gd name="T78" fmla="*/ 3111097 w 2706"/>
                <a:gd name="T79" fmla="*/ 938820 h 640"/>
                <a:gd name="T80" fmla="*/ 3222208 w 2706"/>
                <a:gd name="T81" fmla="*/ 919789 h 640"/>
                <a:gd name="T82" fmla="*/ 3333319 w 2706"/>
                <a:gd name="T83" fmla="*/ 900759 h 640"/>
                <a:gd name="T84" fmla="*/ 3438080 w 2706"/>
                <a:gd name="T85" fmla="*/ 878557 h 640"/>
                <a:gd name="T86" fmla="*/ 3542841 w 2706"/>
                <a:gd name="T87" fmla="*/ 856356 h 640"/>
                <a:gd name="T88" fmla="*/ 3644428 w 2706"/>
                <a:gd name="T89" fmla="*/ 830982 h 640"/>
                <a:gd name="T90" fmla="*/ 3742841 w 2706"/>
                <a:gd name="T91" fmla="*/ 805609 h 640"/>
                <a:gd name="T92" fmla="*/ 3838078 w 2706"/>
                <a:gd name="T93" fmla="*/ 777063 h 640"/>
                <a:gd name="T94" fmla="*/ 3933316 w 2706"/>
                <a:gd name="T95" fmla="*/ 748518 h 640"/>
                <a:gd name="T96" fmla="*/ 4114267 w 2706"/>
                <a:gd name="T97" fmla="*/ 685085 h 640"/>
                <a:gd name="T98" fmla="*/ 4288870 w 2706"/>
                <a:gd name="T99" fmla="*/ 618479 h 640"/>
                <a:gd name="T100" fmla="*/ 4288870 w 2706"/>
                <a:gd name="T101" fmla="*/ 618479 h 640"/>
                <a:gd name="T102" fmla="*/ 4295219 w 2706"/>
                <a:gd name="T103" fmla="*/ 615307 h 640"/>
                <a:gd name="T104" fmla="*/ 4295219 w 2706"/>
                <a:gd name="T105" fmla="*/ 615307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254 w 5216"/>
                <a:gd name="T1" fmla="*/ 1132754 h 762"/>
                <a:gd name="T2" fmla="*/ 7911960 w 5216"/>
                <a:gd name="T3" fmla="*/ 1088333 h 762"/>
                <a:gd name="T4" fmla="*/ 7108700 w 5216"/>
                <a:gd name="T5" fmla="*/ 967759 h 762"/>
                <a:gd name="T6" fmla="*/ 6213365 w 5216"/>
                <a:gd name="T7" fmla="*/ 805937 h 762"/>
                <a:gd name="T8" fmla="*/ 5216433 w 5216"/>
                <a:gd name="T9" fmla="*/ 593348 h 762"/>
                <a:gd name="T10" fmla="*/ 4676693 w 5216"/>
                <a:gd name="T11" fmla="*/ 469601 h 762"/>
                <a:gd name="T12" fmla="*/ 4257600 w 5216"/>
                <a:gd name="T13" fmla="*/ 374412 h 762"/>
                <a:gd name="T14" fmla="*/ 3857557 w 5216"/>
                <a:gd name="T15" fmla="*/ 291914 h 762"/>
                <a:gd name="T16" fmla="*/ 3476564 w 5216"/>
                <a:gd name="T17" fmla="*/ 222109 h 762"/>
                <a:gd name="T18" fmla="*/ 3111445 w 5216"/>
                <a:gd name="T19" fmla="*/ 161822 h 762"/>
                <a:gd name="T20" fmla="*/ 2762201 w 5216"/>
                <a:gd name="T21" fmla="*/ 114227 h 762"/>
                <a:gd name="T22" fmla="*/ 2117688 w 5216"/>
                <a:gd name="T23" fmla="*/ 44422 h 762"/>
                <a:gd name="T24" fmla="*/ 1539848 w 5216"/>
                <a:gd name="T25" fmla="*/ 6346 h 762"/>
                <a:gd name="T26" fmla="*/ 1022332 w 5216"/>
                <a:gd name="T27" fmla="*/ 0 h 762"/>
                <a:gd name="T28" fmla="*/ 568315 w 5216"/>
                <a:gd name="T29" fmla="*/ 15865 h 762"/>
                <a:gd name="T30" fmla="*/ 174622 w 5216"/>
                <a:gd name="T31" fmla="*/ 50768 h 762"/>
                <a:gd name="T32" fmla="*/ 0 w 5216"/>
                <a:gd name="T33" fmla="*/ 76152 h 762"/>
                <a:gd name="T34" fmla="*/ 498466 w 5216"/>
                <a:gd name="T35" fmla="*/ 136438 h 762"/>
                <a:gd name="T36" fmla="*/ 1035032 w 5216"/>
                <a:gd name="T37" fmla="*/ 222109 h 762"/>
                <a:gd name="T38" fmla="*/ 1609697 w 5216"/>
                <a:gd name="T39" fmla="*/ 333163 h 762"/>
                <a:gd name="T40" fmla="*/ 2225636 w 5216"/>
                <a:gd name="T41" fmla="*/ 469601 h 762"/>
                <a:gd name="T42" fmla="*/ 2787601 w 5216"/>
                <a:gd name="T43" fmla="*/ 599694 h 762"/>
                <a:gd name="T44" fmla="*/ 3822633 w 5216"/>
                <a:gd name="T45" fmla="*/ 818629 h 762"/>
                <a:gd name="T46" fmla="*/ 4298874 w 5216"/>
                <a:gd name="T47" fmla="*/ 907473 h 762"/>
                <a:gd name="T48" fmla="*/ 4749716 w 5216"/>
                <a:gd name="T49" fmla="*/ 983624 h 762"/>
                <a:gd name="T50" fmla="*/ 5175159 w 5216"/>
                <a:gd name="T51" fmla="*/ 1050257 h 762"/>
                <a:gd name="T52" fmla="*/ 5575202 w 5216"/>
                <a:gd name="T53" fmla="*/ 1101025 h 762"/>
                <a:gd name="T54" fmla="*/ 5953020 w 5216"/>
                <a:gd name="T55" fmla="*/ 1145446 h 762"/>
                <a:gd name="T56" fmla="*/ 6308614 w 5216"/>
                <a:gd name="T57" fmla="*/ 1174003 h 762"/>
                <a:gd name="T58" fmla="*/ 6641983 w 5216"/>
                <a:gd name="T59" fmla="*/ 1196214 h 762"/>
                <a:gd name="T60" fmla="*/ 6959477 w 5216"/>
                <a:gd name="T61" fmla="*/ 1208906 h 762"/>
                <a:gd name="T62" fmla="*/ 7254747 w 5216"/>
                <a:gd name="T63" fmla="*/ 1208906 h 762"/>
                <a:gd name="T64" fmla="*/ 7534142 w 5216"/>
                <a:gd name="T65" fmla="*/ 1202560 h 762"/>
                <a:gd name="T66" fmla="*/ 7797663 w 5216"/>
                <a:gd name="T67" fmla="*/ 1186695 h 762"/>
                <a:gd name="T68" fmla="*/ 8045308 w 5216"/>
                <a:gd name="T69" fmla="*/ 1161311 h 762"/>
                <a:gd name="T70" fmla="*/ 8280254 w 5216"/>
                <a:gd name="T71" fmla="*/ 113275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244 h 694"/>
                <a:gd name="T2" fmla="*/ 0 w 5144"/>
                <a:gd name="T3" fmla="*/ 111244 h 694"/>
                <a:gd name="T4" fmla="*/ 28568 w 5144"/>
                <a:gd name="T5" fmla="*/ 104887 h 694"/>
                <a:gd name="T6" fmla="*/ 114274 w 5144"/>
                <a:gd name="T7" fmla="*/ 88995 h 694"/>
                <a:gd name="T8" fmla="*/ 260290 w 5144"/>
                <a:gd name="T9" fmla="*/ 66746 h 694"/>
                <a:gd name="T10" fmla="*/ 355519 w 5144"/>
                <a:gd name="T11" fmla="*/ 54033 h 694"/>
                <a:gd name="T12" fmla="*/ 466618 w 5144"/>
                <a:gd name="T13" fmla="*/ 41319 h 694"/>
                <a:gd name="T14" fmla="*/ 590415 w 5144"/>
                <a:gd name="T15" fmla="*/ 31784 h 694"/>
                <a:gd name="T16" fmla="*/ 733257 w 5144"/>
                <a:gd name="T17" fmla="*/ 22249 h 694"/>
                <a:gd name="T18" fmla="*/ 888797 w 5144"/>
                <a:gd name="T19" fmla="*/ 12714 h 694"/>
                <a:gd name="T20" fmla="*/ 1063382 w 5144"/>
                <a:gd name="T21" fmla="*/ 6357 h 694"/>
                <a:gd name="T22" fmla="*/ 1253838 w 5144"/>
                <a:gd name="T23" fmla="*/ 3178 h 694"/>
                <a:gd name="T24" fmla="*/ 1460166 w 5144"/>
                <a:gd name="T25" fmla="*/ 0 h 694"/>
                <a:gd name="T26" fmla="*/ 1682365 w 5144"/>
                <a:gd name="T27" fmla="*/ 3178 h 694"/>
                <a:gd name="T28" fmla="*/ 1920435 w 5144"/>
                <a:gd name="T29" fmla="*/ 9535 h 694"/>
                <a:gd name="T30" fmla="*/ 2177552 w 5144"/>
                <a:gd name="T31" fmla="*/ 22249 h 694"/>
                <a:gd name="T32" fmla="*/ 2450539 w 5144"/>
                <a:gd name="T33" fmla="*/ 38141 h 694"/>
                <a:gd name="T34" fmla="*/ 2739398 w 5144"/>
                <a:gd name="T35" fmla="*/ 63568 h 694"/>
                <a:gd name="T36" fmla="*/ 3047302 w 5144"/>
                <a:gd name="T37" fmla="*/ 92173 h 694"/>
                <a:gd name="T38" fmla="*/ 3374253 w 5144"/>
                <a:gd name="T39" fmla="*/ 127136 h 694"/>
                <a:gd name="T40" fmla="*/ 3717074 w 5144"/>
                <a:gd name="T41" fmla="*/ 168455 h 694"/>
                <a:gd name="T42" fmla="*/ 4078941 w 5144"/>
                <a:gd name="T43" fmla="*/ 219309 h 694"/>
                <a:gd name="T44" fmla="*/ 4456680 w 5144"/>
                <a:gd name="T45" fmla="*/ 276520 h 694"/>
                <a:gd name="T46" fmla="*/ 4853464 w 5144"/>
                <a:gd name="T47" fmla="*/ 343266 h 694"/>
                <a:gd name="T48" fmla="*/ 5269294 w 5144"/>
                <a:gd name="T49" fmla="*/ 422726 h 694"/>
                <a:gd name="T50" fmla="*/ 5704169 w 5144"/>
                <a:gd name="T51" fmla="*/ 508543 h 694"/>
                <a:gd name="T52" fmla="*/ 6158090 w 5144"/>
                <a:gd name="T53" fmla="*/ 603894 h 694"/>
                <a:gd name="T54" fmla="*/ 6631057 w 5144"/>
                <a:gd name="T55" fmla="*/ 711960 h 694"/>
                <a:gd name="T56" fmla="*/ 7123069 w 5144"/>
                <a:gd name="T57" fmla="*/ 829560 h 694"/>
                <a:gd name="T58" fmla="*/ 7634127 w 5144"/>
                <a:gd name="T59" fmla="*/ 959874 h 694"/>
                <a:gd name="T60" fmla="*/ 8164231 w 5144"/>
                <a:gd name="T61" fmla="*/ 1102902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6979 h 584"/>
                <a:gd name="T2" fmla="*/ 0 w 3112"/>
                <a:gd name="T3" fmla="*/ 926979 h 584"/>
                <a:gd name="T4" fmla="*/ 142845 w 3112"/>
                <a:gd name="T5" fmla="*/ 888884 h 584"/>
                <a:gd name="T6" fmla="*/ 533288 w 3112"/>
                <a:gd name="T7" fmla="*/ 790472 h 584"/>
                <a:gd name="T8" fmla="*/ 803107 w 3112"/>
                <a:gd name="T9" fmla="*/ 723806 h 584"/>
                <a:gd name="T10" fmla="*/ 1114192 w 3112"/>
                <a:gd name="T11" fmla="*/ 650790 h 584"/>
                <a:gd name="T12" fmla="*/ 1460194 w 3112"/>
                <a:gd name="T13" fmla="*/ 571425 h 584"/>
                <a:gd name="T14" fmla="*/ 1831591 w 3112"/>
                <a:gd name="T15" fmla="*/ 485712 h 584"/>
                <a:gd name="T16" fmla="*/ 2225209 w 3112"/>
                <a:gd name="T17" fmla="*/ 403172 h 584"/>
                <a:gd name="T18" fmla="*/ 2628349 w 3112"/>
                <a:gd name="T19" fmla="*/ 320633 h 584"/>
                <a:gd name="T20" fmla="*/ 3041013 w 3112"/>
                <a:gd name="T21" fmla="*/ 244443 h 584"/>
                <a:gd name="T22" fmla="*/ 3450502 w 3112"/>
                <a:gd name="T23" fmla="*/ 171428 h 584"/>
                <a:gd name="T24" fmla="*/ 3653659 w 3112"/>
                <a:gd name="T25" fmla="*/ 139682 h 584"/>
                <a:gd name="T26" fmla="*/ 3850468 w 3112"/>
                <a:gd name="T27" fmla="*/ 107936 h 584"/>
                <a:gd name="T28" fmla="*/ 4047277 w 3112"/>
                <a:gd name="T29" fmla="*/ 82539 h 584"/>
                <a:gd name="T30" fmla="*/ 4237737 w 3112"/>
                <a:gd name="T31" fmla="*/ 57143 h 584"/>
                <a:gd name="T32" fmla="*/ 4425023 w 3112"/>
                <a:gd name="T33" fmla="*/ 38095 h 584"/>
                <a:gd name="T34" fmla="*/ 4602786 w 3112"/>
                <a:gd name="T35" fmla="*/ 22222 h 584"/>
                <a:gd name="T36" fmla="*/ 4774200 w 3112"/>
                <a:gd name="T37" fmla="*/ 9524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C49D-FD4A-4AAC-B153-4FC86CD8C27B}" type="datetimeFigureOut">
              <a:rPr lang="ru-RU"/>
              <a:pPr>
                <a:defRPr/>
              </a:pPr>
              <a:t>01.10.2018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DA7D0-5C46-45E6-9599-540CE1426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13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95C92-DFFB-4BED-81EC-7A1A19E6D232}" type="datetimeFigureOut">
              <a:rPr lang="ru-RU"/>
              <a:pPr>
                <a:defRPr/>
              </a:pPr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C68DF-BE39-4A13-92AB-AA4FFCC40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44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870172 w 2706"/>
              <a:gd name="T1" fmla="*/ 0 h 640"/>
              <a:gd name="T2" fmla="*/ 2870172 w 2706"/>
              <a:gd name="T3" fmla="*/ 0 h 640"/>
              <a:gd name="T4" fmla="*/ 2748987 w 2706"/>
              <a:gd name="T5" fmla="*/ 20092 h 640"/>
              <a:gd name="T6" fmla="*/ 2625676 w 2706"/>
              <a:gd name="T7" fmla="*/ 42416 h 640"/>
              <a:gd name="T8" fmla="*/ 2500239 w 2706"/>
              <a:gd name="T9" fmla="*/ 66973 h 640"/>
              <a:gd name="T10" fmla="*/ 2370549 w 2706"/>
              <a:gd name="T11" fmla="*/ 91529 h 640"/>
              <a:gd name="T12" fmla="*/ 2238734 w 2706"/>
              <a:gd name="T13" fmla="*/ 120551 h 640"/>
              <a:gd name="T14" fmla="*/ 2102667 w 2706"/>
              <a:gd name="T15" fmla="*/ 149572 h 640"/>
              <a:gd name="T16" fmla="*/ 1964473 w 2706"/>
              <a:gd name="T17" fmla="*/ 183059 h 640"/>
              <a:gd name="T18" fmla="*/ 1822028 w 2706"/>
              <a:gd name="T19" fmla="*/ 216545 h 640"/>
              <a:gd name="T20" fmla="*/ 1822028 w 2706"/>
              <a:gd name="T21" fmla="*/ 216545 h 640"/>
              <a:gd name="T22" fmla="*/ 1564775 w 2706"/>
              <a:gd name="T23" fmla="*/ 281285 h 640"/>
              <a:gd name="T24" fmla="*/ 1313901 w 2706"/>
              <a:gd name="T25" fmla="*/ 339328 h 640"/>
              <a:gd name="T26" fmla="*/ 1073657 w 2706"/>
              <a:gd name="T27" fmla="*/ 392906 h 640"/>
              <a:gd name="T28" fmla="*/ 841917 w 2706"/>
              <a:gd name="T29" fmla="*/ 444252 h 640"/>
              <a:gd name="T30" fmla="*/ 620808 w 2706"/>
              <a:gd name="T31" fmla="*/ 488900 h 640"/>
              <a:gd name="T32" fmla="*/ 406076 w 2706"/>
              <a:gd name="T33" fmla="*/ 529084 h 640"/>
              <a:gd name="T34" fmla="*/ 199849 w 2706"/>
              <a:gd name="T35" fmla="*/ 567035 h 640"/>
              <a:gd name="T36" fmla="*/ 0 w 2706"/>
              <a:gd name="T37" fmla="*/ 600521 h 640"/>
              <a:gd name="T38" fmla="*/ 0 w 2706"/>
              <a:gd name="T39" fmla="*/ 600521 h 640"/>
              <a:gd name="T40" fmla="*/ 138193 w 2706"/>
              <a:gd name="T41" fmla="*/ 620613 h 640"/>
              <a:gd name="T42" fmla="*/ 270009 w 2706"/>
              <a:gd name="T43" fmla="*/ 638473 h 640"/>
              <a:gd name="T44" fmla="*/ 397572 w 2706"/>
              <a:gd name="T45" fmla="*/ 654100 h 640"/>
              <a:gd name="T46" fmla="*/ 523009 w 2706"/>
              <a:gd name="T47" fmla="*/ 667494 h 640"/>
              <a:gd name="T48" fmla="*/ 644194 w 2706"/>
              <a:gd name="T49" fmla="*/ 680889 h 640"/>
              <a:gd name="T50" fmla="*/ 761127 w 2706"/>
              <a:gd name="T51" fmla="*/ 689818 h 640"/>
              <a:gd name="T52" fmla="*/ 873808 w 2706"/>
              <a:gd name="T53" fmla="*/ 698748 h 640"/>
              <a:gd name="T54" fmla="*/ 984363 w 2706"/>
              <a:gd name="T55" fmla="*/ 705445 h 640"/>
              <a:gd name="T56" fmla="*/ 1092791 w 2706"/>
              <a:gd name="T57" fmla="*/ 709910 h 640"/>
              <a:gd name="T58" fmla="*/ 1196968 w 2706"/>
              <a:gd name="T59" fmla="*/ 712143 h 640"/>
              <a:gd name="T60" fmla="*/ 1296892 w 2706"/>
              <a:gd name="T61" fmla="*/ 714375 h 640"/>
              <a:gd name="T62" fmla="*/ 1394691 w 2706"/>
              <a:gd name="T63" fmla="*/ 714375 h 640"/>
              <a:gd name="T64" fmla="*/ 1490363 w 2706"/>
              <a:gd name="T65" fmla="*/ 712143 h 640"/>
              <a:gd name="T66" fmla="*/ 1583910 w 2706"/>
              <a:gd name="T67" fmla="*/ 709910 h 640"/>
              <a:gd name="T68" fmla="*/ 1673204 w 2706"/>
              <a:gd name="T69" fmla="*/ 705445 h 640"/>
              <a:gd name="T70" fmla="*/ 1760372 w 2706"/>
              <a:gd name="T71" fmla="*/ 698748 h 640"/>
              <a:gd name="T72" fmla="*/ 1843288 w 2706"/>
              <a:gd name="T73" fmla="*/ 692051 h 640"/>
              <a:gd name="T74" fmla="*/ 1926204 w 2706"/>
              <a:gd name="T75" fmla="*/ 683121 h 640"/>
              <a:gd name="T76" fmla="*/ 2004868 w 2706"/>
              <a:gd name="T77" fmla="*/ 671959 h 640"/>
              <a:gd name="T78" fmla="*/ 2083532 w 2706"/>
              <a:gd name="T79" fmla="*/ 660797 h 640"/>
              <a:gd name="T80" fmla="*/ 2157944 w 2706"/>
              <a:gd name="T81" fmla="*/ 647402 h 640"/>
              <a:gd name="T82" fmla="*/ 2232356 w 2706"/>
              <a:gd name="T83" fmla="*/ 634008 h 640"/>
              <a:gd name="T84" fmla="*/ 2302516 w 2706"/>
              <a:gd name="T85" fmla="*/ 618381 h 640"/>
              <a:gd name="T86" fmla="*/ 2372675 w 2706"/>
              <a:gd name="T87" fmla="*/ 602754 h 640"/>
              <a:gd name="T88" fmla="*/ 2440709 w 2706"/>
              <a:gd name="T89" fmla="*/ 584895 h 640"/>
              <a:gd name="T90" fmla="*/ 2506617 w 2706"/>
              <a:gd name="T91" fmla="*/ 567035 h 640"/>
              <a:gd name="T92" fmla="*/ 2570398 w 2706"/>
              <a:gd name="T93" fmla="*/ 546943 h 640"/>
              <a:gd name="T94" fmla="*/ 2634180 w 2706"/>
              <a:gd name="T95" fmla="*/ 526852 h 640"/>
              <a:gd name="T96" fmla="*/ 2755365 w 2706"/>
              <a:gd name="T97" fmla="*/ 482203 h 640"/>
              <a:gd name="T98" fmla="*/ 2872298 w 2706"/>
              <a:gd name="T99" fmla="*/ 435322 h 640"/>
              <a:gd name="T100" fmla="*/ 2872298 w 2706"/>
              <a:gd name="T101" fmla="*/ 435322 h 640"/>
              <a:gd name="T102" fmla="*/ 2876550 w 2706"/>
              <a:gd name="T103" fmla="*/ 433090 h 640"/>
              <a:gd name="T104" fmla="*/ 2876550 w 2706"/>
              <a:gd name="T105" fmla="*/ 433090 h 640"/>
              <a:gd name="T106" fmla="*/ 2876550 w 2706"/>
              <a:gd name="T107" fmla="*/ 0 h 640"/>
              <a:gd name="T108" fmla="*/ 2876550 w 2706"/>
              <a:gd name="T109" fmla="*/ 0 h 640"/>
              <a:gd name="T110" fmla="*/ 2870172 w 2706"/>
              <a:gd name="T111" fmla="*/ 0 h 640"/>
              <a:gd name="T112" fmla="*/ 2870172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545138 w 5216"/>
              <a:gd name="T1" fmla="*/ 797300 h 762"/>
              <a:gd name="T2" fmla="*/ 5298498 w 5216"/>
              <a:gd name="T3" fmla="*/ 766033 h 762"/>
              <a:gd name="T4" fmla="*/ 4760569 w 5216"/>
              <a:gd name="T5" fmla="*/ 681167 h 762"/>
              <a:gd name="T6" fmla="*/ 4160980 w 5216"/>
              <a:gd name="T7" fmla="*/ 567267 h 762"/>
              <a:gd name="T8" fmla="*/ 3493352 w 5216"/>
              <a:gd name="T9" fmla="*/ 417633 h 762"/>
              <a:gd name="T10" fmla="*/ 3131897 w 5216"/>
              <a:gd name="T11" fmla="*/ 330533 h 762"/>
              <a:gd name="T12" fmla="*/ 2851239 w 5216"/>
              <a:gd name="T13" fmla="*/ 263533 h 762"/>
              <a:gd name="T14" fmla="*/ 2583337 w 5216"/>
              <a:gd name="T15" fmla="*/ 205467 h 762"/>
              <a:gd name="T16" fmla="*/ 2328193 w 5216"/>
              <a:gd name="T17" fmla="*/ 156333 h 762"/>
              <a:gd name="T18" fmla="*/ 2083679 w 5216"/>
              <a:gd name="T19" fmla="*/ 113900 h 762"/>
              <a:gd name="T20" fmla="*/ 1849797 w 5216"/>
              <a:gd name="T21" fmla="*/ 80400 h 762"/>
              <a:gd name="T22" fmla="*/ 1418178 w 5216"/>
              <a:gd name="T23" fmla="*/ 31267 h 762"/>
              <a:gd name="T24" fmla="*/ 1031209 w 5216"/>
              <a:gd name="T25" fmla="*/ 4467 h 762"/>
              <a:gd name="T26" fmla="*/ 684637 w 5216"/>
              <a:gd name="T27" fmla="*/ 0 h 762"/>
              <a:gd name="T28" fmla="*/ 380590 w 5216"/>
              <a:gd name="T29" fmla="*/ 11167 h 762"/>
              <a:gd name="T30" fmla="*/ 116941 w 5216"/>
              <a:gd name="T31" fmla="*/ 35733 h 762"/>
              <a:gd name="T32" fmla="*/ 0 w 5216"/>
              <a:gd name="T33" fmla="*/ 53600 h 762"/>
              <a:gd name="T34" fmla="*/ 333814 w 5216"/>
              <a:gd name="T35" fmla="*/ 96033 h 762"/>
              <a:gd name="T36" fmla="*/ 693142 w 5216"/>
              <a:gd name="T37" fmla="*/ 156333 h 762"/>
              <a:gd name="T38" fmla="*/ 1077985 w 5216"/>
              <a:gd name="T39" fmla="*/ 234500 h 762"/>
              <a:gd name="T40" fmla="*/ 1490468 w 5216"/>
              <a:gd name="T41" fmla="*/ 330533 h 762"/>
              <a:gd name="T42" fmla="*/ 1866806 w 5216"/>
              <a:gd name="T43" fmla="*/ 422100 h 762"/>
              <a:gd name="T44" fmla="*/ 2559949 w 5216"/>
              <a:gd name="T45" fmla="*/ 576200 h 762"/>
              <a:gd name="T46" fmla="*/ 2878879 w 5216"/>
              <a:gd name="T47" fmla="*/ 638733 h 762"/>
              <a:gd name="T48" fmla="*/ 3180800 w 5216"/>
              <a:gd name="T49" fmla="*/ 692333 h 762"/>
              <a:gd name="T50" fmla="*/ 3465711 w 5216"/>
              <a:gd name="T51" fmla="*/ 739233 h 762"/>
              <a:gd name="T52" fmla="*/ 3733613 w 5216"/>
              <a:gd name="T53" fmla="*/ 774967 h 762"/>
              <a:gd name="T54" fmla="*/ 3986631 w 5216"/>
              <a:gd name="T55" fmla="*/ 806233 h 762"/>
              <a:gd name="T56" fmla="*/ 4224766 w 5216"/>
              <a:gd name="T57" fmla="*/ 826333 h 762"/>
              <a:gd name="T58" fmla="*/ 4448017 w 5216"/>
              <a:gd name="T59" fmla="*/ 841967 h 762"/>
              <a:gd name="T60" fmla="*/ 4660637 w 5216"/>
              <a:gd name="T61" fmla="*/ 850900 h 762"/>
              <a:gd name="T62" fmla="*/ 4858374 w 5216"/>
              <a:gd name="T63" fmla="*/ 850900 h 762"/>
              <a:gd name="T64" fmla="*/ 5045480 w 5216"/>
              <a:gd name="T65" fmla="*/ 846433 h 762"/>
              <a:gd name="T66" fmla="*/ 5221955 w 5216"/>
              <a:gd name="T67" fmla="*/ 835267 h 762"/>
              <a:gd name="T68" fmla="*/ 5387799 w 5216"/>
              <a:gd name="T69" fmla="*/ 817400 h 762"/>
              <a:gd name="T70" fmla="*/ 5545138 w 5216"/>
              <a:gd name="T71" fmla="*/ 797300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8140 h 694"/>
              <a:gd name="T2" fmla="*/ 0 w 5144"/>
              <a:gd name="T3" fmla="*/ 78140 h 694"/>
              <a:gd name="T4" fmla="*/ 19131 w 5144"/>
              <a:gd name="T5" fmla="*/ 73675 h 694"/>
              <a:gd name="T6" fmla="*/ 76526 w 5144"/>
              <a:gd name="T7" fmla="*/ 62512 h 694"/>
              <a:gd name="T8" fmla="*/ 174309 w 5144"/>
              <a:gd name="T9" fmla="*/ 46884 h 694"/>
              <a:gd name="T10" fmla="*/ 238081 w 5144"/>
              <a:gd name="T11" fmla="*/ 37954 h 694"/>
              <a:gd name="T12" fmla="*/ 312481 w 5144"/>
              <a:gd name="T13" fmla="*/ 29023 h 694"/>
              <a:gd name="T14" fmla="*/ 395384 w 5144"/>
              <a:gd name="T15" fmla="*/ 22326 h 694"/>
              <a:gd name="T16" fmla="*/ 491041 w 5144"/>
              <a:gd name="T17" fmla="*/ 15628 h 694"/>
              <a:gd name="T18" fmla="*/ 595201 w 5144"/>
              <a:gd name="T19" fmla="*/ 8930 h 694"/>
              <a:gd name="T20" fmla="*/ 712116 w 5144"/>
              <a:gd name="T21" fmla="*/ 4465 h 694"/>
              <a:gd name="T22" fmla="*/ 839659 w 5144"/>
              <a:gd name="T23" fmla="*/ 2233 h 694"/>
              <a:gd name="T24" fmla="*/ 977831 w 5144"/>
              <a:gd name="T25" fmla="*/ 0 h 694"/>
              <a:gd name="T26" fmla="*/ 1126631 w 5144"/>
              <a:gd name="T27" fmla="*/ 2233 h 694"/>
              <a:gd name="T28" fmla="*/ 1286060 w 5144"/>
              <a:gd name="T29" fmla="*/ 6698 h 694"/>
              <a:gd name="T30" fmla="*/ 1458243 w 5144"/>
              <a:gd name="T31" fmla="*/ 15628 h 694"/>
              <a:gd name="T32" fmla="*/ 1641055 w 5144"/>
              <a:gd name="T33" fmla="*/ 26791 h 694"/>
              <a:gd name="T34" fmla="*/ 1834496 w 5144"/>
              <a:gd name="T35" fmla="*/ 44651 h 694"/>
              <a:gd name="T36" fmla="*/ 2040691 w 5144"/>
              <a:gd name="T37" fmla="*/ 64744 h 694"/>
              <a:gd name="T38" fmla="*/ 2259640 w 5144"/>
              <a:gd name="T39" fmla="*/ 89303 h 694"/>
              <a:gd name="T40" fmla="*/ 2489217 w 5144"/>
              <a:gd name="T41" fmla="*/ 118326 h 694"/>
              <a:gd name="T42" fmla="*/ 2731549 w 5144"/>
              <a:gd name="T43" fmla="*/ 154047 h 694"/>
              <a:gd name="T44" fmla="*/ 2984510 w 5144"/>
              <a:gd name="T45" fmla="*/ 194233 h 694"/>
              <a:gd name="T46" fmla="*/ 3250225 w 5144"/>
              <a:gd name="T47" fmla="*/ 241117 h 694"/>
              <a:gd name="T48" fmla="*/ 3528694 w 5144"/>
              <a:gd name="T49" fmla="*/ 296931 h 694"/>
              <a:gd name="T50" fmla="*/ 3819918 w 5144"/>
              <a:gd name="T51" fmla="*/ 357210 h 694"/>
              <a:gd name="T52" fmla="*/ 4123895 w 5144"/>
              <a:gd name="T53" fmla="*/ 424187 h 694"/>
              <a:gd name="T54" fmla="*/ 4440628 w 5144"/>
              <a:gd name="T55" fmla="*/ 500095 h 694"/>
              <a:gd name="T56" fmla="*/ 4770114 w 5144"/>
              <a:gd name="T57" fmla="*/ 582699 h 694"/>
              <a:gd name="T58" fmla="*/ 5112355 w 5144"/>
              <a:gd name="T59" fmla="*/ 674235 h 694"/>
              <a:gd name="T60" fmla="*/ 5467350 w 5144"/>
              <a:gd name="T61" fmla="*/ 774700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652463 h 584"/>
              <a:gd name="T2" fmla="*/ 0 w 3112"/>
              <a:gd name="T3" fmla="*/ 652463 h 584"/>
              <a:gd name="T4" fmla="*/ 95633 w 3112"/>
              <a:gd name="T5" fmla="*/ 625649 h 584"/>
              <a:gd name="T6" fmla="*/ 357028 w 3112"/>
              <a:gd name="T7" fmla="*/ 556381 h 584"/>
              <a:gd name="T8" fmla="*/ 537668 w 3112"/>
              <a:gd name="T9" fmla="*/ 509457 h 584"/>
              <a:gd name="T10" fmla="*/ 745934 w 3112"/>
              <a:gd name="T11" fmla="*/ 458065 h 584"/>
              <a:gd name="T12" fmla="*/ 977578 w 3112"/>
              <a:gd name="T13" fmla="*/ 402203 h 584"/>
              <a:gd name="T14" fmla="*/ 1226223 w 3112"/>
              <a:gd name="T15" fmla="*/ 341873 h 584"/>
              <a:gd name="T16" fmla="*/ 1489743 w 3112"/>
              <a:gd name="T17" fmla="*/ 283777 h 584"/>
              <a:gd name="T18" fmla="*/ 1759640 w 3112"/>
              <a:gd name="T19" fmla="*/ 225681 h 584"/>
              <a:gd name="T20" fmla="*/ 2035912 w 3112"/>
              <a:gd name="T21" fmla="*/ 172054 h 584"/>
              <a:gd name="T22" fmla="*/ 2310059 w 3112"/>
              <a:gd name="T23" fmla="*/ 120661 h 584"/>
              <a:gd name="T24" fmla="*/ 2446070 w 3112"/>
              <a:gd name="T25" fmla="*/ 98316 h 584"/>
              <a:gd name="T26" fmla="*/ 2577830 w 3112"/>
              <a:gd name="T27" fmla="*/ 75972 h 584"/>
              <a:gd name="T28" fmla="*/ 2709591 w 3112"/>
              <a:gd name="T29" fmla="*/ 58096 h 584"/>
              <a:gd name="T30" fmla="*/ 2837101 w 3112"/>
              <a:gd name="T31" fmla="*/ 40220 h 584"/>
              <a:gd name="T32" fmla="*/ 2962486 w 3112"/>
              <a:gd name="T33" fmla="*/ 26814 h 584"/>
              <a:gd name="T34" fmla="*/ 3081495 w 3112"/>
              <a:gd name="T35" fmla="*/ 15641 h 584"/>
              <a:gd name="T36" fmla="*/ 3196254 w 3112"/>
              <a:gd name="T37" fmla="*/ 6703 h 584"/>
              <a:gd name="T38" fmla="*/ 3306763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719055 w 8196"/>
              <a:gd name="T1" fmla="*/ 570733 h 1192"/>
              <a:gd name="T2" fmla="*/ 8557275 w 8196"/>
              <a:gd name="T3" fmla="*/ 635386 h 1192"/>
              <a:gd name="T4" fmla="*/ 8384853 w 8196"/>
              <a:gd name="T5" fmla="*/ 691122 h 1192"/>
              <a:gd name="T6" fmla="*/ 8201787 w 8196"/>
              <a:gd name="T7" fmla="*/ 742398 h 1192"/>
              <a:gd name="T8" fmla="*/ 8005948 w 8196"/>
              <a:gd name="T9" fmla="*/ 782528 h 1192"/>
              <a:gd name="T10" fmla="*/ 7793081 w 8196"/>
              <a:gd name="T11" fmla="*/ 813740 h 1192"/>
              <a:gd name="T12" fmla="*/ 7563184 w 8196"/>
              <a:gd name="T13" fmla="*/ 836034 h 1192"/>
              <a:gd name="T14" fmla="*/ 7314129 w 8196"/>
              <a:gd name="T15" fmla="*/ 849411 h 1192"/>
              <a:gd name="T16" fmla="*/ 7043787 w 8196"/>
              <a:gd name="T17" fmla="*/ 847181 h 1192"/>
              <a:gd name="T18" fmla="*/ 6750030 w 8196"/>
              <a:gd name="T19" fmla="*/ 836034 h 1192"/>
              <a:gd name="T20" fmla="*/ 6430729 w 8196"/>
              <a:gd name="T21" fmla="*/ 809281 h 1192"/>
              <a:gd name="T22" fmla="*/ 6083754 w 8196"/>
              <a:gd name="T23" fmla="*/ 769151 h 1192"/>
              <a:gd name="T24" fmla="*/ 5709108 w 8196"/>
              <a:gd name="T25" fmla="*/ 715645 h 1192"/>
              <a:gd name="T26" fmla="*/ 5302531 w 8196"/>
              <a:gd name="T27" fmla="*/ 644304 h 1192"/>
              <a:gd name="T28" fmla="*/ 4861895 w 8196"/>
              <a:gd name="T29" fmla="*/ 557356 h 1192"/>
              <a:gd name="T30" fmla="*/ 4387200 w 8196"/>
              <a:gd name="T31" fmla="*/ 452573 h 1192"/>
              <a:gd name="T32" fmla="*/ 3874189 w 8196"/>
              <a:gd name="T33" fmla="*/ 329955 h 1192"/>
              <a:gd name="T34" fmla="*/ 3614491 w 8196"/>
              <a:gd name="T35" fmla="*/ 267531 h 1192"/>
              <a:gd name="T36" fmla="*/ 3122767 w 8196"/>
              <a:gd name="T37" fmla="*/ 164977 h 1192"/>
              <a:gd name="T38" fmla="*/ 2673616 w 8196"/>
              <a:gd name="T39" fmla="*/ 91406 h 1192"/>
              <a:gd name="T40" fmla="*/ 2262782 w 8196"/>
              <a:gd name="T41" fmla="*/ 40130 h 1192"/>
              <a:gd name="T42" fmla="*/ 1890264 w 8196"/>
              <a:gd name="T43" fmla="*/ 11147 h 1192"/>
              <a:gd name="T44" fmla="*/ 1556062 w 8196"/>
              <a:gd name="T45" fmla="*/ 0 h 1192"/>
              <a:gd name="T46" fmla="*/ 1258047 w 8196"/>
              <a:gd name="T47" fmla="*/ 4459 h 1192"/>
              <a:gd name="T48" fmla="*/ 994091 w 8196"/>
              <a:gd name="T49" fmla="*/ 22294 h 1192"/>
              <a:gd name="T50" fmla="*/ 762066 w 8196"/>
              <a:gd name="T51" fmla="*/ 49047 h 1192"/>
              <a:gd name="T52" fmla="*/ 564099 w 8196"/>
              <a:gd name="T53" fmla="*/ 82489 h 1192"/>
              <a:gd name="T54" fmla="*/ 398062 w 8196"/>
              <a:gd name="T55" fmla="*/ 120389 h 1192"/>
              <a:gd name="T56" fmla="*/ 263956 w 8196"/>
              <a:gd name="T57" fmla="*/ 160519 h 1192"/>
              <a:gd name="T58" fmla="*/ 157522 w 8196"/>
              <a:gd name="T59" fmla="*/ 196189 h 1192"/>
              <a:gd name="T60" fmla="*/ 51088 w 8196"/>
              <a:gd name="T61" fmla="*/ 240778 h 1192"/>
              <a:gd name="T62" fmla="*/ 0 w 8196"/>
              <a:gd name="T63" fmla="*/ 267531 h 1192"/>
              <a:gd name="T64" fmla="*/ 8719055 w 8196"/>
              <a:gd name="T65" fmla="*/ 1328737 h 1192"/>
              <a:gd name="T66" fmla="*/ 8723312 w 8196"/>
              <a:gd name="T67" fmla="*/ 1322049 h 1192"/>
              <a:gd name="T68" fmla="*/ 8723312 w 8196"/>
              <a:gd name="T69" fmla="*/ 568503 h 1192"/>
              <a:gd name="T70" fmla="*/ 8719055 w 8196"/>
              <a:gd name="T71" fmla="*/ 570733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ADDDA-7BE8-4779-B4B1-719B3F6ED83A}" type="datetimeFigureOut">
              <a:rPr lang="ru-RU"/>
              <a:pPr>
                <a:defRPr/>
              </a:pPr>
              <a:t>01.10.2018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E7FCF-8DD9-480D-A9A6-A1F35FA4A9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87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7CE56-23D8-47BE-9D2D-A0E2520AA238}" type="datetimeFigureOut">
              <a:rPr lang="ru-RU"/>
              <a:pPr>
                <a:defRPr/>
              </a:pPr>
              <a:t>01.10.2018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848E-6D37-470C-A09F-6BC2261A1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54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BD26A-9E34-4534-879C-9C7E1CA07726}" type="datetimeFigureOut">
              <a:rPr lang="ru-RU"/>
              <a:pPr>
                <a:defRPr/>
              </a:pPr>
              <a:t>01.10.2018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E7A85-0333-4BA3-A40F-8B8FD8E9B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12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398C2-4934-41C1-84FE-1C3CA80FC98D}" type="datetimeFigureOut">
              <a:rPr lang="ru-RU"/>
              <a:pPr>
                <a:defRPr/>
              </a:pPr>
              <a:t>01.10.2018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19922-B585-42A1-B3DD-DF8E8A055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63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461 w 2706"/>
                <a:gd name="T1" fmla="*/ 0 h 640"/>
                <a:gd name="T2" fmla="*/ 4286461 w 2706"/>
                <a:gd name="T3" fmla="*/ 0 h 640"/>
                <a:gd name="T4" fmla="*/ 4105477 w 2706"/>
                <a:gd name="T5" fmla="*/ 28579 h 640"/>
                <a:gd name="T6" fmla="*/ 3921318 w 2706"/>
                <a:gd name="T7" fmla="*/ 60334 h 640"/>
                <a:gd name="T8" fmla="*/ 3733983 w 2706"/>
                <a:gd name="T9" fmla="*/ 95264 h 640"/>
                <a:gd name="T10" fmla="*/ 3540299 w 2706"/>
                <a:gd name="T11" fmla="*/ 130194 h 640"/>
                <a:gd name="T12" fmla="*/ 3343439 w 2706"/>
                <a:gd name="T13" fmla="*/ 171476 h 640"/>
                <a:gd name="T14" fmla="*/ 3140229 w 2706"/>
                <a:gd name="T15" fmla="*/ 212757 h 640"/>
                <a:gd name="T16" fmla="*/ 2933844 w 2706"/>
                <a:gd name="T17" fmla="*/ 260389 h 640"/>
                <a:gd name="T18" fmla="*/ 2721109 w 2706"/>
                <a:gd name="T19" fmla="*/ 308021 h 640"/>
                <a:gd name="T20" fmla="*/ 2721109 w 2706"/>
                <a:gd name="T21" fmla="*/ 308021 h 640"/>
                <a:gd name="T22" fmla="*/ 2336915 w 2706"/>
                <a:gd name="T23" fmla="*/ 400110 h 640"/>
                <a:gd name="T24" fmla="*/ 1962246 w 2706"/>
                <a:gd name="T25" fmla="*/ 482672 h 640"/>
                <a:gd name="T26" fmla="*/ 1603454 w 2706"/>
                <a:gd name="T27" fmla="*/ 558884 h 640"/>
                <a:gd name="T28" fmla="*/ 1257362 w 2706"/>
                <a:gd name="T29" fmla="*/ 631920 h 640"/>
                <a:gd name="T30" fmla="*/ 927146 w 2706"/>
                <a:gd name="T31" fmla="*/ 695429 h 640"/>
                <a:gd name="T32" fmla="*/ 606455 w 2706"/>
                <a:gd name="T33" fmla="*/ 752588 h 640"/>
                <a:gd name="T34" fmla="*/ 298465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85 w 2706"/>
                <a:gd name="T41" fmla="*/ 882782 h 640"/>
                <a:gd name="T42" fmla="*/ 403245 w 2706"/>
                <a:gd name="T43" fmla="*/ 908186 h 640"/>
                <a:gd name="T44" fmla="*/ 593754 w 2706"/>
                <a:gd name="T45" fmla="*/ 930414 h 640"/>
                <a:gd name="T46" fmla="*/ 781088 w 2706"/>
                <a:gd name="T47" fmla="*/ 949467 h 640"/>
                <a:gd name="T48" fmla="*/ 962072 w 2706"/>
                <a:gd name="T49" fmla="*/ 968520 h 640"/>
                <a:gd name="T50" fmla="*/ 1136706 w 2706"/>
                <a:gd name="T51" fmla="*/ 981222 h 640"/>
                <a:gd name="T52" fmla="*/ 1304989 w 2706"/>
                <a:gd name="T53" fmla="*/ 993924 h 640"/>
                <a:gd name="T54" fmla="*/ 1470097 w 2706"/>
                <a:gd name="T55" fmla="*/ 1003450 h 640"/>
                <a:gd name="T56" fmla="*/ 1632030 w 2706"/>
                <a:gd name="T57" fmla="*/ 1009801 h 640"/>
                <a:gd name="T58" fmla="*/ 1787613 w 2706"/>
                <a:gd name="T59" fmla="*/ 1012977 h 640"/>
                <a:gd name="T60" fmla="*/ 1936845 w 2706"/>
                <a:gd name="T61" fmla="*/ 1016152 h 640"/>
                <a:gd name="T62" fmla="*/ 2082902 w 2706"/>
                <a:gd name="T63" fmla="*/ 1016152 h 640"/>
                <a:gd name="T64" fmla="*/ 2225784 w 2706"/>
                <a:gd name="T65" fmla="*/ 1012977 h 640"/>
                <a:gd name="T66" fmla="*/ 2365491 w 2706"/>
                <a:gd name="T67" fmla="*/ 1009801 h 640"/>
                <a:gd name="T68" fmla="*/ 2498848 w 2706"/>
                <a:gd name="T69" fmla="*/ 1003450 h 640"/>
                <a:gd name="T70" fmla="*/ 2629029 w 2706"/>
                <a:gd name="T71" fmla="*/ 993924 h 640"/>
                <a:gd name="T72" fmla="*/ 2752860 w 2706"/>
                <a:gd name="T73" fmla="*/ 984397 h 640"/>
                <a:gd name="T74" fmla="*/ 2876691 w 2706"/>
                <a:gd name="T75" fmla="*/ 971695 h 640"/>
                <a:gd name="T76" fmla="*/ 2994172 w 2706"/>
                <a:gd name="T77" fmla="*/ 955818 h 640"/>
                <a:gd name="T78" fmla="*/ 3111653 w 2706"/>
                <a:gd name="T79" fmla="*/ 939941 h 640"/>
                <a:gd name="T80" fmla="*/ 3222783 w 2706"/>
                <a:gd name="T81" fmla="*/ 920888 h 640"/>
                <a:gd name="T82" fmla="*/ 3333914 w 2706"/>
                <a:gd name="T83" fmla="*/ 901835 h 640"/>
                <a:gd name="T84" fmla="*/ 3438694 w 2706"/>
                <a:gd name="T85" fmla="*/ 879607 h 640"/>
                <a:gd name="T86" fmla="*/ 3543474 w 2706"/>
                <a:gd name="T87" fmla="*/ 857378 h 640"/>
                <a:gd name="T88" fmla="*/ 3645079 w 2706"/>
                <a:gd name="T89" fmla="*/ 831974 h 640"/>
                <a:gd name="T90" fmla="*/ 3743509 w 2706"/>
                <a:gd name="T91" fmla="*/ 806571 h 640"/>
                <a:gd name="T92" fmla="*/ 3838764 w 2706"/>
                <a:gd name="T93" fmla="*/ 777991 h 640"/>
                <a:gd name="T94" fmla="*/ 3934018 w 2706"/>
                <a:gd name="T95" fmla="*/ 749412 h 640"/>
                <a:gd name="T96" fmla="*/ 4115002 w 2706"/>
                <a:gd name="T97" fmla="*/ 685903 h 640"/>
                <a:gd name="T98" fmla="*/ 4289636 w 2706"/>
                <a:gd name="T99" fmla="*/ 619218 h 640"/>
                <a:gd name="T100" fmla="*/ 4289636 w 2706"/>
                <a:gd name="T101" fmla="*/ 619218 h 640"/>
                <a:gd name="T102" fmla="*/ 4295986 w 2706"/>
                <a:gd name="T103" fmla="*/ 616042 h 640"/>
                <a:gd name="T104" fmla="*/ 4295986 w 2706"/>
                <a:gd name="T105" fmla="*/ 616042 h 640"/>
                <a:gd name="T106" fmla="*/ 4295986 w 2706"/>
                <a:gd name="T107" fmla="*/ 0 h 640"/>
                <a:gd name="T108" fmla="*/ 4295986 w 2706"/>
                <a:gd name="T109" fmla="*/ 0 h 640"/>
                <a:gd name="T110" fmla="*/ 4286461 w 2706"/>
                <a:gd name="T111" fmla="*/ 0 h 640"/>
                <a:gd name="T112" fmla="*/ 4286461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79020 w 5216"/>
                <a:gd name="T1" fmla="*/ 1131991 h 762"/>
                <a:gd name="T2" fmla="*/ 7910781 w 5216"/>
                <a:gd name="T3" fmla="*/ 1087599 h 762"/>
                <a:gd name="T4" fmla="*/ 7107640 w 5216"/>
                <a:gd name="T5" fmla="*/ 967107 h 762"/>
                <a:gd name="T6" fmla="*/ 6212439 w 5216"/>
                <a:gd name="T7" fmla="*/ 805394 h 762"/>
                <a:gd name="T8" fmla="*/ 5215656 w 5216"/>
                <a:gd name="T9" fmla="*/ 592948 h 762"/>
                <a:gd name="T10" fmla="*/ 4675996 w 5216"/>
                <a:gd name="T11" fmla="*/ 469285 h 762"/>
                <a:gd name="T12" fmla="*/ 4256965 w 5216"/>
                <a:gd name="T13" fmla="*/ 374159 h 762"/>
                <a:gd name="T14" fmla="*/ 3856982 w 5216"/>
                <a:gd name="T15" fmla="*/ 291718 h 762"/>
                <a:gd name="T16" fmla="*/ 3476046 w 5216"/>
                <a:gd name="T17" fmla="*/ 221959 h 762"/>
                <a:gd name="T18" fmla="*/ 3110981 w 5216"/>
                <a:gd name="T19" fmla="*/ 161713 h 762"/>
                <a:gd name="T20" fmla="*/ 2761790 w 5216"/>
                <a:gd name="T21" fmla="*/ 114150 h 762"/>
                <a:gd name="T22" fmla="*/ 2117372 w 5216"/>
                <a:gd name="T23" fmla="*/ 44392 h 762"/>
                <a:gd name="T24" fmla="*/ 1539618 w 5216"/>
                <a:gd name="T25" fmla="*/ 6342 h 762"/>
                <a:gd name="T26" fmla="*/ 1022180 w 5216"/>
                <a:gd name="T27" fmla="*/ 0 h 762"/>
                <a:gd name="T28" fmla="*/ 568230 w 5216"/>
                <a:gd name="T29" fmla="*/ 15854 h 762"/>
                <a:gd name="T30" fmla="*/ 174596 w 5216"/>
                <a:gd name="T31" fmla="*/ 50733 h 762"/>
                <a:gd name="T32" fmla="*/ 0 w 5216"/>
                <a:gd name="T33" fmla="*/ 76100 h 762"/>
                <a:gd name="T34" fmla="*/ 498392 w 5216"/>
                <a:gd name="T35" fmla="*/ 136346 h 762"/>
                <a:gd name="T36" fmla="*/ 1034878 w 5216"/>
                <a:gd name="T37" fmla="*/ 221959 h 762"/>
                <a:gd name="T38" fmla="*/ 1609457 w 5216"/>
                <a:gd name="T39" fmla="*/ 332938 h 762"/>
                <a:gd name="T40" fmla="*/ 2225304 w 5216"/>
                <a:gd name="T41" fmla="*/ 469285 h 762"/>
                <a:gd name="T42" fmla="*/ 2787185 w 5216"/>
                <a:gd name="T43" fmla="*/ 599289 h 762"/>
                <a:gd name="T44" fmla="*/ 3822063 w 5216"/>
                <a:gd name="T45" fmla="*/ 818077 h 762"/>
                <a:gd name="T46" fmla="*/ 4298234 w 5216"/>
                <a:gd name="T47" fmla="*/ 906861 h 762"/>
                <a:gd name="T48" fmla="*/ 4749008 w 5216"/>
                <a:gd name="T49" fmla="*/ 982961 h 762"/>
                <a:gd name="T50" fmla="*/ 5174388 w 5216"/>
                <a:gd name="T51" fmla="*/ 1049549 h 762"/>
                <a:gd name="T52" fmla="*/ 5574371 w 5216"/>
                <a:gd name="T53" fmla="*/ 1100282 h 762"/>
                <a:gd name="T54" fmla="*/ 5952133 w 5216"/>
                <a:gd name="T55" fmla="*/ 1144674 h 762"/>
                <a:gd name="T56" fmla="*/ 6307674 w 5216"/>
                <a:gd name="T57" fmla="*/ 1173212 h 762"/>
                <a:gd name="T58" fmla="*/ 6640993 w 5216"/>
                <a:gd name="T59" fmla="*/ 1195408 h 762"/>
                <a:gd name="T60" fmla="*/ 6958440 w 5216"/>
                <a:gd name="T61" fmla="*/ 1208091 h 762"/>
                <a:gd name="T62" fmla="*/ 7253666 w 5216"/>
                <a:gd name="T63" fmla="*/ 1208091 h 762"/>
                <a:gd name="T64" fmla="*/ 7533019 w 5216"/>
                <a:gd name="T65" fmla="*/ 1201749 h 762"/>
                <a:gd name="T66" fmla="*/ 7796500 w 5216"/>
                <a:gd name="T67" fmla="*/ 1185895 h 762"/>
                <a:gd name="T68" fmla="*/ 8044109 w 5216"/>
                <a:gd name="T69" fmla="*/ 1160528 h 762"/>
                <a:gd name="T70" fmla="*/ 8279020 w 5216"/>
                <a:gd name="T71" fmla="*/ 1131991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72 w 5144"/>
                <a:gd name="T5" fmla="*/ 104797 h 694"/>
                <a:gd name="T6" fmla="*/ 114288 w 5144"/>
                <a:gd name="T7" fmla="*/ 88919 h 694"/>
                <a:gd name="T8" fmla="*/ 260322 w 5144"/>
                <a:gd name="T9" fmla="*/ 66689 h 694"/>
                <a:gd name="T10" fmla="*/ 355562 w 5144"/>
                <a:gd name="T11" fmla="*/ 53987 h 694"/>
                <a:gd name="T12" fmla="*/ 466675 w 5144"/>
                <a:gd name="T13" fmla="*/ 41284 h 694"/>
                <a:gd name="T14" fmla="*/ 590486 w 5144"/>
                <a:gd name="T15" fmla="*/ 31757 h 694"/>
                <a:gd name="T16" fmla="*/ 733346 w 5144"/>
                <a:gd name="T17" fmla="*/ 22230 h 694"/>
                <a:gd name="T18" fmla="*/ 888904 w 5144"/>
                <a:gd name="T19" fmla="*/ 12703 h 694"/>
                <a:gd name="T20" fmla="*/ 1063510 w 5144"/>
                <a:gd name="T21" fmla="*/ 6351 h 694"/>
                <a:gd name="T22" fmla="*/ 1253990 w 5144"/>
                <a:gd name="T23" fmla="*/ 3176 h 694"/>
                <a:gd name="T24" fmla="*/ 1460342 w 5144"/>
                <a:gd name="T25" fmla="*/ 0 h 694"/>
                <a:gd name="T26" fmla="*/ 1682568 w 5144"/>
                <a:gd name="T27" fmla="*/ 3176 h 694"/>
                <a:gd name="T28" fmla="*/ 1920668 w 5144"/>
                <a:gd name="T29" fmla="*/ 9527 h 694"/>
                <a:gd name="T30" fmla="*/ 2177815 w 5144"/>
                <a:gd name="T31" fmla="*/ 22230 h 694"/>
                <a:gd name="T32" fmla="*/ 2450836 w 5144"/>
                <a:gd name="T33" fmla="*/ 38108 h 694"/>
                <a:gd name="T34" fmla="*/ 2739729 w 5144"/>
                <a:gd name="T35" fmla="*/ 63514 h 694"/>
                <a:gd name="T36" fmla="*/ 3047671 w 5144"/>
                <a:gd name="T37" fmla="*/ 92095 h 694"/>
                <a:gd name="T38" fmla="*/ 3374661 w 5144"/>
                <a:gd name="T39" fmla="*/ 127027 h 694"/>
                <a:gd name="T40" fmla="*/ 3717524 w 5144"/>
                <a:gd name="T41" fmla="*/ 168311 h 694"/>
                <a:gd name="T42" fmla="*/ 4079435 w 5144"/>
                <a:gd name="T43" fmla="*/ 219122 h 694"/>
                <a:gd name="T44" fmla="*/ 4457219 w 5144"/>
                <a:gd name="T45" fmla="*/ 276284 h 694"/>
                <a:gd name="T46" fmla="*/ 4854051 w 5144"/>
                <a:gd name="T47" fmla="*/ 342973 h 694"/>
                <a:gd name="T48" fmla="*/ 5269931 w 5144"/>
                <a:gd name="T49" fmla="*/ 422365 h 694"/>
                <a:gd name="T50" fmla="*/ 5704859 w 5144"/>
                <a:gd name="T51" fmla="*/ 508108 h 694"/>
                <a:gd name="T52" fmla="*/ 6158835 w 5144"/>
                <a:gd name="T53" fmla="*/ 603379 h 694"/>
                <a:gd name="T54" fmla="*/ 6631859 w 5144"/>
                <a:gd name="T55" fmla="*/ 711352 h 694"/>
                <a:gd name="T56" fmla="*/ 7123931 w 5144"/>
                <a:gd name="T57" fmla="*/ 828852 h 694"/>
                <a:gd name="T58" fmla="*/ 7635051 w 5144"/>
                <a:gd name="T59" fmla="*/ 959055 h 694"/>
                <a:gd name="T60" fmla="*/ 8165219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91 w 3112"/>
                <a:gd name="T5" fmla="*/ 887779 h 584"/>
                <a:gd name="T6" fmla="*/ 533460 w 3112"/>
                <a:gd name="T7" fmla="*/ 789489 h 584"/>
                <a:gd name="T8" fmla="*/ 803366 w 3112"/>
                <a:gd name="T9" fmla="*/ 722906 h 584"/>
                <a:gd name="T10" fmla="*/ 1114551 w 3112"/>
                <a:gd name="T11" fmla="*/ 649981 h 584"/>
                <a:gd name="T12" fmla="*/ 1460665 w 3112"/>
                <a:gd name="T13" fmla="*/ 570715 h 584"/>
                <a:gd name="T14" fmla="*/ 1832182 w 3112"/>
                <a:gd name="T15" fmla="*/ 485108 h 584"/>
                <a:gd name="T16" fmla="*/ 2225927 w 3112"/>
                <a:gd name="T17" fmla="*/ 402671 h 584"/>
                <a:gd name="T18" fmla="*/ 2629197 w 3112"/>
                <a:gd name="T19" fmla="*/ 320235 h 584"/>
                <a:gd name="T20" fmla="*/ 3041994 w 3112"/>
                <a:gd name="T21" fmla="*/ 244139 h 584"/>
                <a:gd name="T22" fmla="*/ 3451616 w 3112"/>
                <a:gd name="T23" fmla="*/ 171215 h 584"/>
                <a:gd name="T24" fmla="*/ 3654839 w 3112"/>
                <a:gd name="T25" fmla="*/ 139508 h 584"/>
                <a:gd name="T26" fmla="*/ 3851711 w 3112"/>
                <a:gd name="T27" fmla="*/ 107802 h 584"/>
                <a:gd name="T28" fmla="*/ 4048583 w 3112"/>
                <a:gd name="T29" fmla="*/ 82437 h 584"/>
                <a:gd name="T30" fmla="*/ 4239105 w 3112"/>
                <a:gd name="T31" fmla="*/ 57072 h 584"/>
                <a:gd name="T32" fmla="*/ 4426451 w 3112"/>
                <a:gd name="T33" fmla="*/ 38048 h 584"/>
                <a:gd name="T34" fmla="*/ 4604271 w 3112"/>
                <a:gd name="T35" fmla="*/ 22194 h 584"/>
                <a:gd name="T36" fmla="*/ 4775740 w 3112"/>
                <a:gd name="T37" fmla="*/ 9512 h 584"/>
                <a:gd name="T38" fmla="*/ 4940859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13DC8-675B-424E-BF9D-BC1414E45AAD}" type="datetimeFigureOut">
              <a:rPr lang="ru-RU"/>
              <a:pPr>
                <a:defRPr/>
              </a:pPr>
              <a:t>01.10.2018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CA792-03B5-4DFD-9AA1-ED006A0FC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78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45 h 640"/>
                <a:gd name="T6" fmla="*/ 3920617 w 2706"/>
                <a:gd name="T7" fmla="*/ 60262 h 640"/>
                <a:gd name="T8" fmla="*/ 3733317 w 2706"/>
                <a:gd name="T9" fmla="*/ 95151 h 640"/>
                <a:gd name="T10" fmla="*/ 3539667 w 2706"/>
                <a:gd name="T11" fmla="*/ 130039 h 640"/>
                <a:gd name="T12" fmla="*/ 3342842 w 2706"/>
                <a:gd name="T13" fmla="*/ 171271 h 640"/>
                <a:gd name="T14" fmla="*/ 3139669 w 2706"/>
                <a:gd name="T15" fmla="*/ 212503 h 640"/>
                <a:gd name="T16" fmla="*/ 2933320 w 2706"/>
                <a:gd name="T17" fmla="*/ 260078 h 640"/>
                <a:gd name="T18" fmla="*/ 2720623 w 2706"/>
                <a:gd name="T19" fmla="*/ 307654 h 640"/>
                <a:gd name="T20" fmla="*/ 2720623 w 2706"/>
                <a:gd name="T21" fmla="*/ 307654 h 640"/>
                <a:gd name="T22" fmla="*/ 2336498 w 2706"/>
                <a:gd name="T23" fmla="*/ 399633 h 640"/>
                <a:gd name="T24" fmla="*/ 1961896 w 2706"/>
                <a:gd name="T25" fmla="*/ 482097 h 640"/>
                <a:gd name="T26" fmla="*/ 1603167 w 2706"/>
                <a:gd name="T27" fmla="*/ 558217 h 640"/>
                <a:gd name="T28" fmla="*/ 1257137 w 2706"/>
                <a:gd name="T29" fmla="*/ 631166 h 640"/>
                <a:gd name="T30" fmla="*/ 926980 w 2706"/>
                <a:gd name="T31" fmla="*/ 694600 h 640"/>
                <a:gd name="T32" fmla="*/ 606347 w 2706"/>
                <a:gd name="T33" fmla="*/ 751690 h 640"/>
                <a:gd name="T34" fmla="*/ 298411 w 2706"/>
                <a:gd name="T35" fmla="*/ 805609 h 640"/>
                <a:gd name="T36" fmla="*/ 0 w 2706"/>
                <a:gd name="T37" fmla="*/ 853184 h 640"/>
                <a:gd name="T38" fmla="*/ 0 w 2706"/>
                <a:gd name="T39" fmla="*/ 853184 h 640"/>
                <a:gd name="T40" fmla="*/ 206348 w 2706"/>
                <a:gd name="T41" fmla="*/ 881729 h 640"/>
                <a:gd name="T42" fmla="*/ 403173 w 2706"/>
                <a:gd name="T43" fmla="*/ 907103 h 640"/>
                <a:gd name="T44" fmla="*/ 593648 w 2706"/>
                <a:gd name="T45" fmla="*/ 929304 h 640"/>
                <a:gd name="T46" fmla="*/ 780949 w 2706"/>
                <a:gd name="T47" fmla="*/ 948335 h 640"/>
                <a:gd name="T48" fmla="*/ 961900 w 2706"/>
                <a:gd name="T49" fmla="*/ 967365 h 640"/>
                <a:gd name="T50" fmla="*/ 1136503 w 2706"/>
                <a:gd name="T51" fmla="*/ 980051 h 640"/>
                <a:gd name="T52" fmla="*/ 1304756 w 2706"/>
                <a:gd name="T53" fmla="*/ 992738 h 640"/>
                <a:gd name="T54" fmla="*/ 1469835 w 2706"/>
                <a:gd name="T55" fmla="*/ 1002253 h 640"/>
                <a:gd name="T56" fmla="*/ 1631739 w 2706"/>
                <a:gd name="T57" fmla="*/ 1008597 h 640"/>
                <a:gd name="T58" fmla="*/ 1787294 w 2706"/>
                <a:gd name="T59" fmla="*/ 1011768 h 640"/>
                <a:gd name="T60" fmla="*/ 1936499 w 2706"/>
                <a:gd name="T61" fmla="*/ 1014940 h 640"/>
                <a:gd name="T62" fmla="*/ 2082530 w 2706"/>
                <a:gd name="T63" fmla="*/ 1014940 h 640"/>
                <a:gd name="T64" fmla="*/ 2225387 w 2706"/>
                <a:gd name="T65" fmla="*/ 1011768 h 640"/>
                <a:gd name="T66" fmla="*/ 2365069 w 2706"/>
                <a:gd name="T67" fmla="*/ 1008597 h 640"/>
                <a:gd name="T68" fmla="*/ 2498402 w 2706"/>
                <a:gd name="T69" fmla="*/ 1002253 h 640"/>
                <a:gd name="T70" fmla="*/ 2628560 w 2706"/>
                <a:gd name="T71" fmla="*/ 992738 h 640"/>
                <a:gd name="T72" fmla="*/ 2752369 w 2706"/>
                <a:gd name="T73" fmla="*/ 983223 h 640"/>
                <a:gd name="T74" fmla="*/ 2876178 w 2706"/>
                <a:gd name="T75" fmla="*/ 970536 h 640"/>
                <a:gd name="T76" fmla="*/ 2993637 w 2706"/>
                <a:gd name="T77" fmla="*/ 954678 h 640"/>
                <a:gd name="T78" fmla="*/ 3111097 w 2706"/>
                <a:gd name="T79" fmla="*/ 938820 h 640"/>
                <a:gd name="T80" fmla="*/ 3222208 w 2706"/>
                <a:gd name="T81" fmla="*/ 919789 h 640"/>
                <a:gd name="T82" fmla="*/ 3333319 w 2706"/>
                <a:gd name="T83" fmla="*/ 900759 h 640"/>
                <a:gd name="T84" fmla="*/ 3438080 w 2706"/>
                <a:gd name="T85" fmla="*/ 878557 h 640"/>
                <a:gd name="T86" fmla="*/ 3542841 w 2706"/>
                <a:gd name="T87" fmla="*/ 856356 h 640"/>
                <a:gd name="T88" fmla="*/ 3644428 w 2706"/>
                <a:gd name="T89" fmla="*/ 830982 h 640"/>
                <a:gd name="T90" fmla="*/ 3742841 w 2706"/>
                <a:gd name="T91" fmla="*/ 805609 h 640"/>
                <a:gd name="T92" fmla="*/ 3838078 w 2706"/>
                <a:gd name="T93" fmla="*/ 777063 h 640"/>
                <a:gd name="T94" fmla="*/ 3933316 w 2706"/>
                <a:gd name="T95" fmla="*/ 748518 h 640"/>
                <a:gd name="T96" fmla="*/ 4114267 w 2706"/>
                <a:gd name="T97" fmla="*/ 685085 h 640"/>
                <a:gd name="T98" fmla="*/ 4288870 w 2706"/>
                <a:gd name="T99" fmla="*/ 618479 h 640"/>
                <a:gd name="T100" fmla="*/ 4288870 w 2706"/>
                <a:gd name="T101" fmla="*/ 618479 h 640"/>
                <a:gd name="T102" fmla="*/ 4295219 w 2706"/>
                <a:gd name="T103" fmla="*/ 615307 h 640"/>
                <a:gd name="T104" fmla="*/ 4295219 w 2706"/>
                <a:gd name="T105" fmla="*/ 615307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254 w 5216"/>
                <a:gd name="T1" fmla="*/ 1132754 h 762"/>
                <a:gd name="T2" fmla="*/ 7911960 w 5216"/>
                <a:gd name="T3" fmla="*/ 1088333 h 762"/>
                <a:gd name="T4" fmla="*/ 7108700 w 5216"/>
                <a:gd name="T5" fmla="*/ 967759 h 762"/>
                <a:gd name="T6" fmla="*/ 6213365 w 5216"/>
                <a:gd name="T7" fmla="*/ 805937 h 762"/>
                <a:gd name="T8" fmla="*/ 5216433 w 5216"/>
                <a:gd name="T9" fmla="*/ 593348 h 762"/>
                <a:gd name="T10" fmla="*/ 4676693 w 5216"/>
                <a:gd name="T11" fmla="*/ 469601 h 762"/>
                <a:gd name="T12" fmla="*/ 4257600 w 5216"/>
                <a:gd name="T13" fmla="*/ 374412 h 762"/>
                <a:gd name="T14" fmla="*/ 3857557 w 5216"/>
                <a:gd name="T15" fmla="*/ 291914 h 762"/>
                <a:gd name="T16" fmla="*/ 3476564 w 5216"/>
                <a:gd name="T17" fmla="*/ 222109 h 762"/>
                <a:gd name="T18" fmla="*/ 3111445 w 5216"/>
                <a:gd name="T19" fmla="*/ 161822 h 762"/>
                <a:gd name="T20" fmla="*/ 2762201 w 5216"/>
                <a:gd name="T21" fmla="*/ 114227 h 762"/>
                <a:gd name="T22" fmla="*/ 2117688 w 5216"/>
                <a:gd name="T23" fmla="*/ 44422 h 762"/>
                <a:gd name="T24" fmla="*/ 1539848 w 5216"/>
                <a:gd name="T25" fmla="*/ 6346 h 762"/>
                <a:gd name="T26" fmla="*/ 1022332 w 5216"/>
                <a:gd name="T27" fmla="*/ 0 h 762"/>
                <a:gd name="T28" fmla="*/ 568315 w 5216"/>
                <a:gd name="T29" fmla="*/ 15865 h 762"/>
                <a:gd name="T30" fmla="*/ 174622 w 5216"/>
                <a:gd name="T31" fmla="*/ 50768 h 762"/>
                <a:gd name="T32" fmla="*/ 0 w 5216"/>
                <a:gd name="T33" fmla="*/ 76152 h 762"/>
                <a:gd name="T34" fmla="*/ 498466 w 5216"/>
                <a:gd name="T35" fmla="*/ 136438 h 762"/>
                <a:gd name="T36" fmla="*/ 1035032 w 5216"/>
                <a:gd name="T37" fmla="*/ 222109 h 762"/>
                <a:gd name="T38" fmla="*/ 1609697 w 5216"/>
                <a:gd name="T39" fmla="*/ 333163 h 762"/>
                <a:gd name="T40" fmla="*/ 2225636 w 5216"/>
                <a:gd name="T41" fmla="*/ 469601 h 762"/>
                <a:gd name="T42" fmla="*/ 2787601 w 5216"/>
                <a:gd name="T43" fmla="*/ 599694 h 762"/>
                <a:gd name="T44" fmla="*/ 3822633 w 5216"/>
                <a:gd name="T45" fmla="*/ 818629 h 762"/>
                <a:gd name="T46" fmla="*/ 4298874 w 5216"/>
                <a:gd name="T47" fmla="*/ 907473 h 762"/>
                <a:gd name="T48" fmla="*/ 4749716 w 5216"/>
                <a:gd name="T49" fmla="*/ 983624 h 762"/>
                <a:gd name="T50" fmla="*/ 5175159 w 5216"/>
                <a:gd name="T51" fmla="*/ 1050257 h 762"/>
                <a:gd name="T52" fmla="*/ 5575202 w 5216"/>
                <a:gd name="T53" fmla="*/ 1101025 h 762"/>
                <a:gd name="T54" fmla="*/ 5953020 w 5216"/>
                <a:gd name="T55" fmla="*/ 1145446 h 762"/>
                <a:gd name="T56" fmla="*/ 6308614 w 5216"/>
                <a:gd name="T57" fmla="*/ 1174003 h 762"/>
                <a:gd name="T58" fmla="*/ 6641983 w 5216"/>
                <a:gd name="T59" fmla="*/ 1196214 h 762"/>
                <a:gd name="T60" fmla="*/ 6959477 w 5216"/>
                <a:gd name="T61" fmla="*/ 1208906 h 762"/>
                <a:gd name="T62" fmla="*/ 7254747 w 5216"/>
                <a:gd name="T63" fmla="*/ 1208906 h 762"/>
                <a:gd name="T64" fmla="*/ 7534142 w 5216"/>
                <a:gd name="T65" fmla="*/ 1202560 h 762"/>
                <a:gd name="T66" fmla="*/ 7797663 w 5216"/>
                <a:gd name="T67" fmla="*/ 1186695 h 762"/>
                <a:gd name="T68" fmla="*/ 8045308 w 5216"/>
                <a:gd name="T69" fmla="*/ 1161311 h 762"/>
                <a:gd name="T70" fmla="*/ 8280254 w 5216"/>
                <a:gd name="T71" fmla="*/ 113275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244 h 694"/>
                <a:gd name="T2" fmla="*/ 0 w 5144"/>
                <a:gd name="T3" fmla="*/ 111244 h 694"/>
                <a:gd name="T4" fmla="*/ 28568 w 5144"/>
                <a:gd name="T5" fmla="*/ 104887 h 694"/>
                <a:gd name="T6" fmla="*/ 114274 w 5144"/>
                <a:gd name="T7" fmla="*/ 88995 h 694"/>
                <a:gd name="T8" fmla="*/ 260290 w 5144"/>
                <a:gd name="T9" fmla="*/ 66746 h 694"/>
                <a:gd name="T10" fmla="*/ 355519 w 5144"/>
                <a:gd name="T11" fmla="*/ 54033 h 694"/>
                <a:gd name="T12" fmla="*/ 466618 w 5144"/>
                <a:gd name="T13" fmla="*/ 41319 h 694"/>
                <a:gd name="T14" fmla="*/ 590415 w 5144"/>
                <a:gd name="T15" fmla="*/ 31784 h 694"/>
                <a:gd name="T16" fmla="*/ 733257 w 5144"/>
                <a:gd name="T17" fmla="*/ 22249 h 694"/>
                <a:gd name="T18" fmla="*/ 888797 w 5144"/>
                <a:gd name="T19" fmla="*/ 12714 h 694"/>
                <a:gd name="T20" fmla="*/ 1063382 w 5144"/>
                <a:gd name="T21" fmla="*/ 6357 h 694"/>
                <a:gd name="T22" fmla="*/ 1253838 w 5144"/>
                <a:gd name="T23" fmla="*/ 3178 h 694"/>
                <a:gd name="T24" fmla="*/ 1460166 w 5144"/>
                <a:gd name="T25" fmla="*/ 0 h 694"/>
                <a:gd name="T26" fmla="*/ 1682365 w 5144"/>
                <a:gd name="T27" fmla="*/ 3178 h 694"/>
                <a:gd name="T28" fmla="*/ 1920435 w 5144"/>
                <a:gd name="T29" fmla="*/ 9535 h 694"/>
                <a:gd name="T30" fmla="*/ 2177552 w 5144"/>
                <a:gd name="T31" fmla="*/ 22249 h 694"/>
                <a:gd name="T32" fmla="*/ 2450539 w 5144"/>
                <a:gd name="T33" fmla="*/ 38141 h 694"/>
                <a:gd name="T34" fmla="*/ 2739398 w 5144"/>
                <a:gd name="T35" fmla="*/ 63568 h 694"/>
                <a:gd name="T36" fmla="*/ 3047302 w 5144"/>
                <a:gd name="T37" fmla="*/ 92173 h 694"/>
                <a:gd name="T38" fmla="*/ 3374253 w 5144"/>
                <a:gd name="T39" fmla="*/ 127136 h 694"/>
                <a:gd name="T40" fmla="*/ 3717074 w 5144"/>
                <a:gd name="T41" fmla="*/ 168455 h 694"/>
                <a:gd name="T42" fmla="*/ 4078941 w 5144"/>
                <a:gd name="T43" fmla="*/ 219309 h 694"/>
                <a:gd name="T44" fmla="*/ 4456680 w 5144"/>
                <a:gd name="T45" fmla="*/ 276520 h 694"/>
                <a:gd name="T46" fmla="*/ 4853464 w 5144"/>
                <a:gd name="T47" fmla="*/ 343266 h 694"/>
                <a:gd name="T48" fmla="*/ 5269294 w 5144"/>
                <a:gd name="T49" fmla="*/ 422726 h 694"/>
                <a:gd name="T50" fmla="*/ 5704169 w 5144"/>
                <a:gd name="T51" fmla="*/ 508543 h 694"/>
                <a:gd name="T52" fmla="*/ 6158090 w 5144"/>
                <a:gd name="T53" fmla="*/ 603894 h 694"/>
                <a:gd name="T54" fmla="*/ 6631057 w 5144"/>
                <a:gd name="T55" fmla="*/ 711960 h 694"/>
                <a:gd name="T56" fmla="*/ 7123069 w 5144"/>
                <a:gd name="T57" fmla="*/ 829560 h 694"/>
                <a:gd name="T58" fmla="*/ 7634127 w 5144"/>
                <a:gd name="T59" fmla="*/ 959874 h 694"/>
                <a:gd name="T60" fmla="*/ 8164231 w 5144"/>
                <a:gd name="T61" fmla="*/ 1102902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6979 h 584"/>
                <a:gd name="T2" fmla="*/ 0 w 3112"/>
                <a:gd name="T3" fmla="*/ 926979 h 584"/>
                <a:gd name="T4" fmla="*/ 142845 w 3112"/>
                <a:gd name="T5" fmla="*/ 888884 h 584"/>
                <a:gd name="T6" fmla="*/ 533288 w 3112"/>
                <a:gd name="T7" fmla="*/ 790472 h 584"/>
                <a:gd name="T8" fmla="*/ 803107 w 3112"/>
                <a:gd name="T9" fmla="*/ 723806 h 584"/>
                <a:gd name="T10" fmla="*/ 1114192 w 3112"/>
                <a:gd name="T11" fmla="*/ 650790 h 584"/>
                <a:gd name="T12" fmla="*/ 1460194 w 3112"/>
                <a:gd name="T13" fmla="*/ 571425 h 584"/>
                <a:gd name="T14" fmla="*/ 1831591 w 3112"/>
                <a:gd name="T15" fmla="*/ 485712 h 584"/>
                <a:gd name="T16" fmla="*/ 2225209 w 3112"/>
                <a:gd name="T17" fmla="*/ 403172 h 584"/>
                <a:gd name="T18" fmla="*/ 2628349 w 3112"/>
                <a:gd name="T19" fmla="*/ 320633 h 584"/>
                <a:gd name="T20" fmla="*/ 3041013 w 3112"/>
                <a:gd name="T21" fmla="*/ 244443 h 584"/>
                <a:gd name="T22" fmla="*/ 3450502 w 3112"/>
                <a:gd name="T23" fmla="*/ 171428 h 584"/>
                <a:gd name="T24" fmla="*/ 3653659 w 3112"/>
                <a:gd name="T25" fmla="*/ 139682 h 584"/>
                <a:gd name="T26" fmla="*/ 3850468 w 3112"/>
                <a:gd name="T27" fmla="*/ 107936 h 584"/>
                <a:gd name="T28" fmla="*/ 4047277 w 3112"/>
                <a:gd name="T29" fmla="*/ 82539 h 584"/>
                <a:gd name="T30" fmla="*/ 4237737 w 3112"/>
                <a:gd name="T31" fmla="*/ 57143 h 584"/>
                <a:gd name="T32" fmla="*/ 4425023 w 3112"/>
                <a:gd name="T33" fmla="*/ 38095 h 584"/>
                <a:gd name="T34" fmla="*/ 4602786 w 3112"/>
                <a:gd name="T35" fmla="*/ 22222 h 584"/>
                <a:gd name="T36" fmla="*/ 4774200 w 3112"/>
                <a:gd name="T37" fmla="*/ 9524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B3648-6EA9-4436-9E33-1FAEA84369BA}" type="datetimeFigureOut">
              <a:rPr lang="ru-RU"/>
              <a:pPr>
                <a:defRPr/>
              </a:pPr>
              <a:t>01.10.2018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23DA1-E9D7-4CE8-916F-CBFF090BF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47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79 h 640"/>
                <a:gd name="T6" fmla="*/ 3920617 w 2706"/>
                <a:gd name="T7" fmla="*/ 60334 h 640"/>
                <a:gd name="T8" fmla="*/ 3733317 w 2706"/>
                <a:gd name="T9" fmla="*/ 95264 h 640"/>
                <a:gd name="T10" fmla="*/ 3539667 w 2706"/>
                <a:gd name="T11" fmla="*/ 130194 h 640"/>
                <a:gd name="T12" fmla="*/ 3342842 w 2706"/>
                <a:gd name="T13" fmla="*/ 171476 h 640"/>
                <a:gd name="T14" fmla="*/ 3139669 w 2706"/>
                <a:gd name="T15" fmla="*/ 212757 h 640"/>
                <a:gd name="T16" fmla="*/ 2933320 w 2706"/>
                <a:gd name="T17" fmla="*/ 260389 h 640"/>
                <a:gd name="T18" fmla="*/ 2720623 w 2706"/>
                <a:gd name="T19" fmla="*/ 308021 h 640"/>
                <a:gd name="T20" fmla="*/ 2720623 w 2706"/>
                <a:gd name="T21" fmla="*/ 308021 h 640"/>
                <a:gd name="T22" fmla="*/ 2336498 w 2706"/>
                <a:gd name="T23" fmla="*/ 400110 h 640"/>
                <a:gd name="T24" fmla="*/ 1961896 w 2706"/>
                <a:gd name="T25" fmla="*/ 482672 h 640"/>
                <a:gd name="T26" fmla="*/ 1603167 w 2706"/>
                <a:gd name="T27" fmla="*/ 558884 h 640"/>
                <a:gd name="T28" fmla="*/ 1257137 w 2706"/>
                <a:gd name="T29" fmla="*/ 631920 h 640"/>
                <a:gd name="T30" fmla="*/ 926980 w 2706"/>
                <a:gd name="T31" fmla="*/ 695429 h 640"/>
                <a:gd name="T32" fmla="*/ 606347 w 2706"/>
                <a:gd name="T33" fmla="*/ 752588 h 640"/>
                <a:gd name="T34" fmla="*/ 298411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48 w 2706"/>
                <a:gd name="T41" fmla="*/ 882782 h 640"/>
                <a:gd name="T42" fmla="*/ 403173 w 2706"/>
                <a:gd name="T43" fmla="*/ 908186 h 640"/>
                <a:gd name="T44" fmla="*/ 593648 w 2706"/>
                <a:gd name="T45" fmla="*/ 930414 h 640"/>
                <a:gd name="T46" fmla="*/ 780949 w 2706"/>
                <a:gd name="T47" fmla="*/ 949467 h 640"/>
                <a:gd name="T48" fmla="*/ 961900 w 2706"/>
                <a:gd name="T49" fmla="*/ 968520 h 640"/>
                <a:gd name="T50" fmla="*/ 1136503 w 2706"/>
                <a:gd name="T51" fmla="*/ 981222 h 640"/>
                <a:gd name="T52" fmla="*/ 1304756 w 2706"/>
                <a:gd name="T53" fmla="*/ 993924 h 640"/>
                <a:gd name="T54" fmla="*/ 1469835 w 2706"/>
                <a:gd name="T55" fmla="*/ 1003450 h 640"/>
                <a:gd name="T56" fmla="*/ 1631739 w 2706"/>
                <a:gd name="T57" fmla="*/ 1009801 h 640"/>
                <a:gd name="T58" fmla="*/ 1787294 w 2706"/>
                <a:gd name="T59" fmla="*/ 1012977 h 640"/>
                <a:gd name="T60" fmla="*/ 1936499 w 2706"/>
                <a:gd name="T61" fmla="*/ 1016152 h 640"/>
                <a:gd name="T62" fmla="*/ 2082530 w 2706"/>
                <a:gd name="T63" fmla="*/ 1016152 h 640"/>
                <a:gd name="T64" fmla="*/ 2225387 w 2706"/>
                <a:gd name="T65" fmla="*/ 1012977 h 640"/>
                <a:gd name="T66" fmla="*/ 2365069 w 2706"/>
                <a:gd name="T67" fmla="*/ 1009801 h 640"/>
                <a:gd name="T68" fmla="*/ 2498402 w 2706"/>
                <a:gd name="T69" fmla="*/ 1003450 h 640"/>
                <a:gd name="T70" fmla="*/ 2628560 w 2706"/>
                <a:gd name="T71" fmla="*/ 993924 h 640"/>
                <a:gd name="T72" fmla="*/ 2752369 w 2706"/>
                <a:gd name="T73" fmla="*/ 984397 h 640"/>
                <a:gd name="T74" fmla="*/ 2876178 w 2706"/>
                <a:gd name="T75" fmla="*/ 971695 h 640"/>
                <a:gd name="T76" fmla="*/ 2993637 w 2706"/>
                <a:gd name="T77" fmla="*/ 955818 h 640"/>
                <a:gd name="T78" fmla="*/ 3111097 w 2706"/>
                <a:gd name="T79" fmla="*/ 939941 h 640"/>
                <a:gd name="T80" fmla="*/ 3222208 w 2706"/>
                <a:gd name="T81" fmla="*/ 920888 h 640"/>
                <a:gd name="T82" fmla="*/ 3333319 w 2706"/>
                <a:gd name="T83" fmla="*/ 901835 h 640"/>
                <a:gd name="T84" fmla="*/ 3438080 w 2706"/>
                <a:gd name="T85" fmla="*/ 879607 h 640"/>
                <a:gd name="T86" fmla="*/ 3542841 w 2706"/>
                <a:gd name="T87" fmla="*/ 857378 h 640"/>
                <a:gd name="T88" fmla="*/ 3644428 w 2706"/>
                <a:gd name="T89" fmla="*/ 831974 h 640"/>
                <a:gd name="T90" fmla="*/ 3742841 w 2706"/>
                <a:gd name="T91" fmla="*/ 806571 h 640"/>
                <a:gd name="T92" fmla="*/ 3838078 w 2706"/>
                <a:gd name="T93" fmla="*/ 777991 h 640"/>
                <a:gd name="T94" fmla="*/ 3933316 w 2706"/>
                <a:gd name="T95" fmla="*/ 749412 h 640"/>
                <a:gd name="T96" fmla="*/ 4114267 w 2706"/>
                <a:gd name="T97" fmla="*/ 685903 h 640"/>
                <a:gd name="T98" fmla="*/ 4288870 w 2706"/>
                <a:gd name="T99" fmla="*/ 619218 h 640"/>
                <a:gd name="T100" fmla="*/ 4288870 w 2706"/>
                <a:gd name="T101" fmla="*/ 619218 h 640"/>
                <a:gd name="T102" fmla="*/ 4295219 w 2706"/>
                <a:gd name="T103" fmla="*/ 616042 h 640"/>
                <a:gd name="T104" fmla="*/ 4295219 w 2706"/>
                <a:gd name="T105" fmla="*/ 616042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254 w 5216"/>
                <a:gd name="T1" fmla="*/ 1131992 h 762"/>
                <a:gd name="T2" fmla="*/ 7911960 w 5216"/>
                <a:gd name="T3" fmla="*/ 1087600 h 762"/>
                <a:gd name="T4" fmla="*/ 7108700 w 5216"/>
                <a:gd name="T5" fmla="*/ 967108 h 762"/>
                <a:gd name="T6" fmla="*/ 6213365 w 5216"/>
                <a:gd name="T7" fmla="*/ 805395 h 762"/>
                <a:gd name="T8" fmla="*/ 5216433 w 5216"/>
                <a:gd name="T9" fmla="*/ 592948 h 762"/>
                <a:gd name="T10" fmla="*/ 4676693 w 5216"/>
                <a:gd name="T11" fmla="*/ 469285 h 762"/>
                <a:gd name="T12" fmla="*/ 4257600 w 5216"/>
                <a:gd name="T13" fmla="*/ 374160 h 762"/>
                <a:gd name="T14" fmla="*/ 3857557 w 5216"/>
                <a:gd name="T15" fmla="*/ 291718 h 762"/>
                <a:gd name="T16" fmla="*/ 3476564 w 5216"/>
                <a:gd name="T17" fmla="*/ 221959 h 762"/>
                <a:gd name="T18" fmla="*/ 3111445 w 5216"/>
                <a:gd name="T19" fmla="*/ 161713 h 762"/>
                <a:gd name="T20" fmla="*/ 2762201 w 5216"/>
                <a:gd name="T21" fmla="*/ 114150 h 762"/>
                <a:gd name="T22" fmla="*/ 2117688 w 5216"/>
                <a:gd name="T23" fmla="*/ 44392 h 762"/>
                <a:gd name="T24" fmla="*/ 1539848 w 5216"/>
                <a:gd name="T25" fmla="*/ 6342 h 762"/>
                <a:gd name="T26" fmla="*/ 1022332 w 5216"/>
                <a:gd name="T27" fmla="*/ 0 h 762"/>
                <a:gd name="T28" fmla="*/ 568315 w 5216"/>
                <a:gd name="T29" fmla="*/ 15854 h 762"/>
                <a:gd name="T30" fmla="*/ 174622 w 5216"/>
                <a:gd name="T31" fmla="*/ 50734 h 762"/>
                <a:gd name="T32" fmla="*/ 0 w 5216"/>
                <a:gd name="T33" fmla="*/ 76100 h 762"/>
                <a:gd name="T34" fmla="*/ 498466 w 5216"/>
                <a:gd name="T35" fmla="*/ 136346 h 762"/>
                <a:gd name="T36" fmla="*/ 1035032 w 5216"/>
                <a:gd name="T37" fmla="*/ 221959 h 762"/>
                <a:gd name="T38" fmla="*/ 1609697 w 5216"/>
                <a:gd name="T39" fmla="*/ 332939 h 762"/>
                <a:gd name="T40" fmla="*/ 2225636 w 5216"/>
                <a:gd name="T41" fmla="*/ 469285 h 762"/>
                <a:gd name="T42" fmla="*/ 2787601 w 5216"/>
                <a:gd name="T43" fmla="*/ 599290 h 762"/>
                <a:gd name="T44" fmla="*/ 3822633 w 5216"/>
                <a:gd name="T45" fmla="*/ 818078 h 762"/>
                <a:gd name="T46" fmla="*/ 4298874 w 5216"/>
                <a:gd name="T47" fmla="*/ 906862 h 762"/>
                <a:gd name="T48" fmla="*/ 4749716 w 5216"/>
                <a:gd name="T49" fmla="*/ 982962 h 762"/>
                <a:gd name="T50" fmla="*/ 5175159 w 5216"/>
                <a:gd name="T51" fmla="*/ 1049550 h 762"/>
                <a:gd name="T52" fmla="*/ 5575202 w 5216"/>
                <a:gd name="T53" fmla="*/ 1100283 h 762"/>
                <a:gd name="T54" fmla="*/ 5953020 w 5216"/>
                <a:gd name="T55" fmla="*/ 1144675 h 762"/>
                <a:gd name="T56" fmla="*/ 6308614 w 5216"/>
                <a:gd name="T57" fmla="*/ 1173213 h 762"/>
                <a:gd name="T58" fmla="*/ 6641983 w 5216"/>
                <a:gd name="T59" fmla="*/ 1195409 h 762"/>
                <a:gd name="T60" fmla="*/ 6959477 w 5216"/>
                <a:gd name="T61" fmla="*/ 1208092 h 762"/>
                <a:gd name="T62" fmla="*/ 7254747 w 5216"/>
                <a:gd name="T63" fmla="*/ 1208092 h 762"/>
                <a:gd name="T64" fmla="*/ 7534142 w 5216"/>
                <a:gd name="T65" fmla="*/ 1201750 h 762"/>
                <a:gd name="T66" fmla="*/ 7797663 w 5216"/>
                <a:gd name="T67" fmla="*/ 1185896 h 762"/>
                <a:gd name="T68" fmla="*/ 8045308 w 5216"/>
                <a:gd name="T69" fmla="*/ 1160529 h 762"/>
                <a:gd name="T70" fmla="*/ 8280254 w 5216"/>
                <a:gd name="T71" fmla="*/ 1131992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68 w 5144"/>
                <a:gd name="T5" fmla="*/ 104797 h 694"/>
                <a:gd name="T6" fmla="*/ 114274 w 5144"/>
                <a:gd name="T7" fmla="*/ 88919 h 694"/>
                <a:gd name="T8" fmla="*/ 260290 w 5144"/>
                <a:gd name="T9" fmla="*/ 66689 h 694"/>
                <a:gd name="T10" fmla="*/ 355519 w 5144"/>
                <a:gd name="T11" fmla="*/ 53987 h 694"/>
                <a:gd name="T12" fmla="*/ 466618 w 5144"/>
                <a:gd name="T13" fmla="*/ 41284 h 694"/>
                <a:gd name="T14" fmla="*/ 590415 w 5144"/>
                <a:gd name="T15" fmla="*/ 31757 h 694"/>
                <a:gd name="T16" fmla="*/ 733257 w 5144"/>
                <a:gd name="T17" fmla="*/ 22230 h 694"/>
                <a:gd name="T18" fmla="*/ 888797 w 5144"/>
                <a:gd name="T19" fmla="*/ 12703 h 694"/>
                <a:gd name="T20" fmla="*/ 1063382 w 5144"/>
                <a:gd name="T21" fmla="*/ 6351 h 694"/>
                <a:gd name="T22" fmla="*/ 1253838 w 5144"/>
                <a:gd name="T23" fmla="*/ 3176 h 694"/>
                <a:gd name="T24" fmla="*/ 1460166 w 5144"/>
                <a:gd name="T25" fmla="*/ 0 h 694"/>
                <a:gd name="T26" fmla="*/ 1682365 w 5144"/>
                <a:gd name="T27" fmla="*/ 3176 h 694"/>
                <a:gd name="T28" fmla="*/ 1920435 w 5144"/>
                <a:gd name="T29" fmla="*/ 9527 h 694"/>
                <a:gd name="T30" fmla="*/ 2177552 w 5144"/>
                <a:gd name="T31" fmla="*/ 22230 h 694"/>
                <a:gd name="T32" fmla="*/ 2450539 w 5144"/>
                <a:gd name="T33" fmla="*/ 38108 h 694"/>
                <a:gd name="T34" fmla="*/ 2739398 w 5144"/>
                <a:gd name="T35" fmla="*/ 63514 h 694"/>
                <a:gd name="T36" fmla="*/ 3047302 w 5144"/>
                <a:gd name="T37" fmla="*/ 92095 h 694"/>
                <a:gd name="T38" fmla="*/ 3374253 w 5144"/>
                <a:gd name="T39" fmla="*/ 127027 h 694"/>
                <a:gd name="T40" fmla="*/ 3717074 w 5144"/>
                <a:gd name="T41" fmla="*/ 168311 h 694"/>
                <a:gd name="T42" fmla="*/ 4078941 w 5144"/>
                <a:gd name="T43" fmla="*/ 219122 h 694"/>
                <a:gd name="T44" fmla="*/ 4456680 w 5144"/>
                <a:gd name="T45" fmla="*/ 276284 h 694"/>
                <a:gd name="T46" fmla="*/ 4853464 w 5144"/>
                <a:gd name="T47" fmla="*/ 342973 h 694"/>
                <a:gd name="T48" fmla="*/ 5269294 w 5144"/>
                <a:gd name="T49" fmla="*/ 422365 h 694"/>
                <a:gd name="T50" fmla="*/ 5704169 w 5144"/>
                <a:gd name="T51" fmla="*/ 508108 h 694"/>
                <a:gd name="T52" fmla="*/ 6158090 w 5144"/>
                <a:gd name="T53" fmla="*/ 603379 h 694"/>
                <a:gd name="T54" fmla="*/ 6631057 w 5144"/>
                <a:gd name="T55" fmla="*/ 711352 h 694"/>
                <a:gd name="T56" fmla="*/ 7123069 w 5144"/>
                <a:gd name="T57" fmla="*/ 828852 h 694"/>
                <a:gd name="T58" fmla="*/ 7634127 w 5144"/>
                <a:gd name="T59" fmla="*/ 959055 h 694"/>
                <a:gd name="T60" fmla="*/ 8164231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45 w 3112"/>
                <a:gd name="T5" fmla="*/ 887779 h 584"/>
                <a:gd name="T6" fmla="*/ 533288 w 3112"/>
                <a:gd name="T7" fmla="*/ 789489 h 584"/>
                <a:gd name="T8" fmla="*/ 803107 w 3112"/>
                <a:gd name="T9" fmla="*/ 722906 h 584"/>
                <a:gd name="T10" fmla="*/ 1114192 w 3112"/>
                <a:gd name="T11" fmla="*/ 649981 h 584"/>
                <a:gd name="T12" fmla="*/ 1460194 w 3112"/>
                <a:gd name="T13" fmla="*/ 570715 h 584"/>
                <a:gd name="T14" fmla="*/ 1831591 w 3112"/>
                <a:gd name="T15" fmla="*/ 485108 h 584"/>
                <a:gd name="T16" fmla="*/ 2225209 w 3112"/>
                <a:gd name="T17" fmla="*/ 402671 h 584"/>
                <a:gd name="T18" fmla="*/ 2628349 w 3112"/>
                <a:gd name="T19" fmla="*/ 320235 h 584"/>
                <a:gd name="T20" fmla="*/ 3041013 w 3112"/>
                <a:gd name="T21" fmla="*/ 244139 h 584"/>
                <a:gd name="T22" fmla="*/ 3450502 w 3112"/>
                <a:gd name="T23" fmla="*/ 171215 h 584"/>
                <a:gd name="T24" fmla="*/ 3653659 w 3112"/>
                <a:gd name="T25" fmla="*/ 139508 h 584"/>
                <a:gd name="T26" fmla="*/ 3850468 w 3112"/>
                <a:gd name="T27" fmla="*/ 107802 h 584"/>
                <a:gd name="T28" fmla="*/ 4047277 w 3112"/>
                <a:gd name="T29" fmla="*/ 82437 h 584"/>
                <a:gd name="T30" fmla="*/ 4237737 w 3112"/>
                <a:gd name="T31" fmla="*/ 57072 h 584"/>
                <a:gd name="T32" fmla="*/ 4425023 w 3112"/>
                <a:gd name="T33" fmla="*/ 38048 h 584"/>
                <a:gd name="T34" fmla="*/ 4602786 w 3112"/>
                <a:gd name="T35" fmla="*/ 22194 h 584"/>
                <a:gd name="T36" fmla="*/ 4774200 w 3112"/>
                <a:gd name="T37" fmla="*/ 9512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275F2-2E62-4264-8D14-61946556E87D}" type="datetimeFigureOut">
              <a:rPr lang="ru-RU"/>
              <a:pPr>
                <a:defRPr/>
              </a:pPr>
              <a:t>01.10.2018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5AC0F-DD3E-40C2-800E-0B6868710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9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461 w 2706"/>
                <a:gd name="T1" fmla="*/ 0 h 640"/>
                <a:gd name="T2" fmla="*/ 4286461 w 2706"/>
                <a:gd name="T3" fmla="*/ 0 h 640"/>
                <a:gd name="T4" fmla="*/ 4105477 w 2706"/>
                <a:gd name="T5" fmla="*/ 28579 h 640"/>
                <a:gd name="T6" fmla="*/ 3921318 w 2706"/>
                <a:gd name="T7" fmla="*/ 60334 h 640"/>
                <a:gd name="T8" fmla="*/ 3733983 w 2706"/>
                <a:gd name="T9" fmla="*/ 95264 h 640"/>
                <a:gd name="T10" fmla="*/ 3540299 w 2706"/>
                <a:gd name="T11" fmla="*/ 130194 h 640"/>
                <a:gd name="T12" fmla="*/ 3343439 w 2706"/>
                <a:gd name="T13" fmla="*/ 171476 h 640"/>
                <a:gd name="T14" fmla="*/ 3140229 w 2706"/>
                <a:gd name="T15" fmla="*/ 212757 h 640"/>
                <a:gd name="T16" fmla="*/ 2933844 w 2706"/>
                <a:gd name="T17" fmla="*/ 260389 h 640"/>
                <a:gd name="T18" fmla="*/ 2721109 w 2706"/>
                <a:gd name="T19" fmla="*/ 308021 h 640"/>
                <a:gd name="T20" fmla="*/ 2721109 w 2706"/>
                <a:gd name="T21" fmla="*/ 308021 h 640"/>
                <a:gd name="T22" fmla="*/ 2336915 w 2706"/>
                <a:gd name="T23" fmla="*/ 400110 h 640"/>
                <a:gd name="T24" fmla="*/ 1962246 w 2706"/>
                <a:gd name="T25" fmla="*/ 482672 h 640"/>
                <a:gd name="T26" fmla="*/ 1603454 w 2706"/>
                <a:gd name="T27" fmla="*/ 558884 h 640"/>
                <a:gd name="T28" fmla="*/ 1257362 w 2706"/>
                <a:gd name="T29" fmla="*/ 631920 h 640"/>
                <a:gd name="T30" fmla="*/ 927146 w 2706"/>
                <a:gd name="T31" fmla="*/ 695429 h 640"/>
                <a:gd name="T32" fmla="*/ 606455 w 2706"/>
                <a:gd name="T33" fmla="*/ 752588 h 640"/>
                <a:gd name="T34" fmla="*/ 298465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85 w 2706"/>
                <a:gd name="T41" fmla="*/ 882782 h 640"/>
                <a:gd name="T42" fmla="*/ 403245 w 2706"/>
                <a:gd name="T43" fmla="*/ 908186 h 640"/>
                <a:gd name="T44" fmla="*/ 593754 w 2706"/>
                <a:gd name="T45" fmla="*/ 930414 h 640"/>
                <a:gd name="T46" fmla="*/ 781088 w 2706"/>
                <a:gd name="T47" fmla="*/ 949467 h 640"/>
                <a:gd name="T48" fmla="*/ 962072 w 2706"/>
                <a:gd name="T49" fmla="*/ 968520 h 640"/>
                <a:gd name="T50" fmla="*/ 1136706 w 2706"/>
                <a:gd name="T51" fmla="*/ 981222 h 640"/>
                <a:gd name="T52" fmla="*/ 1304989 w 2706"/>
                <a:gd name="T53" fmla="*/ 993924 h 640"/>
                <a:gd name="T54" fmla="*/ 1470097 w 2706"/>
                <a:gd name="T55" fmla="*/ 1003450 h 640"/>
                <a:gd name="T56" fmla="*/ 1632030 w 2706"/>
                <a:gd name="T57" fmla="*/ 1009801 h 640"/>
                <a:gd name="T58" fmla="*/ 1787613 w 2706"/>
                <a:gd name="T59" fmla="*/ 1012977 h 640"/>
                <a:gd name="T60" fmla="*/ 1936845 w 2706"/>
                <a:gd name="T61" fmla="*/ 1016152 h 640"/>
                <a:gd name="T62" fmla="*/ 2082902 w 2706"/>
                <a:gd name="T63" fmla="*/ 1016152 h 640"/>
                <a:gd name="T64" fmla="*/ 2225784 w 2706"/>
                <a:gd name="T65" fmla="*/ 1012977 h 640"/>
                <a:gd name="T66" fmla="*/ 2365491 w 2706"/>
                <a:gd name="T67" fmla="*/ 1009801 h 640"/>
                <a:gd name="T68" fmla="*/ 2498848 w 2706"/>
                <a:gd name="T69" fmla="*/ 1003450 h 640"/>
                <a:gd name="T70" fmla="*/ 2629029 w 2706"/>
                <a:gd name="T71" fmla="*/ 993924 h 640"/>
                <a:gd name="T72" fmla="*/ 2752860 w 2706"/>
                <a:gd name="T73" fmla="*/ 984397 h 640"/>
                <a:gd name="T74" fmla="*/ 2876691 w 2706"/>
                <a:gd name="T75" fmla="*/ 971695 h 640"/>
                <a:gd name="T76" fmla="*/ 2994172 w 2706"/>
                <a:gd name="T77" fmla="*/ 955818 h 640"/>
                <a:gd name="T78" fmla="*/ 3111653 w 2706"/>
                <a:gd name="T79" fmla="*/ 939941 h 640"/>
                <a:gd name="T80" fmla="*/ 3222783 w 2706"/>
                <a:gd name="T81" fmla="*/ 920888 h 640"/>
                <a:gd name="T82" fmla="*/ 3333914 w 2706"/>
                <a:gd name="T83" fmla="*/ 901835 h 640"/>
                <a:gd name="T84" fmla="*/ 3438694 w 2706"/>
                <a:gd name="T85" fmla="*/ 879607 h 640"/>
                <a:gd name="T86" fmla="*/ 3543474 w 2706"/>
                <a:gd name="T87" fmla="*/ 857378 h 640"/>
                <a:gd name="T88" fmla="*/ 3645079 w 2706"/>
                <a:gd name="T89" fmla="*/ 831974 h 640"/>
                <a:gd name="T90" fmla="*/ 3743509 w 2706"/>
                <a:gd name="T91" fmla="*/ 806571 h 640"/>
                <a:gd name="T92" fmla="*/ 3838764 w 2706"/>
                <a:gd name="T93" fmla="*/ 777991 h 640"/>
                <a:gd name="T94" fmla="*/ 3934018 w 2706"/>
                <a:gd name="T95" fmla="*/ 749412 h 640"/>
                <a:gd name="T96" fmla="*/ 4115002 w 2706"/>
                <a:gd name="T97" fmla="*/ 685903 h 640"/>
                <a:gd name="T98" fmla="*/ 4289636 w 2706"/>
                <a:gd name="T99" fmla="*/ 619218 h 640"/>
                <a:gd name="T100" fmla="*/ 4289636 w 2706"/>
                <a:gd name="T101" fmla="*/ 619218 h 640"/>
                <a:gd name="T102" fmla="*/ 4295986 w 2706"/>
                <a:gd name="T103" fmla="*/ 616042 h 640"/>
                <a:gd name="T104" fmla="*/ 4295986 w 2706"/>
                <a:gd name="T105" fmla="*/ 616042 h 640"/>
                <a:gd name="T106" fmla="*/ 4295986 w 2706"/>
                <a:gd name="T107" fmla="*/ 0 h 640"/>
                <a:gd name="T108" fmla="*/ 4295986 w 2706"/>
                <a:gd name="T109" fmla="*/ 0 h 640"/>
                <a:gd name="T110" fmla="*/ 4286461 w 2706"/>
                <a:gd name="T111" fmla="*/ 0 h 640"/>
                <a:gd name="T112" fmla="*/ 4286461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79020 w 5216"/>
                <a:gd name="T1" fmla="*/ 1131991 h 762"/>
                <a:gd name="T2" fmla="*/ 7910781 w 5216"/>
                <a:gd name="T3" fmla="*/ 1087599 h 762"/>
                <a:gd name="T4" fmla="*/ 7107640 w 5216"/>
                <a:gd name="T5" fmla="*/ 967107 h 762"/>
                <a:gd name="T6" fmla="*/ 6212439 w 5216"/>
                <a:gd name="T7" fmla="*/ 805394 h 762"/>
                <a:gd name="T8" fmla="*/ 5215656 w 5216"/>
                <a:gd name="T9" fmla="*/ 592948 h 762"/>
                <a:gd name="T10" fmla="*/ 4675996 w 5216"/>
                <a:gd name="T11" fmla="*/ 469285 h 762"/>
                <a:gd name="T12" fmla="*/ 4256965 w 5216"/>
                <a:gd name="T13" fmla="*/ 374159 h 762"/>
                <a:gd name="T14" fmla="*/ 3856982 w 5216"/>
                <a:gd name="T15" fmla="*/ 291718 h 762"/>
                <a:gd name="T16" fmla="*/ 3476046 w 5216"/>
                <a:gd name="T17" fmla="*/ 221959 h 762"/>
                <a:gd name="T18" fmla="*/ 3110981 w 5216"/>
                <a:gd name="T19" fmla="*/ 161713 h 762"/>
                <a:gd name="T20" fmla="*/ 2761790 w 5216"/>
                <a:gd name="T21" fmla="*/ 114150 h 762"/>
                <a:gd name="T22" fmla="*/ 2117372 w 5216"/>
                <a:gd name="T23" fmla="*/ 44392 h 762"/>
                <a:gd name="T24" fmla="*/ 1539618 w 5216"/>
                <a:gd name="T25" fmla="*/ 6342 h 762"/>
                <a:gd name="T26" fmla="*/ 1022180 w 5216"/>
                <a:gd name="T27" fmla="*/ 0 h 762"/>
                <a:gd name="T28" fmla="*/ 568230 w 5216"/>
                <a:gd name="T29" fmla="*/ 15854 h 762"/>
                <a:gd name="T30" fmla="*/ 174596 w 5216"/>
                <a:gd name="T31" fmla="*/ 50733 h 762"/>
                <a:gd name="T32" fmla="*/ 0 w 5216"/>
                <a:gd name="T33" fmla="*/ 76100 h 762"/>
                <a:gd name="T34" fmla="*/ 498392 w 5216"/>
                <a:gd name="T35" fmla="*/ 136346 h 762"/>
                <a:gd name="T36" fmla="*/ 1034878 w 5216"/>
                <a:gd name="T37" fmla="*/ 221959 h 762"/>
                <a:gd name="T38" fmla="*/ 1609457 w 5216"/>
                <a:gd name="T39" fmla="*/ 332938 h 762"/>
                <a:gd name="T40" fmla="*/ 2225304 w 5216"/>
                <a:gd name="T41" fmla="*/ 469285 h 762"/>
                <a:gd name="T42" fmla="*/ 2787185 w 5216"/>
                <a:gd name="T43" fmla="*/ 599289 h 762"/>
                <a:gd name="T44" fmla="*/ 3822063 w 5216"/>
                <a:gd name="T45" fmla="*/ 818077 h 762"/>
                <a:gd name="T46" fmla="*/ 4298234 w 5216"/>
                <a:gd name="T47" fmla="*/ 906861 h 762"/>
                <a:gd name="T48" fmla="*/ 4749008 w 5216"/>
                <a:gd name="T49" fmla="*/ 982961 h 762"/>
                <a:gd name="T50" fmla="*/ 5174388 w 5216"/>
                <a:gd name="T51" fmla="*/ 1049549 h 762"/>
                <a:gd name="T52" fmla="*/ 5574371 w 5216"/>
                <a:gd name="T53" fmla="*/ 1100282 h 762"/>
                <a:gd name="T54" fmla="*/ 5952133 w 5216"/>
                <a:gd name="T55" fmla="*/ 1144674 h 762"/>
                <a:gd name="T56" fmla="*/ 6307674 w 5216"/>
                <a:gd name="T57" fmla="*/ 1173212 h 762"/>
                <a:gd name="T58" fmla="*/ 6640993 w 5216"/>
                <a:gd name="T59" fmla="*/ 1195408 h 762"/>
                <a:gd name="T60" fmla="*/ 6958440 w 5216"/>
                <a:gd name="T61" fmla="*/ 1208091 h 762"/>
                <a:gd name="T62" fmla="*/ 7253666 w 5216"/>
                <a:gd name="T63" fmla="*/ 1208091 h 762"/>
                <a:gd name="T64" fmla="*/ 7533019 w 5216"/>
                <a:gd name="T65" fmla="*/ 1201749 h 762"/>
                <a:gd name="T66" fmla="*/ 7796500 w 5216"/>
                <a:gd name="T67" fmla="*/ 1185895 h 762"/>
                <a:gd name="T68" fmla="*/ 8044109 w 5216"/>
                <a:gd name="T69" fmla="*/ 1160528 h 762"/>
                <a:gd name="T70" fmla="*/ 8279020 w 5216"/>
                <a:gd name="T71" fmla="*/ 1131991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72 w 5144"/>
                <a:gd name="T5" fmla="*/ 104797 h 694"/>
                <a:gd name="T6" fmla="*/ 114288 w 5144"/>
                <a:gd name="T7" fmla="*/ 88919 h 694"/>
                <a:gd name="T8" fmla="*/ 260322 w 5144"/>
                <a:gd name="T9" fmla="*/ 66689 h 694"/>
                <a:gd name="T10" fmla="*/ 355562 w 5144"/>
                <a:gd name="T11" fmla="*/ 53987 h 694"/>
                <a:gd name="T12" fmla="*/ 466675 w 5144"/>
                <a:gd name="T13" fmla="*/ 41284 h 694"/>
                <a:gd name="T14" fmla="*/ 590486 w 5144"/>
                <a:gd name="T15" fmla="*/ 31757 h 694"/>
                <a:gd name="T16" fmla="*/ 733346 w 5144"/>
                <a:gd name="T17" fmla="*/ 22230 h 694"/>
                <a:gd name="T18" fmla="*/ 888904 w 5144"/>
                <a:gd name="T19" fmla="*/ 12703 h 694"/>
                <a:gd name="T20" fmla="*/ 1063510 w 5144"/>
                <a:gd name="T21" fmla="*/ 6351 h 694"/>
                <a:gd name="T22" fmla="*/ 1253990 w 5144"/>
                <a:gd name="T23" fmla="*/ 3176 h 694"/>
                <a:gd name="T24" fmla="*/ 1460342 w 5144"/>
                <a:gd name="T25" fmla="*/ 0 h 694"/>
                <a:gd name="T26" fmla="*/ 1682568 w 5144"/>
                <a:gd name="T27" fmla="*/ 3176 h 694"/>
                <a:gd name="T28" fmla="*/ 1920668 w 5144"/>
                <a:gd name="T29" fmla="*/ 9527 h 694"/>
                <a:gd name="T30" fmla="*/ 2177815 w 5144"/>
                <a:gd name="T31" fmla="*/ 22230 h 694"/>
                <a:gd name="T32" fmla="*/ 2450836 w 5144"/>
                <a:gd name="T33" fmla="*/ 38108 h 694"/>
                <a:gd name="T34" fmla="*/ 2739729 w 5144"/>
                <a:gd name="T35" fmla="*/ 63514 h 694"/>
                <a:gd name="T36" fmla="*/ 3047671 w 5144"/>
                <a:gd name="T37" fmla="*/ 92095 h 694"/>
                <a:gd name="T38" fmla="*/ 3374661 w 5144"/>
                <a:gd name="T39" fmla="*/ 127027 h 694"/>
                <a:gd name="T40" fmla="*/ 3717524 w 5144"/>
                <a:gd name="T41" fmla="*/ 168311 h 694"/>
                <a:gd name="T42" fmla="*/ 4079435 w 5144"/>
                <a:gd name="T43" fmla="*/ 219122 h 694"/>
                <a:gd name="T44" fmla="*/ 4457219 w 5144"/>
                <a:gd name="T45" fmla="*/ 276284 h 694"/>
                <a:gd name="T46" fmla="*/ 4854051 w 5144"/>
                <a:gd name="T47" fmla="*/ 342973 h 694"/>
                <a:gd name="T48" fmla="*/ 5269931 w 5144"/>
                <a:gd name="T49" fmla="*/ 422365 h 694"/>
                <a:gd name="T50" fmla="*/ 5704859 w 5144"/>
                <a:gd name="T51" fmla="*/ 508108 h 694"/>
                <a:gd name="T52" fmla="*/ 6158835 w 5144"/>
                <a:gd name="T53" fmla="*/ 603379 h 694"/>
                <a:gd name="T54" fmla="*/ 6631859 w 5144"/>
                <a:gd name="T55" fmla="*/ 711352 h 694"/>
                <a:gd name="T56" fmla="*/ 7123931 w 5144"/>
                <a:gd name="T57" fmla="*/ 828852 h 694"/>
                <a:gd name="T58" fmla="*/ 7635051 w 5144"/>
                <a:gd name="T59" fmla="*/ 959055 h 694"/>
                <a:gd name="T60" fmla="*/ 8165219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91 w 3112"/>
                <a:gd name="T5" fmla="*/ 887779 h 584"/>
                <a:gd name="T6" fmla="*/ 533460 w 3112"/>
                <a:gd name="T7" fmla="*/ 789489 h 584"/>
                <a:gd name="T8" fmla="*/ 803366 w 3112"/>
                <a:gd name="T9" fmla="*/ 722906 h 584"/>
                <a:gd name="T10" fmla="*/ 1114551 w 3112"/>
                <a:gd name="T11" fmla="*/ 649981 h 584"/>
                <a:gd name="T12" fmla="*/ 1460665 w 3112"/>
                <a:gd name="T13" fmla="*/ 570715 h 584"/>
                <a:gd name="T14" fmla="*/ 1832182 w 3112"/>
                <a:gd name="T15" fmla="*/ 485108 h 584"/>
                <a:gd name="T16" fmla="*/ 2225927 w 3112"/>
                <a:gd name="T17" fmla="*/ 402671 h 584"/>
                <a:gd name="T18" fmla="*/ 2629197 w 3112"/>
                <a:gd name="T19" fmla="*/ 320235 h 584"/>
                <a:gd name="T20" fmla="*/ 3041994 w 3112"/>
                <a:gd name="T21" fmla="*/ 244139 h 584"/>
                <a:gd name="T22" fmla="*/ 3451616 w 3112"/>
                <a:gd name="T23" fmla="*/ 171215 h 584"/>
                <a:gd name="T24" fmla="*/ 3654839 w 3112"/>
                <a:gd name="T25" fmla="*/ 139508 h 584"/>
                <a:gd name="T26" fmla="*/ 3851711 w 3112"/>
                <a:gd name="T27" fmla="*/ 107802 h 584"/>
                <a:gd name="T28" fmla="*/ 4048583 w 3112"/>
                <a:gd name="T29" fmla="*/ 82437 h 584"/>
                <a:gd name="T30" fmla="*/ 4239105 w 3112"/>
                <a:gd name="T31" fmla="*/ 57072 h 584"/>
                <a:gd name="T32" fmla="*/ 4426451 w 3112"/>
                <a:gd name="T33" fmla="*/ 38048 h 584"/>
                <a:gd name="T34" fmla="*/ 4604271 w 3112"/>
                <a:gd name="T35" fmla="*/ 22194 h 584"/>
                <a:gd name="T36" fmla="*/ 4775740 w 3112"/>
                <a:gd name="T37" fmla="*/ 9512 h 584"/>
                <a:gd name="T38" fmla="*/ 4940859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032779-BE0F-46C3-B991-94EA05B971AB}" type="datetimeFigureOut">
              <a:rPr lang="ru-RU"/>
              <a:pPr>
                <a:defRPr/>
              </a:pPr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E77050-7FCA-408E-B734-1D71DEFE9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3" r:id="rId2"/>
    <p:sldLayoutId id="2147483719" r:id="rId3"/>
    <p:sldLayoutId id="2147483714" r:id="rId4"/>
    <p:sldLayoutId id="2147483715" r:id="rId5"/>
    <p:sldLayoutId id="2147483716" r:id="rId6"/>
    <p:sldLayoutId id="2147483720" r:id="rId7"/>
    <p:sldLayoutId id="2147483721" r:id="rId8"/>
    <p:sldLayoutId id="2147483722" r:id="rId9"/>
    <p:sldLayoutId id="2147483717" r:id="rId10"/>
    <p:sldLayoutId id="21474837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685800" y="908050"/>
            <a:ext cx="7772400" cy="2692400"/>
          </a:xfrm>
        </p:spPr>
        <p:txBody>
          <a:bodyPr/>
          <a:lstStyle/>
          <a:p>
            <a:pPr eaLnBrk="1" hangingPunct="1"/>
            <a:r>
              <a:rPr lang="ru-RU" altLang="ru-RU" smtClean="0"/>
              <a:t>Нормативно-правовое обеспечение инклюзивного образования</a:t>
            </a:r>
            <a:r>
              <a:rPr lang="ru-RU" altLang="ru-RU" smtClean="0">
                <a:latin typeface="Arial" charset="0"/>
              </a:rPr>
              <a:t>. Что нового?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263" y="4508500"/>
            <a:ext cx="3600450" cy="1152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Е.Ю. Коновалова, кандидат педагогических наук, методист МКУ КИМЦ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ru-RU" altLang="ru-RU" sz="2800" b="1" smtClean="0"/>
              <a:t>Статья 55. Общие требования к приему на обучение в организацию, осуществляющую образовательную деятельность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ru-RU" altLang="ru-RU" smtClean="0"/>
              <a:t>Дети с ограниченными возможностями здоровья принимаются на обучение по адаптированной основной общеобразовательной программе </a:t>
            </a:r>
            <a:r>
              <a:rPr lang="ru-RU" altLang="ru-RU" b="1" i="1" u="sng" smtClean="0"/>
              <a:t>только с согласия родителей (законных представителей) и на основании рекомендаций психолого-медико-педагогической комиссии</a:t>
            </a:r>
            <a:r>
              <a:rPr lang="ru-RU" altLang="ru-RU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ru-RU" altLang="ru-RU" sz="2800" b="1" i="1" u="sng" smtClean="0"/>
              <a:t>Статья 57. Изменение образовательных отношений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871538" y="2133600"/>
            <a:ext cx="7408862" cy="4464050"/>
          </a:xfrm>
        </p:spPr>
        <p:txBody>
          <a:bodyPr/>
          <a:lstStyle/>
          <a:p>
            <a:pPr marL="457200" indent="-457200" eaLnBrk="1" hangingPunct="1"/>
            <a:r>
              <a:rPr lang="ru-RU" altLang="ru-RU" sz="2000" smtClean="0"/>
              <a:t>1. Образовательные отношения изменяются в случае изменения условий получения обучающимся образования по конкретной основной или дополнительной образовательной программе, повлекшего за собой изменение взаимных прав и обязанностей обучающегося и организации, осуществляющей образовательную деятельность.</a:t>
            </a:r>
          </a:p>
          <a:p>
            <a:pPr marL="457200" indent="-457200" eaLnBrk="1" hangingPunct="1"/>
            <a:r>
              <a:rPr lang="ru-RU" altLang="ru-RU" sz="2000" smtClean="0"/>
              <a:t>2. Образовательные отношения могут быть изменены как по инициативе обучающегося (родителей (законных представителей) несовершеннолетнего обучающегося) по его заявлению в письменной форме, так и по инициативе организации, осуществляющей образовательную деятельность.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b="1" i="1" u="sng" smtClean="0"/>
              <a:t>Статья 57. Изменение образовательных отношений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871538" y="2060575"/>
            <a:ext cx="7408862" cy="4065588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000" smtClean="0"/>
              <a:t>3. Основанием для изменения образовательных отношений является распорядительный акт организации, осуществляющей образовательную деятельность, изданный руководителем этой организации или уполномоченным им лицом. Если с обучающимся (родителями (законными представителями) несовершеннолетнего обучающегося) заключен договор об образовании, распорядительный акт издается на основании внесения соответствующих изменений в такой договор.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000" smtClean="0"/>
              <a:t>4. Права и обязанности обучающегося, предусмотренные законодательством об образовании и локальными нормативными актами организации, осуществляющей образовательную деятельность, изменяются с даты издания распорядительного акта или с иной указанной в нем даты.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ru-RU" altLang="ru-RU" sz="2800" b="1" smtClean="0"/>
              <a:t>Статья 58. Промежуточная аттестация обучающихся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468313" y="2133600"/>
            <a:ext cx="8064500" cy="3992563"/>
          </a:xfrm>
        </p:spPr>
        <p:txBody>
          <a:bodyPr/>
          <a:lstStyle/>
          <a:p>
            <a:pPr marL="457200" indent="-457200" eaLnBrk="1" hangingPunct="1"/>
            <a:r>
              <a:rPr lang="ru-RU" altLang="ru-RU" sz="2000" smtClean="0"/>
              <a:t>9. Обучающиеся в образовательной организации по образовательным программам начального общего, основного общего и среднего общего образования, не ликвидировавшие в установленные сроки академической задолженности с момента ее образования, по усмотрению их родителей (законных представителей) </a:t>
            </a:r>
            <a:r>
              <a:rPr lang="ru-RU" altLang="ru-RU" sz="2000" b="1" i="1" u="sng" smtClean="0"/>
              <a:t>оставляются на повторное обучение, переводятся на обучение по адаптированным образовательным программам в соответствии с рекомендациями психолого-медико-педагогической комиссии либо на обучение по индивидуальному учебному плану.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ru-RU" altLang="ru-RU" sz="2800" b="1" smtClean="0"/>
              <a:t>Статья 60. Документы об образовании и (или) о квалификации. Документы об обучении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ru-RU" altLang="ru-RU" sz="2000" smtClean="0"/>
              <a:t>13. Лицам с ограниченными возможностями здоровья (с различными формами умственной отсталости), не имеющим основного общего и среднего общего образования и обучавшимся по адаптированным основным общеобразовательным программам, </a:t>
            </a:r>
            <a:r>
              <a:rPr lang="ru-RU" altLang="ru-RU" sz="2000" b="1" i="1" u="sng" smtClean="0"/>
              <a:t>выдается свидетельство об обучении по образцу и в порядке, которые устанавливаются федеральным органом исполнительной власти</a:t>
            </a:r>
            <a:r>
              <a:rPr lang="ru-RU" altLang="ru-RU" sz="2000" smtClean="0"/>
              <a:t>, осуществляющим функции по выработке государственной политики и нормативно-правовому регулированию в сфере образования.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/>
              <a:t>Статья 79. Организация получения образования обучающимися с ограниченными возможностями здоровья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1. Содержание образования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программой, а для инвалидов также в соответствии с индивидуальной программой реабилитации инвалида.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ъект 1"/>
          <p:cNvSpPr>
            <a:spLocks noGrp="1"/>
          </p:cNvSpPr>
          <p:nvPr>
            <p:ph idx="1"/>
          </p:nvPr>
        </p:nvSpPr>
        <p:spPr>
          <a:xfrm>
            <a:off x="755650" y="1341438"/>
            <a:ext cx="7408863" cy="5111750"/>
          </a:xfrm>
        </p:spPr>
        <p:txBody>
          <a:bodyPr/>
          <a:lstStyle/>
          <a:p>
            <a:pPr eaLnBrk="1" hangingPunct="1"/>
            <a:r>
              <a:rPr lang="ru-RU" altLang="ru-RU" b="1" i="1" u="sng" smtClean="0"/>
              <a:t>Постановление Главного государственного санитарного врача РФ от 10 июля 2015 г. N 26 "Об утверждении СанПиН 2.4.2.3286-15 "Санитарно-эпидемиологические требования к условиям и организации обучения и воспитания в организациях, осуществляющих образовательную деятельность по адаптированным основным общеобразовательным программам для обучающихся с ограниченными возможностями здоровья"</a:t>
            </a:r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Система ГАРАНТ: http://base.garant.ru/71164864/#ixzz5SBA7s6kj</a:t>
            </a:r>
          </a:p>
        </p:txBody>
      </p:sp>
      <p:sp>
        <p:nvSpPr>
          <p:cNvPr id="23555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642937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1538" y="2133600"/>
            <a:ext cx="7408862" cy="3992563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  <a:defRPr/>
            </a:pPr>
            <a:r>
              <a:rPr lang="ru-RU" b="1" dirty="0"/>
              <a:t>Приказ </a:t>
            </a:r>
            <a:r>
              <a:rPr lang="ru-RU" b="1" dirty="0" err="1"/>
              <a:t>Минобрнауки</a:t>
            </a:r>
            <a:r>
              <a:rPr lang="ru-RU" b="1" dirty="0"/>
              <a:t> России от 30.08.2013 N 1015 (ред. от 17.07.2015) 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</a:t>
            </a: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24579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362075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III. Особенности организации образовательной деятельности для лиц с ограниченными возможностями здоровья</a:t>
            </a:r>
            <a:br>
              <a:rPr lang="ru-RU" altLang="ru-RU" sz="2400" smtClean="0"/>
            </a:br>
            <a:endParaRPr lang="ru-RU" altLang="ru-RU" sz="24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i="1" dirty="0"/>
              <a:t>Постановление правительства Красноярского края от 29 мая 2014 года №217-п </a:t>
            </a:r>
            <a:endParaRPr lang="ru-RU" b="1" i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/>
              <a:t>Об </a:t>
            </a:r>
            <a:r>
              <a:rPr lang="ru-RU" dirty="0"/>
              <a:t>утверждении Порядка расчета нормативов обеспечения реализации основных и дополнительных общеобразовательных программ в расчете на одного обучающегося муниципальных общеобразовательных организаций, расположенных на территории Красноярского края, нормативов обеспечения реализации основных и дополнительных общеобразовательных программ в расчете на одного обучающегося и Порядка предоставления и расходования субвенций бюджетам муниципальных районов и городских округов Красноярского края утверждает нормативы и порядок расчета нормативов обеспечения реализации основных общеобразовательных программ дошкольного образования в муниципальных дошкольных образовательных организациях, расположенных на территории Красноярского края. </a:t>
            </a:r>
          </a:p>
        </p:txBody>
      </p:sp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Региональные нормативно-правовые документы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ъект 1"/>
          <p:cNvSpPr>
            <a:spLocks noGrp="1"/>
          </p:cNvSpPr>
          <p:nvPr>
            <p:ph idx="1"/>
          </p:nvPr>
        </p:nvSpPr>
        <p:spPr>
          <a:xfrm>
            <a:off x="871538" y="1700213"/>
            <a:ext cx="7408862" cy="4425950"/>
          </a:xfrm>
        </p:spPr>
        <p:txBody>
          <a:bodyPr/>
          <a:lstStyle/>
          <a:p>
            <a:pPr eaLnBrk="1" hangingPunct="1"/>
            <a:r>
              <a:rPr lang="ru-RU" altLang="ru-RU" smtClean="0"/>
              <a:t>Стандарт включает в себя требования:</a:t>
            </a:r>
          </a:p>
          <a:p>
            <a:pPr eaLnBrk="1" hangingPunct="1"/>
            <a:r>
              <a:rPr lang="ru-RU" altLang="ru-RU" smtClean="0"/>
              <a:t>Структуре АООП НОО</a:t>
            </a:r>
          </a:p>
          <a:p>
            <a:pPr eaLnBrk="1" hangingPunct="1"/>
            <a:r>
              <a:rPr lang="ru-RU" altLang="ru-RU" b="1" i="1" u="sng" smtClean="0"/>
              <a:t>Условиям реализации в том числе кадровым, финансовым, материально-техническим и иным условиям</a:t>
            </a:r>
          </a:p>
          <a:p>
            <a:pPr eaLnBrk="1" hangingPunct="1"/>
            <a:r>
              <a:rPr lang="ru-RU" altLang="ru-RU" smtClean="0"/>
              <a:t>Результатам освоения АООП НОО</a:t>
            </a:r>
          </a:p>
        </p:txBody>
      </p:sp>
      <p:sp>
        <p:nvSpPr>
          <p:cNvPr id="2662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ФГОС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ru-RU" sz="2000" b="1" dirty="0" smtClean="0"/>
              <a:t>Закон РФ «Об образовании в Российской Федерации» (2012)</a:t>
            </a:r>
          </a:p>
          <a:p>
            <a:pPr eaLnBrk="1" hangingPunct="1">
              <a:defRPr/>
            </a:pPr>
            <a:r>
              <a:rPr lang="ru-RU" sz="2000" b="1" dirty="0" smtClean="0"/>
              <a:t>Распоряжение правительства РФ «О продлении до 2020 года срока реализации государственной программы «Доступная среда» </a:t>
            </a:r>
          </a:p>
          <a:p>
            <a:pPr eaLnBrk="1" hangingPunct="1">
              <a:defRPr/>
            </a:pPr>
            <a:r>
              <a:rPr lang="ru-RU" sz="2000" b="1" dirty="0" smtClean="0"/>
              <a:t>Постановление Главного государственного санитарного врача РФ от 10 июля 2015 г. N 26 "Об утверждении СанПиН 2.4.2.3286-15 </a:t>
            </a:r>
          </a:p>
          <a:p>
            <a:pPr eaLnBrk="1" hangingPunct="1">
              <a:defRPr/>
            </a:pPr>
            <a:r>
              <a:rPr lang="ru-RU" sz="2000" b="1" dirty="0" smtClean="0"/>
              <a:t>Приказ </a:t>
            </a:r>
            <a:r>
              <a:rPr lang="ru-RU" sz="2000" b="1" dirty="0" err="1" smtClean="0"/>
              <a:t>Минобрнауки</a:t>
            </a:r>
            <a:r>
              <a:rPr lang="ru-RU" sz="2000" b="1" dirty="0" smtClean="0"/>
              <a:t> России от 30.08.2013 N 1015 (ред. от 17.07.2015) 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</a:t>
            </a:r>
            <a:endParaRPr lang="ru-RU" sz="2200" b="1" dirty="0" smtClean="0"/>
          </a:p>
          <a:p>
            <a:pPr eaLnBrk="1" hangingPunct="1">
              <a:defRPr/>
            </a:pPr>
            <a:r>
              <a:rPr lang="ru-RU" sz="2000" b="1" dirty="0" smtClean="0"/>
              <a:t>ФГОС для детей с ОВЗ, ФГОС для детей с умственной отсталостью (интеллектуальными нарушениями)</a:t>
            </a:r>
            <a:endParaRPr lang="ru-RU" sz="2000" b="1" dirty="0"/>
          </a:p>
          <a:p>
            <a:pPr eaLnBrk="1" hangingPunct="1">
              <a:defRPr/>
            </a:pPr>
            <a:r>
              <a:rPr lang="ru-RU" sz="2000" b="1" dirty="0" smtClean="0"/>
              <a:t>МЕЖВЕДОМСТВЕННЫЙ </a:t>
            </a:r>
            <a:r>
              <a:rPr lang="ru-RU" sz="2000" b="1" dirty="0"/>
              <a:t>КОМПЛЕКСНЫЙ ПЛАН </a:t>
            </a:r>
            <a:r>
              <a:rPr lang="ru-RU" sz="2000" b="1" dirty="0" smtClean="0"/>
              <a:t>по </a:t>
            </a:r>
            <a:r>
              <a:rPr lang="ru-RU" sz="2000" b="1" dirty="0"/>
              <a:t>вопросам организации инклюзивного дошкольного и общего образования и создания специальных условий для получения образования детьми-инвалидами и детьми с ограниченными возможностями здоровья на 2018-2020 годы</a:t>
            </a:r>
            <a:endParaRPr lang="ru-RU" sz="2000" dirty="0"/>
          </a:p>
          <a:p>
            <a:pPr eaLnBrk="1" hangingPunct="1">
              <a:defRPr/>
            </a:pPr>
            <a:r>
              <a:rPr lang="ru-RU" sz="2000" b="1" dirty="0" smtClean="0"/>
              <a:t>Требования к сайту </a:t>
            </a:r>
          </a:p>
        </p:txBody>
      </p:sp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Федеральные нормативно-правовые документы</a:t>
            </a:r>
            <a:endParaRPr lang="ru-RU" altLang="ru-RU" sz="24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>
                <a:latin typeface="Times New Roman" pitchFamily="18" charset="0"/>
              </a:rPr>
              <a:t>Нормативно-правовые документы, определяющие векторы развития инклюзивного образования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871538" y="2420938"/>
            <a:ext cx="7408862" cy="3705225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ru-RU" altLang="ru-RU" smtClean="0"/>
              <a:t>	</a:t>
            </a:r>
            <a:r>
              <a:rPr lang="ru-RU" altLang="ru-RU" sz="2800" b="1" smtClean="0">
                <a:latin typeface="Times New Roman" pitchFamily="18" charset="0"/>
              </a:rPr>
              <a:t>Межведомственный комплексный план по вопросам дошкольного и общего образования и создания специальных условий для получения образования детьми-инвалидами и детьми с ограниченными возможностями здоровья на 2018-2020 годы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950912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latin typeface="Times New Roman" pitchFamily="18" charset="0"/>
              </a:rPr>
              <a:t>Задачи на 2018-2020 год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871538" y="1341438"/>
            <a:ext cx="7408862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ru-RU" altLang="ru-RU" sz="2000" smtClean="0"/>
              <a:t>	 </a:t>
            </a:r>
            <a:r>
              <a:rPr lang="ru-RU" altLang="ru-RU" sz="2800" u="sng" smtClean="0">
                <a:latin typeface="Times New Roman" pitchFamily="18" charset="0"/>
              </a:rPr>
              <a:t>Обеспечить:</a:t>
            </a:r>
            <a:endParaRPr lang="ru-RU" altLang="ru-RU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>
                <a:latin typeface="Times New Roman" pitchFamily="18" charset="0"/>
              </a:rPr>
              <a:t>100% обеспечение местами в детских садах детей с инвалидностью и ОВЗ в возрасте от 1,5 до 7 лет, чьи родители изъявили желание и зарегистрировались в электронной очереди в дошкольные образовательные организации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endParaRPr lang="ru-RU" altLang="ru-RU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>
                <a:latin typeface="Times New Roman" pitchFamily="18" charset="0"/>
              </a:rPr>
              <a:t>условия для получения детьми с инвалидностью и ОВЗ качественного общего образования независимо от состояния здоровья и места проживания (100%)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71488" y="458788"/>
            <a:ext cx="8215312" cy="898525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latin typeface="Times New Roman" pitchFamily="18" charset="0"/>
              </a:rPr>
              <a:t>Задачи на 2018-2020 годы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ru-RU" altLang="ru-RU" sz="2000" smtClean="0"/>
              <a:t>	</a:t>
            </a:r>
            <a:r>
              <a:rPr lang="ru-RU" altLang="ru-RU" sz="3200" smtClean="0">
                <a:latin typeface="Times New Roman" pitchFamily="18" charset="0"/>
              </a:rPr>
              <a:t>Обеспечить: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>
                <a:latin typeface="Times New Roman" pitchFamily="18" charset="0"/>
              </a:rPr>
              <a:t>введение ФГОС начального общего образования обучающихся с ОВЗ и образования обучающихся с умственной отсталостью в 1-4 классах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>
                <a:latin typeface="Times New Roman" pitchFamily="18" charset="0"/>
              </a:rPr>
              <a:t>100% охват обучающихся с инвалидностью и ОВЗ профориентационной работой на протяжении всего периода обучения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>
                <a:latin typeface="Times New Roman" pitchFamily="18" charset="0"/>
              </a:rPr>
              <a:t>увеличение охвата детей с инвалидностью и ОВЗ в возрасте от 5 до 18 лет программами дополнительного образования (50%)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>
                <a:latin typeface="Times New Roman" pitchFamily="18" charset="0"/>
              </a:rPr>
              <a:t> подготовку, переподготовку и повышение квалификации кадров для системы образования детей с ОВЗ и инвалидностью</a:t>
            </a:r>
            <a:r>
              <a:rPr lang="ru-RU" altLang="ru-RU" sz="320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ru-RU" altLang="ru-RU" sz="32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32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>
                <a:latin typeface="Times New Roman" pitchFamily="18" charset="0"/>
              </a:rPr>
              <a:t>Участие детей с ОВЗ и детей инвалидов в конкурсном движении: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539750" y="1916113"/>
            <a:ext cx="8135938" cy="4210050"/>
          </a:xfrm>
        </p:spPr>
        <p:txBody>
          <a:bodyPr/>
          <a:lstStyle/>
          <a:p>
            <a:pPr eaLnBrk="1" hangingPunct="1"/>
            <a:r>
              <a:rPr lang="ru-RU" altLang="ru-RU" smtClean="0">
                <a:latin typeface="Times New Roman" pitchFamily="18" charset="0"/>
              </a:rPr>
              <a:t>Реализация мероприятий по развитию движения «Одаренные инвалиды» 	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Чемпионат по профессиональному мастерству среди людей с  инвалидностью «Абилимпикс» (10% школьники)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Интегрированный Всероссийский фестиваль детского творчества	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Всероссийский фестиваль жестового пения «Как взмах крыла»	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Всероссийского фестиваля «Белая трость»	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Интегрированный Всероссийский фестиваль школьных театров	</a:t>
            </a:r>
          </a:p>
          <a:p>
            <a:pPr eaLnBrk="1" hangingPunct="1"/>
            <a:endParaRPr lang="ru-RU" altLang="ru-RU" smtClean="0">
              <a:latin typeface="Times New Roman" pitchFamily="18" charset="0"/>
            </a:endParaRPr>
          </a:p>
          <a:p>
            <a:pPr eaLnBrk="1" hangingPunct="1">
              <a:buFont typeface="Symbol" pitchFamily="18" charset="2"/>
              <a:buNone/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>
                <a:latin typeface="Times New Roman" pitchFamily="18" charset="0"/>
              </a:rPr>
              <a:t>Развитие адаптивной физической культуры и спорта для лиц с инвалидностью и ОВЗ	</a:t>
            </a:r>
            <a:br>
              <a:rPr lang="ru-RU" altLang="ru-RU" sz="3200" smtClean="0">
                <a:latin typeface="Times New Roman" pitchFamily="18" charset="0"/>
              </a:rPr>
            </a:br>
            <a:endParaRPr lang="ru-RU" altLang="ru-RU" sz="3200" smtClean="0">
              <a:latin typeface="Times New Roman" pitchFamily="18" charset="0"/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smtClean="0">
                <a:latin typeface="Times New Roman" pitchFamily="18" charset="0"/>
              </a:rPr>
              <a:t>Всероссийская спартакиада среди обучающихся с ОВЗ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200" smtClean="0">
                <a:latin typeface="Times New Roman" pitchFamily="18" charset="0"/>
              </a:rPr>
              <a:t>III Всероссийская летняя Спартакиада инвалидов	(2019)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200" smtClean="0">
                <a:latin typeface="Times New Roman" pitchFamily="18" charset="0"/>
              </a:rPr>
              <a:t>Установлены нормы ГТО для детей с ОВЗ и инвалидностью (Постановление правительства РФ от 06.03.2018 г.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ru-RU" altLang="ru-RU" sz="3200" smtClean="0">
                <a:latin typeface="Times New Roman" pitchFamily="18" charset="0"/>
              </a:rPr>
              <a:t>	№ 231 	«О внесении изменений в положение о Всероссийском физкультурно-спортивном комплексе «Готов к труду и обороне» (ГТО)»</a:t>
            </a:r>
          </a:p>
          <a:p>
            <a:pPr eaLnBrk="1" hangingPunct="1">
              <a:lnSpc>
                <a:spcPct val="90000"/>
              </a:lnSpc>
            </a:pPr>
            <a:endParaRPr lang="ru-RU" altLang="ru-RU" sz="32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1800" smtClean="0"/>
              <a:t>ст. 5, п. 5. В целях реализации права каждого человека на образование федеральными государственными органами, органами государственной власти субъектов Российской Федерации и органами местного самоуправления: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611188" y="1989138"/>
            <a:ext cx="8137525" cy="3921125"/>
          </a:xfrm>
        </p:spPr>
        <p:txBody>
          <a:bodyPr/>
          <a:lstStyle/>
          <a:p>
            <a:pPr marL="457200" indent="-457200" eaLnBrk="1" hangingPunct="1"/>
            <a:r>
              <a:rPr lang="ru-RU" altLang="ru-RU" sz="2000" smtClean="0"/>
              <a:t>создаются необходимые условия для получения без дискриминации качественного образования лицами с ограниченными возможностями здоровья, для коррекции нарушений развития и социальной адаптации, оказания ранней коррекционной помощи на основе специальных педагогических подходов и наиболее подходящих для этих лиц языков, методов и способов общения и условия, в максимальной степени способствующие получению образования определенного уровня и определенной направленности, а также социальному развитию этих лиц, в том числе </a:t>
            </a:r>
            <a:r>
              <a:rPr lang="ru-RU" altLang="ru-RU" sz="2000" b="1" i="1" smtClean="0"/>
              <a:t>посредством организации инклюзивного образования лиц с ограниченными возможностями здоровья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ru-RU" altLang="ru-RU" sz="4000" smtClean="0"/>
              <a:t> </a:t>
            </a:r>
            <a:r>
              <a:rPr lang="ru-RU" altLang="ru-RU" sz="2800" b="1" smtClean="0"/>
              <a:t>Статья 34. Основные права обучающихся и меры их социальной поддержки и стимулирования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611188" y="2349500"/>
            <a:ext cx="7669212" cy="3776663"/>
          </a:xfrm>
        </p:spPr>
        <p:txBody>
          <a:bodyPr/>
          <a:lstStyle/>
          <a:p>
            <a:pPr eaLnBrk="1" hangingPunct="1"/>
            <a:r>
              <a:rPr lang="ru-RU" altLang="ru-RU" smtClean="0"/>
              <a:t>1. Обучающимся предоставляются академические права на:</a:t>
            </a:r>
          </a:p>
          <a:p>
            <a:pPr eaLnBrk="1" hangingPunct="1">
              <a:buFont typeface="Symbol" pitchFamily="18" charset="2"/>
              <a:buNone/>
            </a:pPr>
            <a:r>
              <a:rPr lang="ru-RU" altLang="ru-RU" smtClean="0"/>
              <a:t>	 предоставление условий для обучения с учетом особенностей их психофизического развития и состояния здоровья, в том числе получение социально-педагогической и психологической помощи, </a:t>
            </a:r>
            <a:r>
              <a:rPr lang="ru-RU" altLang="ru-RU" b="1" i="1" u="sng" smtClean="0"/>
              <a:t>бесплатной психолого-медико-педагогической коррекции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Статья 41. Охрана здоровья обучающихся</a:t>
            </a:r>
            <a:r>
              <a:rPr lang="ru-RU" altLang="ru-RU" smtClean="0"/>
              <a:t> 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871538" y="1700213"/>
            <a:ext cx="7408862" cy="4425950"/>
          </a:xfrm>
        </p:spPr>
        <p:txBody>
          <a:bodyPr/>
          <a:lstStyle/>
          <a:p>
            <a:pPr eaLnBrk="1" hangingPunct="1"/>
            <a:r>
              <a:rPr lang="ru-RU" altLang="ru-RU" smtClean="0"/>
              <a:t>Обучение длительно болеющих детей, а также детей-инвалидов, которые по состоянию здоровья не могут посещать образовательные организации, может быть также организовано образовательными организациями на дому или в медицинских организациях. </a:t>
            </a:r>
            <a:r>
              <a:rPr lang="ru-RU" altLang="ru-RU" b="1" i="1" u="sng" smtClean="0"/>
              <a:t>Основанием для организации обучения на дому или в медицинской организации являются заключение медицинской организации и в письменной форме обращение родителей (законных представителей).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795462"/>
          </a:xfrm>
        </p:spPr>
        <p:txBody>
          <a:bodyPr/>
          <a:lstStyle/>
          <a:p>
            <a:pPr marL="838200" indent="-838200" eaLnBrk="1" hangingPunct="1"/>
            <a:r>
              <a:rPr lang="ru-RU" altLang="ru-RU" sz="2400" b="1" smtClean="0"/>
              <a:t>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871538" y="2276475"/>
            <a:ext cx="7408862" cy="3849688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ru-RU" altLang="ru-RU" sz="1600" smtClean="0"/>
              <a:t>4. Центр психолого-педагогической, медицинской и социальной помощи также </a:t>
            </a:r>
            <a:r>
              <a:rPr lang="ru-RU" altLang="ru-RU" sz="1600" b="1" i="1" u="sng" smtClean="0"/>
              <a:t>оказывает помощь организациям, осуществляющим образовательную деятельность, по вопросам реализации основных общеобразовательных программ, обучения и воспитания обучающихся, в том числе осуществляет психолого-педагогическое сопровождение реализации основных общеобразовательных программ, оказывает методическую помощь организациям, осуществляющим образовательную деятельность, включая помощь в разработке образовательных программ, индивидуальных учебных планов, выборе оптимальных методов обучения и воспитания обучающихся, испытывающих трудности в освоении основных общеобразовательных программ, выявлении и устранении потенциальных препятствий к обучению, а также осуществляет мониторинг эффективности оказываемой организациями, </a:t>
            </a:r>
            <a:r>
              <a:rPr lang="ru-RU" altLang="ru-RU" sz="1600" smtClean="0"/>
              <a:t>осуществляющими образовательную деятельность, психолого-педагогической, медицинской и социальной помощи детям, испытывающим трудности в освоении основных общеобразовательных программ, развитии и социальной адаптации.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ru-RU" altLang="ru-RU" sz="2800" b="1" smtClean="0"/>
              <a:t>Статья 43. Обязанности и ответственность обучающихся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871538" y="2276475"/>
            <a:ext cx="7408862" cy="3849688"/>
          </a:xfrm>
        </p:spPr>
        <p:txBody>
          <a:bodyPr/>
          <a:lstStyle/>
          <a:p>
            <a:pPr marL="457200" indent="-457200" eaLnBrk="1" hangingPunct="1"/>
            <a:r>
              <a:rPr lang="ru-RU" altLang="ru-RU" smtClean="0"/>
              <a:t>5. Меры дисциплинарного взыскания не применяются к обучающимся по образовательным программам дошкольного, начального общего образования, а также к обучающимся с ограниченными возможностями здоровья (</a:t>
            </a:r>
            <a:r>
              <a:rPr lang="ru-RU" altLang="ru-RU" b="1" i="1" u="sng" smtClean="0"/>
              <a:t>с задержкой психического развития и различными формами умственной отсталости</a:t>
            </a:r>
            <a:r>
              <a:rPr lang="ru-RU" altLang="ru-RU" smtClean="0"/>
              <a:t>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ru-RU" altLang="ru-RU" sz="2800" b="1" smtClean="0"/>
              <a:t>Статья 44. Права, обязанности и ответственность в сфере образования родителей (законных представителей) несовершеннолетних обучающихся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611188" y="2420938"/>
            <a:ext cx="7669212" cy="396081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ru-RU" altLang="ru-RU" sz="2000" smtClean="0"/>
              <a:t>3. Родители (законные представители) несовершеннолетних обучающихся имеют право: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ru-RU" altLang="ru-RU" sz="2000" smtClean="0"/>
              <a:t>6) получать информацию о всех видах планируемых обследований (психологических, психолого-педагогических) обучающихся, </a:t>
            </a:r>
            <a:r>
              <a:rPr lang="ru-RU" altLang="ru-RU" sz="2000" b="1" i="1" u="sng" smtClean="0"/>
              <a:t>давать согласие на проведение таких обследований или участие в таких обследованиях</a:t>
            </a:r>
            <a:r>
              <a:rPr lang="ru-RU" altLang="ru-RU" sz="2000" smtClean="0"/>
              <a:t>, отказаться от их проведения или участия в них, получать информацию о результатах проведенных обследований обучающихся;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ru-RU" altLang="ru-RU" sz="2000" smtClean="0"/>
              <a:t>8) </a:t>
            </a:r>
            <a:r>
              <a:rPr lang="ru-RU" altLang="ru-RU" sz="2000" b="1" i="1" u="sng" smtClean="0"/>
              <a:t>присутствовать при обследовании детей психолого-медико-педагогической комиссией</a:t>
            </a:r>
            <a:r>
              <a:rPr lang="ru-RU" altLang="ru-RU" sz="2000" smtClean="0"/>
              <a:t>, обсуждении результатов обследования и рекомендаций, полученных по результатам обследования, высказывать свое мнение относительно предлагаемых условий для организации обучения и воспитания детей.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ru-RU" altLang="ru-RU" sz="2800" b="1" smtClean="0"/>
              <a:t>Статья 48. Обязанности и ответственность педагогических работников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71538" y="2133600"/>
            <a:ext cx="7408862" cy="3992563"/>
          </a:xfrm>
        </p:spPr>
        <p:txBody>
          <a:bodyPr/>
          <a:lstStyle/>
          <a:p>
            <a:pPr marL="457200" indent="-457200" eaLnBrk="1" hangingPunct="1"/>
            <a:r>
              <a:rPr lang="ru-RU" altLang="ru-RU" smtClean="0"/>
              <a:t>6) </a:t>
            </a:r>
            <a:r>
              <a:rPr lang="ru-RU" altLang="ru-RU" b="1" i="1" u="sng" smtClean="0"/>
              <a:t>учитывать особенности психофизического развития обучающихся и состояние их здоровья</a:t>
            </a:r>
            <a:r>
              <a:rPr lang="ru-RU" altLang="ru-RU" smtClean="0"/>
              <a:t>, соблюдать специальные условия, необходимые для получения образования лицами с ограниченными возможностями здоровья, взаимодействовать при необходимости с медицинскими организациями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1112</TotalTime>
  <Words>1370</Words>
  <Application>Microsoft Office PowerPoint</Application>
  <PresentationFormat>Экран (4:3)</PresentationFormat>
  <Paragraphs>79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Candara</vt:lpstr>
      <vt:lpstr>Symbol</vt:lpstr>
      <vt:lpstr>Calibri</vt:lpstr>
      <vt:lpstr>Times New Roman</vt:lpstr>
      <vt:lpstr>Волна</vt:lpstr>
      <vt:lpstr>Нормативно-правовое обеспечение инклюзивного образования. Что нового?</vt:lpstr>
      <vt:lpstr>Федеральные нормативно-правовые документы</vt:lpstr>
      <vt:lpstr>ст. 5, п. 5. В целях реализации права каждого человека на образование федеральными государственными органами, органами государственной власти субъектов Российской Федерации и органами местного самоуправления:</vt:lpstr>
      <vt:lpstr> Статья 34. Основные права обучающихся и меры их социальной поддержки и стимулирования</vt:lpstr>
      <vt:lpstr>Статья 41. Охрана здоровья обучающихся </vt:lpstr>
      <vt:lpstr>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vt:lpstr>
      <vt:lpstr>Статья 43. Обязанности и ответственность обучающихся</vt:lpstr>
      <vt:lpstr>Статья 44. Права, обязанности и ответственность в сфере образования родителей (законных представителей) несовершеннолетних обучающихся</vt:lpstr>
      <vt:lpstr>Статья 48. Обязанности и ответственность педагогических работников</vt:lpstr>
      <vt:lpstr>Статья 55. Общие требования к приему на обучение в организацию, осуществляющую образовательную деятельность</vt:lpstr>
      <vt:lpstr>Статья 57. Изменение образовательных отношений</vt:lpstr>
      <vt:lpstr>Статья 57. Изменение образовательных отношений</vt:lpstr>
      <vt:lpstr>Статья 58. Промежуточная аттестация обучающихся</vt:lpstr>
      <vt:lpstr>Статья 60. Документы об образовании и (или) о квалификации. Документы об обучении</vt:lpstr>
      <vt:lpstr>Статья 79. Организация получения образования обучающимися с ограниченными возможностями здоровья</vt:lpstr>
      <vt:lpstr>Презентация PowerPoint</vt:lpstr>
      <vt:lpstr>III. Особенности организации образовательной деятельности для лиц с ограниченными возможностями здоровья </vt:lpstr>
      <vt:lpstr>Региональные нормативно-правовые документы</vt:lpstr>
      <vt:lpstr>ФГОС</vt:lpstr>
      <vt:lpstr>Нормативно-правовые документы, определяющие векторы развития инклюзивного образования</vt:lpstr>
      <vt:lpstr>Задачи на 2018-2020 год</vt:lpstr>
      <vt:lpstr>Задачи на 2018-2020 годы</vt:lpstr>
      <vt:lpstr>Участие детей с ОВЗ и детей инвалидов в конкурсном движении:</vt:lpstr>
      <vt:lpstr>Развитие адаптивной физической культуры и спорта для лиц с инвалидностью и ОВЗ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обеспечение инклюзивного образования</dc:title>
  <dc:creator>science@kimc.ms</dc:creator>
  <cp:lastModifiedBy>Татьяна Копылова</cp:lastModifiedBy>
  <cp:revision>32</cp:revision>
  <cp:lastPrinted>2017-09-13T04:48:36Z</cp:lastPrinted>
  <dcterms:created xsi:type="dcterms:W3CDTF">2017-09-11T03:28:24Z</dcterms:created>
  <dcterms:modified xsi:type="dcterms:W3CDTF">2018-10-01T04:01:05Z</dcterms:modified>
</cp:coreProperties>
</file>