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60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89065-678B-41CE-ADBF-B1CC09C50397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BCA79-23F0-484E-BB61-DEB464651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60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245F5-0BBF-4CC4-B44D-17E1094CB2B5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49489-0608-4938-821F-403E5B065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53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084DB-6285-4C3E-9909-18F3CBCB5B36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5913E-1D17-403A-BDF3-E0EA390A5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44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72036-05C6-4287-8B1C-F11D029A101E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B9376-1C40-4B38-9560-D3068F931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15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8D3A5-CCC4-4D82-96B6-B0E52E2F1F96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B53BD-BF6E-4F35-A3A8-5E6965CF3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55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A15C5-9E74-470E-9C49-101B926453DC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75119-FC5A-4203-89EE-40806C665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17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3AB8F-B628-49CC-9332-70F70FEF3C92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12C02-C80C-4497-968A-6A2C1A893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91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21F32-BB4C-4766-8137-DFC60725CE75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8600E-BEA0-438D-8F80-E22698BCD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34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EBF2B-0643-4072-A8BF-5F35BA5C7EBD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9AAAD-13DB-417B-A6E2-00F4D9707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85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63CB7-4B6D-4313-AB64-9CDA7E37E40C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BCD64-CFE4-4803-93D1-BC1940E14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86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C001D-4909-4CAE-BEAE-2EBF52CA3553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67D8-1EB1-47B5-B80B-80A498DA9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83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2A6E70E-BA84-456E-9021-70830965C7E9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815D753-BF5E-4F73-8E35-46551FFDA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696" r:id="rId4"/>
    <p:sldLayoutId id="2147483697" r:id="rId5"/>
    <p:sldLayoutId id="2147483698" r:id="rId6"/>
    <p:sldLayoutId id="2147483702" r:id="rId7"/>
    <p:sldLayoutId id="2147483703" r:id="rId8"/>
    <p:sldLayoutId id="2147483704" r:id="rId9"/>
    <p:sldLayoutId id="2147483699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46815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</a:t>
            </a:r>
            <a:r>
              <a:rPr lang="ru-RU" alt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творческой атмосферы – залог успешного развития творческих </a:t>
            </a:r>
            <a:r>
              <a:rPr lang="ru-RU" alt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способностей</a:t>
            </a:r>
            <a:r>
              <a:rPr lang="en-US" altLang="ru-RU" sz="2800" dirty="0" smtClean="0"/>
              <a:t> </a:t>
            </a:r>
            <a:r>
              <a:rPr lang="ru-RU" altLang="ru-RU" sz="5400" dirty="0" smtClean="0"/>
              <a:t/>
            </a:r>
            <a:br>
              <a:rPr lang="ru-RU" altLang="ru-RU" sz="5400" dirty="0" smtClean="0"/>
            </a:br>
            <a:endParaRPr lang="ru-RU" alt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67744" y="5445224"/>
            <a:ext cx="6670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Перова Н.В. МБОУ СШ №70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107950" y="2136775"/>
            <a:ext cx="84248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3200" b="1">
                <a:latin typeface="Candara" pitchFamily="34" charset="0"/>
              </a:rPr>
              <a:t>Расшифруйте предложения профессора, которые он записал в результате преображения известных русских пословиц и поговорок, состоящих из односоставных предложений</a:t>
            </a:r>
            <a:r>
              <a:rPr lang="ru-RU" altLang="ru-RU" sz="3200">
                <a:latin typeface="Candara" pitchFamily="34" charset="0"/>
              </a:rPr>
              <a:t>.</a:t>
            </a:r>
          </a:p>
          <a:p>
            <a:pPr algn="just" eaLnBrk="1" hangingPunct="1"/>
            <a:r>
              <a:rPr lang="ru-RU" altLang="ru-RU" sz="3200" i="1">
                <a:latin typeface="Candara" pitchFamily="34" charset="0"/>
              </a:rPr>
              <a:t>Условием успешного выживания биологической особи является её способность постоянно перемещаться по криволинейной замкнутой траектории</a:t>
            </a:r>
            <a:endParaRPr lang="ru-RU" altLang="ru-RU" sz="320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Евгений </a:t>
            </a:r>
            <a:r>
              <a:rPr lang="ru-RU" altLang="ru-RU" dirty="0" err="1" smtClean="0"/>
              <a:t>Шацкий</a:t>
            </a:r>
            <a:endParaRPr lang="ru-RU" altLang="ru-RU" dirty="0" smtClean="0"/>
          </a:p>
          <a:p>
            <a:pPr eaLnBrk="1" hangingPunct="1"/>
            <a:r>
              <a:rPr lang="ru-RU" altLang="ru-RU" dirty="0" smtClean="0"/>
              <a:t>«Ты – Александр Невский»</a:t>
            </a:r>
          </a:p>
          <a:p>
            <a:pPr eaLnBrk="1" hangingPunct="1"/>
            <a:r>
              <a:rPr lang="ru-RU" altLang="ru-RU" dirty="0" smtClean="0"/>
              <a:t>«Ты – сыщик в Москве 17 века»</a:t>
            </a:r>
          </a:p>
          <a:p>
            <a:pPr eaLnBrk="1" hangingPunct="1"/>
            <a:r>
              <a:rPr lang="ru-RU" altLang="ru-RU" dirty="0" smtClean="0"/>
              <a:t>«Ты – Иван Грозный»</a:t>
            </a:r>
          </a:p>
          <a:p>
            <a:pPr eaLnBrk="1" hangingPunct="1"/>
            <a:r>
              <a:rPr lang="ru-RU" altLang="ru-RU" dirty="0" smtClean="0"/>
              <a:t>«Ты – физик Курчатов»</a:t>
            </a:r>
          </a:p>
        </p:txBody>
      </p:sp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«Наша школа»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А.Гин,  М.Баркан «Фактор успеха» (учим нестандартно мыслить). «Вита», М, 2016</a:t>
            </a:r>
          </a:p>
          <a:p>
            <a:pPr eaLnBrk="1" hangingPunct="1"/>
            <a:r>
              <a:rPr lang="ru-RU" altLang="ru-RU" smtClean="0"/>
              <a:t>А.Гин «Приёмы педагогической техники», «Вита», М, 2018</a:t>
            </a:r>
          </a:p>
        </p:txBody>
      </p:sp>
      <p:sp>
        <p:nvSpPr>
          <p:cNvPr id="1126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just" eaLnBrk="1" hangingPunct="1"/>
            <a:r>
              <a:rPr lang="ru-RU" altLang="ru-RU" smtClean="0"/>
              <a:t>Причёски Древней Греции</a:t>
            </a:r>
          </a:p>
          <a:p>
            <a:pPr algn="just" eaLnBrk="1" hangingPunct="1"/>
            <a:r>
              <a:rPr lang="ru-RU" altLang="ru-RU" smtClean="0"/>
              <a:t>Миф о Пигмалионе</a:t>
            </a:r>
          </a:p>
          <a:p>
            <a:pPr algn="just" eaLnBrk="1" hangingPunct="1"/>
            <a:r>
              <a:rPr lang="ru-RU" altLang="ru-RU" smtClean="0"/>
              <a:t>Танец «Сиртаки»</a:t>
            </a:r>
          </a:p>
          <a:p>
            <a:pPr algn="just" eaLnBrk="1" hangingPunct="1"/>
            <a:r>
              <a:rPr lang="ru-RU" altLang="ru-RU" smtClean="0"/>
              <a:t>«Образы мифологии в архитектуре и скульптуре города  Красноярска»</a:t>
            </a:r>
          </a:p>
          <a:p>
            <a:pPr algn="just" eaLnBrk="1" hangingPunct="1"/>
            <a:r>
              <a:rPr lang="ru-RU" altLang="ru-RU" smtClean="0"/>
              <a:t>«Львиные ворота»</a:t>
            </a:r>
          </a:p>
          <a:p>
            <a:pPr algn="just" eaLnBrk="1" hangingPunct="1"/>
            <a:r>
              <a:rPr lang="ru-RU" altLang="ru-RU" smtClean="0"/>
              <a:t>«Древнегреческие вазы»</a:t>
            </a:r>
          </a:p>
          <a:p>
            <a:pPr algn="just" eaLnBrk="1" hangingPunct="1"/>
            <a:r>
              <a:rPr lang="ru-RU" altLang="ru-RU" smtClean="0"/>
              <a:t>«Греческие имена в нашей школе»</a:t>
            </a:r>
          </a:p>
        </p:txBody>
      </p:sp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Греция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Фантастическая добавка</a:t>
            </a:r>
          </a:p>
          <a:p>
            <a:pPr eaLnBrk="1" hangingPunct="1"/>
            <a:r>
              <a:rPr lang="ru-RU" altLang="ru-RU" smtClean="0"/>
              <a:t>Отсроченная отгадка</a:t>
            </a:r>
          </a:p>
          <a:p>
            <a:pPr eaLnBrk="1" hangingPunct="1"/>
            <a:r>
              <a:rPr lang="ru-RU" altLang="ru-RU" smtClean="0"/>
              <a:t>Да-нетка</a:t>
            </a:r>
          </a:p>
          <a:p>
            <a:pPr eaLnBrk="1" hangingPunct="1"/>
            <a:r>
              <a:rPr lang="ru-RU" altLang="ru-RU" smtClean="0"/>
              <a:t>Создание сайтов литературных героев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Творческие задания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989138"/>
          <a:ext cx="8229600" cy="4416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3417"/>
                <a:gridCol w="2286183"/>
              </a:tblGrid>
              <a:tr h="408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Вопросы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Ответы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Это животное?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Это человек?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Это существо бывает по-настоящему?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Этот фея?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Этот герой часто встречается в других сказках?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Он разговаривает?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Он ходит на ногах?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лапах?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Он умеет вообще передвигаться?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Он ползает?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Он летает?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Он катится?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Задуман персонаж детской сказки. Он не боялся опасностей и за это поплатился. Кто это?</a:t>
            </a:r>
            <a:endParaRPr lang="ru-RU" dirty="0"/>
          </a:p>
        </p:txBody>
      </p:sp>
      <p:sp>
        <p:nvSpPr>
          <p:cNvPr id="14383" name="Rectangle 1"/>
          <p:cNvSpPr>
            <a:spLocks noChangeArrowheads="1"/>
          </p:cNvSpPr>
          <p:nvPr/>
        </p:nvSpPr>
        <p:spPr bwMode="auto">
          <a:xfrm>
            <a:off x="457200" y="26098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Natalja\Desktop\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smtClean="0"/>
              <a:t>Пол женский</a:t>
            </a:r>
          </a:p>
          <a:p>
            <a:pPr algn="just" eaLnBrk="1" hangingPunct="1"/>
            <a:r>
              <a:rPr lang="ru-RU" altLang="ru-RU" smtClean="0"/>
              <a:t>Возраст вечно молодая</a:t>
            </a:r>
          </a:p>
          <a:p>
            <a:pPr algn="just" eaLnBrk="1" hangingPunct="1"/>
            <a:r>
              <a:rPr lang="ru-RU" altLang="ru-RU" smtClean="0"/>
              <a:t>Друзья – (о)</a:t>
            </a:r>
          </a:p>
          <a:p>
            <a:pPr algn="just" eaLnBrk="1" hangingPunct="1"/>
            <a:r>
              <a:rPr lang="ru-RU" altLang="ru-RU" smtClean="0"/>
              <a:t>Интересы  - заглядывать в окна, кататься  в санях, лёд, снежинки</a:t>
            </a:r>
          </a:p>
          <a:p>
            <a:pPr algn="just" eaLnBrk="1" hangingPunct="1"/>
            <a:r>
              <a:rPr lang="ru-RU" altLang="ru-RU" smtClean="0"/>
              <a:t>Место жительства – Лапландия</a:t>
            </a:r>
          </a:p>
          <a:p>
            <a:pPr algn="just" eaLnBrk="1" hangingPunct="1"/>
            <a:r>
              <a:rPr lang="ru-RU" altLang="ru-RU" smtClean="0"/>
              <a:t>Любимая температура - минусовая</a:t>
            </a:r>
          </a:p>
        </p:txBody>
      </p:sp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Снежная королева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133</TotalTime>
  <Words>273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Candara</vt:lpstr>
      <vt:lpstr>Symbol</vt:lpstr>
      <vt:lpstr>Calibri</vt:lpstr>
      <vt:lpstr>Times New Roman</vt:lpstr>
      <vt:lpstr>Волна</vt:lpstr>
      <vt:lpstr>Создание творческой атмосферы – залог успешного развития творческих способностей  </vt:lpstr>
      <vt:lpstr>Презентация PowerPoint</vt:lpstr>
      <vt:lpstr>«Наша школа»</vt:lpstr>
      <vt:lpstr>Презентация PowerPoint</vt:lpstr>
      <vt:lpstr>Греция</vt:lpstr>
      <vt:lpstr>Творческие задания </vt:lpstr>
      <vt:lpstr> Задуман персонаж детской сказки. Он не боялся опасностей и за это поплатился. Кто это?</vt:lpstr>
      <vt:lpstr>Презентация PowerPoint</vt:lpstr>
      <vt:lpstr>Снежная королева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творческой атмосферы – залог успешного развития творческих способностей</dc:title>
  <dc:creator>Natalja</dc:creator>
  <cp:lastModifiedBy>Татьяна Копылова</cp:lastModifiedBy>
  <cp:revision>14</cp:revision>
  <dcterms:created xsi:type="dcterms:W3CDTF">2018-08-25T12:31:29Z</dcterms:created>
  <dcterms:modified xsi:type="dcterms:W3CDTF">2018-09-03T01:45:01Z</dcterms:modified>
</cp:coreProperties>
</file>