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521" r:id="rId4"/>
    <p:sldId id="522" r:id="rId5"/>
    <p:sldId id="524" r:id="rId6"/>
    <p:sldId id="526" r:id="rId7"/>
    <p:sldId id="523" r:id="rId8"/>
    <p:sldId id="527" r:id="rId9"/>
    <p:sldId id="531" r:id="rId10"/>
    <p:sldId id="529" r:id="rId11"/>
    <p:sldId id="539" r:id="rId12"/>
    <p:sldId id="541" r:id="rId13"/>
    <p:sldId id="540" r:id="rId14"/>
    <p:sldId id="542" r:id="rId15"/>
    <p:sldId id="532" r:id="rId16"/>
    <p:sldId id="533" r:id="rId17"/>
    <p:sldId id="534" r:id="rId18"/>
    <p:sldId id="535" r:id="rId19"/>
    <p:sldId id="530" r:id="rId20"/>
    <p:sldId id="536" r:id="rId21"/>
    <p:sldId id="543" r:id="rId22"/>
    <p:sldId id="50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>
        <p:scale>
          <a:sx n="100" d="100"/>
          <a:sy n="100" d="100"/>
        </p:scale>
        <p:origin x="-708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3D851-B4E6-41CF-B478-9763FDA15B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E81B94-D5B2-448A-A719-745DAA62278D}">
      <dgm:prSet phldrT="[Текст]" custT="1"/>
      <dgm:spPr/>
      <dgm:t>
        <a:bodyPr/>
        <a:lstStyle/>
        <a:p>
          <a:r>
            <a:rPr lang="ru-RU" sz="2000" b="1" dirty="0" err="1" smtClean="0"/>
            <a:t>метапредметные</a:t>
          </a:r>
          <a:endParaRPr lang="ru-RU" sz="2000" b="1" dirty="0"/>
        </a:p>
      </dgm:t>
    </dgm:pt>
    <dgm:pt modelId="{540B210C-B2F9-4E10-998B-890BB02171A3}" type="parTrans" cxnId="{A19BE634-899B-4ACA-9ACF-2BD17A3A2D5D}">
      <dgm:prSet/>
      <dgm:spPr/>
      <dgm:t>
        <a:bodyPr/>
        <a:lstStyle/>
        <a:p>
          <a:endParaRPr lang="ru-RU"/>
        </a:p>
      </dgm:t>
    </dgm:pt>
    <dgm:pt modelId="{F4F9E09D-CF9A-4533-B0F5-1423C456EA22}" type="sibTrans" cxnId="{A19BE634-899B-4ACA-9ACF-2BD17A3A2D5D}">
      <dgm:prSet/>
      <dgm:spPr/>
      <dgm:t>
        <a:bodyPr/>
        <a:lstStyle/>
        <a:p>
          <a:endParaRPr lang="ru-RU"/>
        </a:p>
      </dgm:t>
    </dgm:pt>
    <dgm:pt modelId="{82C1F2A6-0E2A-4E22-B988-81BF3772944C}">
      <dgm:prSet phldrT="[Текст]" custT="1"/>
      <dgm:spPr/>
      <dgm:t>
        <a:bodyPr/>
        <a:lstStyle/>
        <a:p>
          <a:endParaRPr lang="ru-RU" sz="1400" dirty="0"/>
        </a:p>
      </dgm:t>
    </dgm:pt>
    <dgm:pt modelId="{77C9240D-CB52-4831-A1EF-090BABB80562}" type="parTrans" cxnId="{8E73D739-3853-4A35-80B6-D4110610EC86}">
      <dgm:prSet/>
      <dgm:spPr/>
      <dgm:t>
        <a:bodyPr/>
        <a:lstStyle/>
        <a:p>
          <a:endParaRPr lang="ru-RU"/>
        </a:p>
      </dgm:t>
    </dgm:pt>
    <dgm:pt modelId="{BDCC3CE7-8D00-42F3-8F51-4B311E9B414B}" type="sibTrans" cxnId="{8E73D739-3853-4A35-80B6-D4110610EC86}">
      <dgm:prSet/>
      <dgm:spPr/>
      <dgm:t>
        <a:bodyPr/>
        <a:lstStyle/>
        <a:p>
          <a:endParaRPr lang="ru-RU"/>
        </a:p>
      </dgm:t>
    </dgm:pt>
    <dgm:pt modelId="{C6799739-64F9-40B3-B5F7-15126CE656B3}">
      <dgm:prSet phldrT="[Текст]" custT="1"/>
      <dgm:spPr/>
      <dgm:t>
        <a:bodyPr/>
        <a:lstStyle/>
        <a:p>
          <a:r>
            <a:rPr lang="ru-RU" sz="2000" b="1" dirty="0" smtClean="0"/>
            <a:t>предметные</a:t>
          </a:r>
          <a:endParaRPr lang="ru-RU" sz="2000" b="1" dirty="0"/>
        </a:p>
      </dgm:t>
    </dgm:pt>
    <dgm:pt modelId="{705FFD1C-D6D3-463D-B475-BC3F2AD07D0D}" type="parTrans" cxnId="{8E3E625C-B2FF-4FF8-9356-24438246F557}">
      <dgm:prSet/>
      <dgm:spPr/>
      <dgm:t>
        <a:bodyPr/>
        <a:lstStyle/>
        <a:p>
          <a:endParaRPr lang="ru-RU"/>
        </a:p>
      </dgm:t>
    </dgm:pt>
    <dgm:pt modelId="{57996530-8F22-49B9-8064-EC5D085C1EBD}" type="sibTrans" cxnId="{8E3E625C-B2FF-4FF8-9356-24438246F557}">
      <dgm:prSet/>
      <dgm:spPr/>
      <dgm:t>
        <a:bodyPr/>
        <a:lstStyle/>
        <a:p>
          <a:endParaRPr lang="ru-RU"/>
        </a:p>
      </dgm:t>
    </dgm:pt>
    <dgm:pt modelId="{E69A1AF3-2AD3-412A-A4CC-38C987BFD4F6}">
      <dgm:prSet phldrT="[Текст]" custT="1"/>
      <dgm:spPr/>
      <dgm:t>
        <a:bodyPr/>
        <a:lstStyle/>
        <a:p>
          <a:endParaRPr lang="ru-RU" sz="1400" dirty="0"/>
        </a:p>
      </dgm:t>
    </dgm:pt>
    <dgm:pt modelId="{2AF0E831-E460-4168-A2FA-B67E6DD2A4A5}" type="parTrans" cxnId="{C8E84EE1-4094-467F-B5FE-D03D52FFCA2D}">
      <dgm:prSet/>
      <dgm:spPr/>
      <dgm:t>
        <a:bodyPr/>
        <a:lstStyle/>
        <a:p>
          <a:endParaRPr lang="ru-RU"/>
        </a:p>
      </dgm:t>
    </dgm:pt>
    <dgm:pt modelId="{23B1EC17-FEEA-4245-8F68-7605829E2AB3}" type="sibTrans" cxnId="{C8E84EE1-4094-467F-B5FE-D03D52FFCA2D}">
      <dgm:prSet/>
      <dgm:spPr/>
      <dgm:t>
        <a:bodyPr/>
        <a:lstStyle/>
        <a:p>
          <a:endParaRPr lang="ru-RU"/>
        </a:p>
      </dgm:t>
    </dgm:pt>
    <dgm:pt modelId="{5F64E64E-2576-4D17-B254-2FCE3EDA19B5}">
      <dgm:prSet phldrT="[Текст]" custT="1"/>
      <dgm:spPr/>
      <dgm:t>
        <a:bodyPr/>
        <a:lstStyle/>
        <a:p>
          <a:r>
            <a:rPr lang="ru-RU" sz="2000" b="1" dirty="0" smtClean="0"/>
            <a:t>личностные</a:t>
          </a:r>
          <a:endParaRPr lang="ru-RU" sz="2000" b="1" dirty="0"/>
        </a:p>
      </dgm:t>
    </dgm:pt>
    <dgm:pt modelId="{7B1193F1-FBA2-419B-9806-939F765C0C70}" type="parTrans" cxnId="{9EDFC38C-1C96-47AE-930C-2240C2F06A1E}">
      <dgm:prSet/>
      <dgm:spPr/>
      <dgm:t>
        <a:bodyPr/>
        <a:lstStyle/>
        <a:p>
          <a:endParaRPr lang="ru-RU"/>
        </a:p>
      </dgm:t>
    </dgm:pt>
    <dgm:pt modelId="{061B3467-D9A5-4F94-85A5-DA6930FEECAE}" type="sibTrans" cxnId="{9EDFC38C-1C96-47AE-930C-2240C2F06A1E}">
      <dgm:prSet/>
      <dgm:spPr/>
      <dgm:t>
        <a:bodyPr/>
        <a:lstStyle/>
        <a:p>
          <a:endParaRPr lang="ru-RU"/>
        </a:p>
      </dgm:t>
    </dgm:pt>
    <dgm:pt modelId="{F0C9F9EC-21AE-4B6E-9077-45999CAE9BB1}">
      <dgm:prSet phldrT="[Текст]" custT="1"/>
      <dgm:spPr/>
      <dgm:t>
        <a:bodyPr/>
        <a:lstStyle/>
        <a:p>
          <a:endParaRPr lang="ru-RU" sz="1400" dirty="0"/>
        </a:p>
      </dgm:t>
    </dgm:pt>
    <dgm:pt modelId="{70B3007D-DE0B-49FF-98F2-80C227DF2E3E}" type="parTrans" cxnId="{DE7EA885-B036-467C-BDA3-0E556D1BBEE5}">
      <dgm:prSet/>
      <dgm:spPr/>
      <dgm:t>
        <a:bodyPr/>
        <a:lstStyle/>
        <a:p>
          <a:endParaRPr lang="ru-RU"/>
        </a:p>
      </dgm:t>
    </dgm:pt>
    <dgm:pt modelId="{6F1C6076-B8C7-41C6-9DF9-302FA389B58F}" type="sibTrans" cxnId="{DE7EA885-B036-467C-BDA3-0E556D1BBEE5}">
      <dgm:prSet/>
      <dgm:spPr/>
      <dgm:t>
        <a:bodyPr/>
        <a:lstStyle/>
        <a:p>
          <a:endParaRPr lang="ru-RU"/>
        </a:p>
      </dgm:t>
    </dgm:pt>
    <dgm:pt modelId="{1958E468-6027-4B26-A057-E23DB7694DA2}">
      <dgm:prSet phldrT="[Текст]"/>
      <dgm:spPr/>
      <dgm:t>
        <a:bodyPr/>
        <a:lstStyle/>
        <a:p>
          <a:endParaRPr lang="ru-RU" sz="1300" dirty="0"/>
        </a:p>
      </dgm:t>
    </dgm:pt>
    <dgm:pt modelId="{A28DFC5B-F771-4FA7-97B6-0AA20142C81D}" type="parTrans" cxnId="{08E8E496-80C0-4AD2-A8FB-1B4D9C2BB007}">
      <dgm:prSet/>
      <dgm:spPr/>
      <dgm:t>
        <a:bodyPr/>
        <a:lstStyle/>
        <a:p>
          <a:endParaRPr lang="ru-RU"/>
        </a:p>
      </dgm:t>
    </dgm:pt>
    <dgm:pt modelId="{876E2E86-770F-4468-9A28-9E8CEB48A803}" type="sibTrans" cxnId="{08E8E496-80C0-4AD2-A8FB-1B4D9C2BB007}">
      <dgm:prSet/>
      <dgm:spPr/>
      <dgm:t>
        <a:bodyPr/>
        <a:lstStyle/>
        <a:p>
          <a:endParaRPr lang="ru-RU"/>
        </a:p>
      </dgm:t>
    </dgm:pt>
    <dgm:pt modelId="{320BD282-50E2-4A86-A7B2-CCA5301FC11E}">
      <dgm:prSet phldrT="[Текст]" custT="1"/>
      <dgm:spPr/>
      <dgm:t>
        <a:bodyPr/>
        <a:lstStyle/>
        <a:p>
          <a:endParaRPr lang="ru-RU" sz="1400" dirty="0"/>
        </a:p>
      </dgm:t>
    </dgm:pt>
    <dgm:pt modelId="{50535E23-DA19-4C8F-AD4F-773DF5CA08A9}" type="parTrans" cxnId="{D12B2661-C615-4194-A457-9872EF0186F4}">
      <dgm:prSet/>
      <dgm:spPr/>
      <dgm:t>
        <a:bodyPr/>
        <a:lstStyle/>
        <a:p>
          <a:endParaRPr lang="ru-RU"/>
        </a:p>
      </dgm:t>
    </dgm:pt>
    <dgm:pt modelId="{37786218-01CC-4F62-BFAC-FAE5430EE7C3}" type="sibTrans" cxnId="{D12B2661-C615-4194-A457-9872EF0186F4}">
      <dgm:prSet/>
      <dgm:spPr/>
      <dgm:t>
        <a:bodyPr/>
        <a:lstStyle/>
        <a:p>
          <a:endParaRPr lang="ru-RU"/>
        </a:p>
      </dgm:t>
    </dgm:pt>
    <dgm:pt modelId="{F6DF248C-4297-42FE-B830-0646A0D41034}">
      <dgm:prSet phldrT="[Текст]" custT="1"/>
      <dgm:spPr/>
      <dgm:t>
        <a:bodyPr/>
        <a:lstStyle/>
        <a:p>
          <a:endParaRPr lang="ru-RU" sz="1400" dirty="0"/>
        </a:p>
      </dgm:t>
    </dgm:pt>
    <dgm:pt modelId="{ACEACE0C-838E-4CB3-9C05-9C686E812C13}" type="parTrans" cxnId="{F9136A50-7DF4-4100-9759-492CAF1475AB}">
      <dgm:prSet/>
      <dgm:spPr/>
      <dgm:t>
        <a:bodyPr/>
        <a:lstStyle/>
        <a:p>
          <a:endParaRPr lang="ru-RU"/>
        </a:p>
      </dgm:t>
    </dgm:pt>
    <dgm:pt modelId="{01573158-E501-42B5-8E0D-A23531B190A7}" type="sibTrans" cxnId="{F9136A50-7DF4-4100-9759-492CAF1475AB}">
      <dgm:prSet/>
      <dgm:spPr/>
      <dgm:t>
        <a:bodyPr/>
        <a:lstStyle/>
        <a:p>
          <a:endParaRPr lang="ru-RU"/>
        </a:p>
      </dgm:t>
    </dgm:pt>
    <dgm:pt modelId="{B837B53E-00F3-40B1-9523-61142D4043FA}" type="pres">
      <dgm:prSet presAssocID="{DBA3D851-B4E6-41CF-B478-9763FDA15B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6AE77-1E57-40D1-ADF3-FCF8AB1B023C}" type="pres">
      <dgm:prSet presAssocID="{F0E81B94-D5B2-448A-A719-745DAA62278D}" presName="composite" presStyleCnt="0"/>
      <dgm:spPr/>
    </dgm:pt>
    <dgm:pt modelId="{043600D4-9460-49AC-8F13-00C8F4CA2FCC}" type="pres">
      <dgm:prSet presAssocID="{F0E81B94-D5B2-448A-A719-745DAA62278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87289-A4B4-40A8-8D95-72B709059964}" type="pres">
      <dgm:prSet presAssocID="{F0E81B94-D5B2-448A-A719-745DAA62278D}" presName="desTx" presStyleLbl="alignAccFollowNode1" presStyleIdx="0" presStyleCnt="3" custScaleY="103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45EC5-1436-4C0D-8405-46774D7D51AF}" type="pres">
      <dgm:prSet presAssocID="{F4F9E09D-CF9A-4533-B0F5-1423C456EA22}" presName="space" presStyleCnt="0"/>
      <dgm:spPr/>
    </dgm:pt>
    <dgm:pt modelId="{8C3344CB-A432-475E-99C7-306866264613}" type="pres">
      <dgm:prSet presAssocID="{C6799739-64F9-40B3-B5F7-15126CE656B3}" presName="composite" presStyleCnt="0"/>
      <dgm:spPr/>
    </dgm:pt>
    <dgm:pt modelId="{C4308277-5D60-47FB-8178-4C5A19460496}" type="pres">
      <dgm:prSet presAssocID="{C6799739-64F9-40B3-B5F7-15126CE656B3}" presName="parTx" presStyleLbl="alignNode1" presStyleIdx="1" presStyleCnt="3" custLinFactNeighborX="1308" custLinFactNeighborY="-2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B086E-BD9B-4FE0-B6E8-435C19B329F1}" type="pres">
      <dgm:prSet presAssocID="{C6799739-64F9-40B3-B5F7-15126CE656B3}" presName="desTx" presStyleLbl="alignAccFollowNode1" presStyleIdx="1" presStyleCnt="3" custScaleY="96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D739-3F61-4854-B003-AD84BD0B3477}" type="pres">
      <dgm:prSet presAssocID="{57996530-8F22-49B9-8064-EC5D085C1EBD}" presName="space" presStyleCnt="0"/>
      <dgm:spPr/>
    </dgm:pt>
    <dgm:pt modelId="{D026A785-498C-4DF5-80CE-A250CB5E6214}" type="pres">
      <dgm:prSet presAssocID="{5F64E64E-2576-4D17-B254-2FCE3EDA19B5}" presName="composite" presStyleCnt="0"/>
      <dgm:spPr/>
    </dgm:pt>
    <dgm:pt modelId="{C209A9C4-3F21-4EF3-8B23-E6F486AF1F27}" type="pres">
      <dgm:prSet presAssocID="{5F64E64E-2576-4D17-B254-2FCE3EDA19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78B09-B0A3-4E4A-A7FA-52702BDD42B0}" type="pres">
      <dgm:prSet presAssocID="{5F64E64E-2576-4D17-B254-2FCE3EDA19B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9F7E0-BEEF-4C25-AE83-F51EF482E88D}" type="presOf" srcId="{1958E468-6027-4B26-A057-E23DB7694DA2}" destId="{8E578B09-B0A3-4E4A-A7FA-52702BDD42B0}" srcOrd="0" destOrd="3" presId="urn:microsoft.com/office/officeart/2005/8/layout/hList1"/>
    <dgm:cxn modelId="{56EEC3F7-978C-4EA6-B7F9-F3AABA2388F5}" type="presOf" srcId="{DBA3D851-B4E6-41CF-B478-9763FDA15BE5}" destId="{B837B53E-00F3-40B1-9523-61142D4043FA}" srcOrd="0" destOrd="0" presId="urn:microsoft.com/office/officeart/2005/8/layout/hList1"/>
    <dgm:cxn modelId="{8E3E625C-B2FF-4FF8-9356-24438246F557}" srcId="{DBA3D851-B4E6-41CF-B478-9763FDA15BE5}" destId="{C6799739-64F9-40B3-B5F7-15126CE656B3}" srcOrd="1" destOrd="0" parTransId="{705FFD1C-D6D3-463D-B475-BC3F2AD07D0D}" sibTransId="{57996530-8F22-49B9-8064-EC5D085C1EBD}"/>
    <dgm:cxn modelId="{DAD10EC8-D4C0-47B2-8E4E-56F154F04851}" type="presOf" srcId="{F0E81B94-D5B2-448A-A719-745DAA62278D}" destId="{043600D4-9460-49AC-8F13-00C8F4CA2FCC}" srcOrd="0" destOrd="0" presId="urn:microsoft.com/office/officeart/2005/8/layout/hList1"/>
    <dgm:cxn modelId="{F8F122E7-BDD7-4BE1-AE3D-821D46939385}" type="presOf" srcId="{E69A1AF3-2AD3-412A-A4CC-38C987BFD4F6}" destId="{1BAB086E-BD9B-4FE0-B6E8-435C19B329F1}" srcOrd="0" destOrd="0" presId="urn:microsoft.com/office/officeart/2005/8/layout/hList1"/>
    <dgm:cxn modelId="{08E8E496-80C0-4AD2-A8FB-1B4D9C2BB007}" srcId="{5F64E64E-2576-4D17-B254-2FCE3EDA19B5}" destId="{1958E468-6027-4B26-A057-E23DB7694DA2}" srcOrd="3" destOrd="0" parTransId="{A28DFC5B-F771-4FA7-97B6-0AA20142C81D}" sibTransId="{876E2E86-770F-4468-9A28-9E8CEB48A803}"/>
    <dgm:cxn modelId="{C8E84EE1-4094-467F-B5FE-D03D52FFCA2D}" srcId="{C6799739-64F9-40B3-B5F7-15126CE656B3}" destId="{E69A1AF3-2AD3-412A-A4CC-38C987BFD4F6}" srcOrd="0" destOrd="0" parTransId="{2AF0E831-E460-4168-A2FA-B67E6DD2A4A5}" sibTransId="{23B1EC17-FEEA-4245-8F68-7605829E2AB3}"/>
    <dgm:cxn modelId="{91FF16B5-89A9-417E-B309-AE74319BBB77}" type="presOf" srcId="{F0C9F9EC-21AE-4B6E-9077-45999CAE9BB1}" destId="{8E578B09-B0A3-4E4A-A7FA-52702BDD42B0}" srcOrd="0" destOrd="0" presId="urn:microsoft.com/office/officeart/2005/8/layout/hList1"/>
    <dgm:cxn modelId="{8E73D739-3853-4A35-80B6-D4110610EC86}" srcId="{F0E81B94-D5B2-448A-A719-745DAA62278D}" destId="{82C1F2A6-0E2A-4E22-B988-81BF3772944C}" srcOrd="0" destOrd="0" parTransId="{77C9240D-CB52-4831-A1EF-090BABB80562}" sibTransId="{BDCC3CE7-8D00-42F3-8F51-4B311E9B414B}"/>
    <dgm:cxn modelId="{F9136A50-7DF4-4100-9759-492CAF1475AB}" srcId="{5F64E64E-2576-4D17-B254-2FCE3EDA19B5}" destId="{F6DF248C-4297-42FE-B830-0646A0D41034}" srcOrd="1" destOrd="0" parTransId="{ACEACE0C-838E-4CB3-9C05-9C686E812C13}" sibTransId="{01573158-E501-42B5-8E0D-A23531B190A7}"/>
    <dgm:cxn modelId="{D12B2661-C615-4194-A457-9872EF0186F4}" srcId="{5F64E64E-2576-4D17-B254-2FCE3EDA19B5}" destId="{320BD282-50E2-4A86-A7B2-CCA5301FC11E}" srcOrd="2" destOrd="0" parTransId="{50535E23-DA19-4C8F-AD4F-773DF5CA08A9}" sibTransId="{37786218-01CC-4F62-BFAC-FAE5430EE7C3}"/>
    <dgm:cxn modelId="{6ED429F5-8AD7-4C5E-B58F-1D26B4B88D88}" type="presOf" srcId="{82C1F2A6-0E2A-4E22-B988-81BF3772944C}" destId="{06587289-A4B4-40A8-8D95-72B709059964}" srcOrd="0" destOrd="0" presId="urn:microsoft.com/office/officeart/2005/8/layout/hList1"/>
    <dgm:cxn modelId="{DE7EA885-B036-467C-BDA3-0E556D1BBEE5}" srcId="{5F64E64E-2576-4D17-B254-2FCE3EDA19B5}" destId="{F0C9F9EC-21AE-4B6E-9077-45999CAE9BB1}" srcOrd="0" destOrd="0" parTransId="{70B3007D-DE0B-49FF-98F2-80C227DF2E3E}" sibTransId="{6F1C6076-B8C7-41C6-9DF9-302FA389B58F}"/>
    <dgm:cxn modelId="{86BFABD8-6E40-4AB1-87F3-7D19FFD26840}" type="presOf" srcId="{C6799739-64F9-40B3-B5F7-15126CE656B3}" destId="{C4308277-5D60-47FB-8178-4C5A19460496}" srcOrd="0" destOrd="0" presId="urn:microsoft.com/office/officeart/2005/8/layout/hList1"/>
    <dgm:cxn modelId="{B384E239-E720-40D1-AA03-6235070784E1}" type="presOf" srcId="{F6DF248C-4297-42FE-B830-0646A0D41034}" destId="{8E578B09-B0A3-4E4A-A7FA-52702BDD42B0}" srcOrd="0" destOrd="1" presId="urn:microsoft.com/office/officeart/2005/8/layout/hList1"/>
    <dgm:cxn modelId="{3A1E2669-1BD7-4454-98DD-5ECFFFE0F673}" type="presOf" srcId="{5F64E64E-2576-4D17-B254-2FCE3EDA19B5}" destId="{C209A9C4-3F21-4EF3-8B23-E6F486AF1F27}" srcOrd="0" destOrd="0" presId="urn:microsoft.com/office/officeart/2005/8/layout/hList1"/>
    <dgm:cxn modelId="{7C8C7441-AFE4-4F82-87E8-8FD3BDF7B25C}" type="presOf" srcId="{320BD282-50E2-4A86-A7B2-CCA5301FC11E}" destId="{8E578B09-B0A3-4E4A-A7FA-52702BDD42B0}" srcOrd="0" destOrd="2" presId="urn:microsoft.com/office/officeart/2005/8/layout/hList1"/>
    <dgm:cxn modelId="{9EDFC38C-1C96-47AE-930C-2240C2F06A1E}" srcId="{DBA3D851-B4E6-41CF-B478-9763FDA15BE5}" destId="{5F64E64E-2576-4D17-B254-2FCE3EDA19B5}" srcOrd="2" destOrd="0" parTransId="{7B1193F1-FBA2-419B-9806-939F765C0C70}" sibTransId="{061B3467-D9A5-4F94-85A5-DA6930FEECAE}"/>
    <dgm:cxn modelId="{A19BE634-899B-4ACA-9ACF-2BD17A3A2D5D}" srcId="{DBA3D851-B4E6-41CF-B478-9763FDA15BE5}" destId="{F0E81B94-D5B2-448A-A719-745DAA62278D}" srcOrd="0" destOrd="0" parTransId="{540B210C-B2F9-4E10-998B-890BB02171A3}" sibTransId="{F4F9E09D-CF9A-4533-B0F5-1423C456EA22}"/>
    <dgm:cxn modelId="{E2F077CE-1A22-4848-B512-7D7F663563AC}" type="presParOf" srcId="{B837B53E-00F3-40B1-9523-61142D4043FA}" destId="{FFD6AE77-1E57-40D1-ADF3-FCF8AB1B023C}" srcOrd="0" destOrd="0" presId="urn:microsoft.com/office/officeart/2005/8/layout/hList1"/>
    <dgm:cxn modelId="{74D2EDBB-26C8-4351-A9B7-313C8F105F3F}" type="presParOf" srcId="{FFD6AE77-1E57-40D1-ADF3-FCF8AB1B023C}" destId="{043600D4-9460-49AC-8F13-00C8F4CA2FCC}" srcOrd="0" destOrd="0" presId="urn:microsoft.com/office/officeart/2005/8/layout/hList1"/>
    <dgm:cxn modelId="{E2906D61-A3B1-4E40-9A63-CC89C8572AF9}" type="presParOf" srcId="{FFD6AE77-1E57-40D1-ADF3-FCF8AB1B023C}" destId="{06587289-A4B4-40A8-8D95-72B709059964}" srcOrd="1" destOrd="0" presId="urn:microsoft.com/office/officeart/2005/8/layout/hList1"/>
    <dgm:cxn modelId="{24C5EFD4-5364-4215-9FC4-6C25CF4C7AB4}" type="presParOf" srcId="{B837B53E-00F3-40B1-9523-61142D4043FA}" destId="{50845EC5-1436-4C0D-8405-46774D7D51AF}" srcOrd="1" destOrd="0" presId="urn:microsoft.com/office/officeart/2005/8/layout/hList1"/>
    <dgm:cxn modelId="{45116701-F93A-4B0B-8238-6F93D33CEDA2}" type="presParOf" srcId="{B837B53E-00F3-40B1-9523-61142D4043FA}" destId="{8C3344CB-A432-475E-99C7-306866264613}" srcOrd="2" destOrd="0" presId="urn:microsoft.com/office/officeart/2005/8/layout/hList1"/>
    <dgm:cxn modelId="{6CD8F959-4E4F-48BE-87DB-FD3FF8988EF0}" type="presParOf" srcId="{8C3344CB-A432-475E-99C7-306866264613}" destId="{C4308277-5D60-47FB-8178-4C5A19460496}" srcOrd="0" destOrd="0" presId="urn:microsoft.com/office/officeart/2005/8/layout/hList1"/>
    <dgm:cxn modelId="{0BECAB0E-C5C4-4C67-A736-1DC97D44C050}" type="presParOf" srcId="{8C3344CB-A432-475E-99C7-306866264613}" destId="{1BAB086E-BD9B-4FE0-B6E8-435C19B329F1}" srcOrd="1" destOrd="0" presId="urn:microsoft.com/office/officeart/2005/8/layout/hList1"/>
    <dgm:cxn modelId="{373D8146-D737-4698-928B-3F4A0FE8C80E}" type="presParOf" srcId="{B837B53E-00F3-40B1-9523-61142D4043FA}" destId="{B2E4D739-3F61-4854-B003-AD84BD0B3477}" srcOrd="3" destOrd="0" presId="urn:microsoft.com/office/officeart/2005/8/layout/hList1"/>
    <dgm:cxn modelId="{8BFA2C66-0691-4E7A-B034-EFCB67E69830}" type="presParOf" srcId="{B837B53E-00F3-40B1-9523-61142D4043FA}" destId="{D026A785-498C-4DF5-80CE-A250CB5E6214}" srcOrd="4" destOrd="0" presId="urn:microsoft.com/office/officeart/2005/8/layout/hList1"/>
    <dgm:cxn modelId="{321387BF-01F5-4445-9A11-39DB57F81354}" type="presParOf" srcId="{D026A785-498C-4DF5-80CE-A250CB5E6214}" destId="{C209A9C4-3F21-4EF3-8B23-E6F486AF1F27}" srcOrd="0" destOrd="0" presId="urn:microsoft.com/office/officeart/2005/8/layout/hList1"/>
    <dgm:cxn modelId="{76CC7F3F-CE44-4A73-951E-50F692DF61CE}" type="presParOf" srcId="{D026A785-498C-4DF5-80CE-A250CB5E6214}" destId="{8E578B09-B0A3-4E4A-A7FA-52702BDD42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3D851-B4E6-41CF-B478-9763FDA15B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E81B94-D5B2-448A-A719-745DAA62278D}">
      <dgm:prSet phldrT="[Текст]" custT="1"/>
      <dgm:spPr/>
      <dgm:t>
        <a:bodyPr/>
        <a:lstStyle/>
        <a:p>
          <a:r>
            <a:rPr lang="ru-RU" sz="1800" dirty="0" smtClean="0"/>
            <a:t>Регулятивные</a:t>
          </a:r>
          <a:endParaRPr lang="ru-RU" sz="1800" dirty="0"/>
        </a:p>
      </dgm:t>
    </dgm:pt>
    <dgm:pt modelId="{540B210C-B2F9-4E10-998B-890BB02171A3}" type="parTrans" cxnId="{A19BE634-899B-4ACA-9ACF-2BD17A3A2D5D}">
      <dgm:prSet/>
      <dgm:spPr/>
      <dgm:t>
        <a:bodyPr/>
        <a:lstStyle/>
        <a:p>
          <a:endParaRPr lang="ru-RU"/>
        </a:p>
      </dgm:t>
    </dgm:pt>
    <dgm:pt modelId="{F4F9E09D-CF9A-4533-B0F5-1423C456EA22}" type="sibTrans" cxnId="{A19BE634-899B-4ACA-9ACF-2BD17A3A2D5D}">
      <dgm:prSet/>
      <dgm:spPr/>
      <dgm:t>
        <a:bodyPr/>
        <a:lstStyle/>
        <a:p>
          <a:endParaRPr lang="ru-RU"/>
        </a:p>
      </dgm:t>
    </dgm:pt>
    <dgm:pt modelId="{82C1F2A6-0E2A-4E22-B988-81BF3772944C}">
      <dgm:prSet phldrT="[Текст]" custT="1"/>
      <dgm:spPr/>
      <dgm:t>
        <a:bodyPr/>
        <a:lstStyle/>
        <a:p>
          <a:r>
            <a:rPr lang="ru-RU" sz="1400" dirty="0" smtClean="0"/>
            <a:t>Управление своей деятельностью</a:t>
          </a:r>
          <a:endParaRPr lang="ru-RU" sz="1400" dirty="0"/>
        </a:p>
      </dgm:t>
    </dgm:pt>
    <dgm:pt modelId="{77C9240D-CB52-4831-A1EF-090BABB80562}" type="parTrans" cxnId="{8E73D739-3853-4A35-80B6-D4110610EC86}">
      <dgm:prSet/>
      <dgm:spPr/>
      <dgm:t>
        <a:bodyPr/>
        <a:lstStyle/>
        <a:p>
          <a:endParaRPr lang="ru-RU"/>
        </a:p>
      </dgm:t>
    </dgm:pt>
    <dgm:pt modelId="{BDCC3CE7-8D00-42F3-8F51-4B311E9B414B}" type="sibTrans" cxnId="{8E73D739-3853-4A35-80B6-D4110610EC86}">
      <dgm:prSet/>
      <dgm:spPr/>
      <dgm:t>
        <a:bodyPr/>
        <a:lstStyle/>
        <a:p>
          <a:endParaRPr lang="ru-RU"/>
        </a:p>
      </dgm:t>
    </dgm:pt>
    <dgm:pt modelId="{2FD9BFFB-67FA-404D-80A1-6E36B1E11D42}">
      <dgm:prSet phldrT="[Текст]" custT="1"/>
      <dgm:spPr/>
      <dgm:t>
        <a:bodyPr/>
        <a:lstStyle/>
        <a:p>
          <a:r>
            <a:rPr lang="ru-RU" sz="1400" dirty="0" smtClean="0"/>
            <a:t>Контроль и коррекция</a:t>
          </a:r>
          <a:endParaRPr lang="ru-RU" sz="1400" dirty="0"/>
        </a:p>
      </dgm:t>
    </dgm:pt>
    <dgm:pt modelId="{18EBE7B8-963D-4A66-88AE-EBB9965D515B}" type="parTrans" cxnId="{4DA0C2E4-8759-4D61-9F45-088640076892}">
      <dgm:prSet/>
      <dgm:spPr/>
      <dgm:t>
        <a:bodyPr/>
        <a:lstStyle/>
        <a:p>
          <a:endParaRPr lang="ru-RU"/>
        </a:p>
      </dgm:t>
    </dgm:pt>
    <dgm:pt modelId="{6E273B53-41BC-4015-8AA0-52E9A44B7FE2}" type="sibTrans" cxnId="{4DA0C2E4-8759-4D61-9F45-088640076892}">
      <dgm:prSet/>
      <dgm:spPr/>
      <dgm:t>
        <a:bodyPr/>
        <a:lstStyle/>
        <a:p>
          <a:endParaRPr lang="ru-RU"/>
        </a:p>
      </dgm:t>
    </dgm:pt>
    <dgm:pt modelId="{C6799739-64F9-40B3-B5F7-15126CE656B3}">
      <dgm:prSet phldrT="[Текст]" custT="1"/>
      <dgm:spPr/>
      <dgm:t>
        <a:bodyPr/>
        <a:lstStyle/>
        <a:p>
          <a:r>
            <a:rPr lang="ru-RU" sz="1600" dirty="0" err="1" smtClean="0"/>
            <a:t>Коммуникативые</a:t>
          </a:r>
          <a:endParaRPr lang="ru-RU" sz="1600" dirty="0"/>
        </a:p>
      </dgm:t>
    </dgm:pt>
    <dgm:pt modelId="{705FFD1C-D6D3-463D-B475-BC3F2AD07D0D}" type="parTrans" cxnId="{8E3E625C-B2FF-4FF8-9356-24438246F557}">
      <dgm:prSet/>
      <dgm:spPr/>
      <dgm:t>
        <a:bodyPr/>
        <a:lstStyle/>
        <a:p>
          <a:endParaRPr lang="ru-RU"/>
        </a:p>
      </dgm:t>
    </dgm:pt>
    <dgm:pt modelId="{57996530-8F22-49B9-8064-EC5D085C1EBD}" type="sibTrans" cxnId="{8E3E625C-B2FF-4FF8-9356-24438246F557}">
      <dgm:prSet/>
      <dgm:spPr/>
      <dgm:t>
        <a:bodyPr/>
        <a:lstStyle/>
        <a:p>
          <a:endParaRPr lang="ru-RU"/>
        </a:p>
      </dgm:t>
    </dgm:pt>
    <dgm:pt modelId="{E69A1AF3-2AD3-412A-A4CC-38C987BFD4F6}">
      <dgm:prSet phldrT="[Текст]" custT="1"/>
      <dgm:spPr/>
      <dgm:t>
        <a:bodyPr/>
        <a:lstStyle/>
        <a:p>
          <a:r>
            <a:rPr lang="ru-RU" sz="1400" dirty="0" smtClean="0"/>
            <a:t>Речевая деятельность</a:t>
          </a:r>
          <a:endParaRPr lang="ru-RU" sz="1400" dirty="0"/>
        </a:p>
      </dgm:t>
    </dgm:pt>
    <dgm:pt modelId="{2AF0E831-E460-4168-A2FA-B67E6DD2A4A5}" type="parTrans" cxnId="{C8E84EE1-4094-467F-B5FE-D03D52FFCA2D}">
      <dgm:prSet/>
      <dgm:spPr/>
      <dgm:t>
        <a:bodyPr/>
        <a:lstStyle/>
        <a:p>
          <a:endParaRPr lang="ru-RU"/>
        </a:p>
      </dgm:t>
    </dgm:pt>
    <dgm:pt modelId="{23B1EC17-FEEA-4245-8F68-7605829E2AB3}" type="sibTrans" cxnId="{C8E84EE1-4094-467F-B5FE-D03D52FFCA2D}">
      <dgm:prSet/>
      <dgm:spPr/>
      <dgm:t>
        <a:bodyPr/>
        <a:lstStyle/>
        <a:p>
          <a:endParaRPr lang="ru-RU"/>
        </a:p>
      </dgm:t>
    </dgm:pt>
    <dgm:pt modelId="{5F64E64E-2576-4D17-B254-2FCE3EDA19B5}">
      <dgm:prSet phldrT="[Текст]" custT="1"/>
      <dgm:spPr/>
      <dgm:t>
        <a:bodyPr/>
        <a:lstStyle/>
        <a:p>
          <a:r>
            <a:rPr lang="ru-RU" sz="1600" dirty="0" smtClean="0"/>
            <a:t>Познавательные</a:t>
          </a:r>
          <a:endParaRPr lang="ru-RU" sz="1600" dirty="0"/>
        </a:p>
      </dgm:t>
    </dgm:pt>
    <dgm:pt modelId="{7B1193F1-FBA2-419B-9806-939F765C0C70}" type="parTrans" cxnId="{9EDFC38C-1C96-47AE-930C-2240C2F06A1E}">
      <dgm:prSet/>
      <dgm:spPr/>
      <dgm:t>
        <a:bodyPr/>
        <a:lstStyle/>
        <a:p>
          <a:endParaRPr lang="ru-RU"/>
        </a:p>
      </dgm:t>
    </dgm:pt>
    <dgm:pt modelId="{061B3467-D9A5-4F94-85A5-DA6930FEECAE}" type="sibTrans" cxnId="{9EDFC38C-1C96-47AE-930C-2240C2F06A1E}">
      <dgm:prSet/>
      <dgm:spPr/>
      <dgm:t>
        <a:bodyPr/>
        <a:lstStyle/>
        <a:p>
          <a:endParaRPr lang="ru-RU"/>
        </a:p>
      </dgm:t>
    </dgm:pt>
    <dgm:pt modelId="{F0C9F9EC-21AE-4B6E-9077-45999CAE9BB1}">
      <dgm:prSet phldrT="[Текст]" custT="1"/>
      <dgm:spPr/>
      <dgm:t>
        <a:bodyPr/>
        <a:lstStyle/>
        <a:p>
          <a:r>
            <a:rPr lang="ru-RU" sz="1400" dirty="0" smtClean="0"/>
            <a:t>Работа с информацией и учебными моделями</a:t>
          </a:r>
          <a:endParaRPr lang="ru-RU" sz="1400" dirty="0"/>
        </a:p>
      </dgm:t>
    </dgm:pt>
    <dgm:pt modelId="{70B3007D-DE0B-49FF-98F2-80C227DF2E3E}" type="parTrans" cxnId="{DE7EA885-B036-467C-BDA3-0E556D1BBEE5}">
      <dgm:prSet/>
      <dgm:spPr/>
      <dgm:t>
        <a:bodyPr/>
        <a:lstStyle/>
        <a:p>
          <a:endParaRPr lang="ru-RU"/>
        </a:p>
      </dgm:t>
    </dgm:pt>
    <dgm:pt modelId="{6F1C6076-B8C7-41C6-9DF9-302FA389B58F}" type="sibTrans" cxnId="{DE7EA885-B036-467C-BDA3-0E556D1BBEE5}">
      <dgm:prSet/>
      <dgm:spPr/>
      <dgm:t>
        <a:bodyPr/>
        <a:lstStyle/>
        <a:p>
          <a:endParaRPr lang="ru-RU"/>
        </a:p>
      </dgm:t>
    </dgm:pt>
    <dgm:pt modelId="{BBF9B54D-DD82-48D9-A727-443D0B2C81A8}">
      <dgm:prSet phldrT="[Текст]" custT="1"/>
      <dgm:spPr/>
      <dgm:t>
        <a:bodyPr/>
        <a:lstStyle/>
        <a:p>
          <a:r>
            <a:rPr lang="ru-RU" sz="1400" dirty="0" smtClean="0"/>
            <a:t>Использование знаково-символических средств, общих схем решения</a:t>
          </a:r>
          <a:endParaRPr lang="ru-RU" sz="1400" dirty="0"/>
        </a:p>
      </dgm:t>
    </dgm:pt>
    <dgm:pt modelId="{1AD3FC3C-05FF-4B7D-BE74-9A45B82E792C}" type="parTrans" cxnId="{5D1F688E-CF23-4E4C-A2CF-E4EBAC50F36C}">
      <dgm:prSet/>
      <dgm:spPr/>
      <dgm:t>
        <a:bodyPr/>
        <a:lstStyle/>
        <a:p>
          <a:endParaRPr lang="ru-RU"/>
        </a:p>
      </dgm:t>
    </dgm:pt>
    <dgm:pt modelId="{4BF3281D-4A7A-427B-93C8-2B49338D49AE}" type="sibTrans" cxnId="{5D1F688E-CF23-4E4C-A2CF-E4EBAC50F36C}">
      <dgm:prSet/>
      <dgm:spPr/>
      <dgm:t>
        <a:bodyPr/>
        <a:lstStyle/>
        <a:p>
          <a:endParaRPr lang="ru-RU"/>
        </a:p>
      </dgm:t>
    </dgm:pt>
    <dgm:pt modelId="{20118DAC-A678-4A3C-B8C3-9AFE155E0E42}">
      <dgm:prSet phldrT="[Текст]" custT="1"/>
      <dgm:spPr/>
      <dgm:t>
        <a:bodyPr/>
        <a:lstStyle/>
        <a:p>
          <a:r>
            <a:rPr lang="ru-RU" sz="1400" dirty="0" smtClean="0"/>
            <a:t>Инициативность и самостоятельность</a:t>
          </a:r>
          <a:endParaRPr lang="ru-RU" sz="1400" dirty="0"/>
        </a:p>
      </dgm:t>
    </dgm:pt>
    <dgm:pt modelId="{30DE97D8-A5E6-4FE1-A4F2-1824327152DB}" type="parTrans" cxnId="{59F6240B-6F9F-48F5-B58B-2A1F7AA39D77}">
      <dgm:prSet/>
      <dgm:spPr/>
      <dgm:t>
        <a:bodyPr/>
        <a:lstStyle/>
        <a:p>
          <a:endParaRPr lang="ru-RU"/>
        </a:p>
      </dgm:t>
    </dgm:pt>
    <dgm:pt modelId="{FDF04B6E-7C8B-49FF-A403-D29BB27C3B85}" type="sibTrans" cxnId="{59F6240B-6F9F-48F5-B58B-2A1F7AA39D77}">
      <dgm:prSet/>
      <dgm:spPr/>
      <dgm:t>
        <a:bodyPr/>
        <a:lstStyle/>
        <a:p>
          <a:endParaRPr lang="ru-RU"/>
        </a:p>
      </dgm:t>
    </dgm:pt>
    <dgm:pt modelId="{72ECCA43-AB84-42A8-B87A-246162EFC87E}">
      <dgm:prSet phldrT="[Текст]" custT="1"/>
      <dgm:spPr/>
      <dgm:t>
        <a:bodyPr/>
        <a:lstStyle/>
        <a:p>
          <a:r>
            <a:rPr lang="ru-RU" sz="1400" dirty="0" smtClean="0"/>
            <a:t>Навыки сотрудничества</a:t>
          </a:r>
          <a:endParaRPr lang="ru-RU" sz="1400" dirty="0"/>
        </a:p>
      </dgm:t>
    </dgm:pt>
    <dgm:pt modelId="{DD0F3E0A-24DE-46F7-8057-7052F6917DA5}" type="parTrans" cxnId="{CB32145E-A31F-431C-9C47-9C46DD6415E5}">
      <dgm:prSet/>
      <dgm:spPr/>
      <dgm:t>
        <a:bodyPr/>
        <a:lstStyle/>
        <a:p>
          <a:endParaRPr lang="ru-RU"/>
        </a:p>
      </dgm:t>
    </dgm:pt>
    <dgm:pt modelId="{EADFC301-1E34-44E4-A1E7-EE288E976A6F}" type="sibTrans" cxnId="{CB32145E-A31F-431C-9C47-9C46DD6415E5}">
      <dgm:prSet/>
      <dgm:spPr/>
      <dgm:t>
        <a:bodyPr/>
        <a:lstStyle/>
        <a:p>
          <a:endParaRPr lang="ru-RU"/>
        </a:p>
      </dgm:t>
    </dgm:pt>
    <dgm:pt modelId="{1958E468-6027-4B26-A057-E23DB7694DA2}">
      <dgm:prSet phldrT="[Текст]"/>
      <dgm:spPr/>
      <dgm:t>
        <a:bodyPr/>
        <a:lstStyle/>
        <a:p>
          <a:endParaRPr lang="ru-RU" sz="1300" dirty="0"/>
        </a:p>
      </dgm:t>
    </dgm:pt>
    <dgm:pt modelId="{A28DFC5B-F771-4FA7-97B6-0AA20142C81D}" type="parTrans" cxnId="{08E8E496-80C0-4AD2-A8FB-1B4D9C2BB007}">
      <dgm:prSet/>
      <dgm:spPr/>
      <dgm:t>
        <a:bodyPr/>
        <a:lstStyle/>
        <a:p>
          <a:endParaRPr lang="ru-RU"/>
        </a:p>
      </dgm:t>
    </dgm:pt>
    <dgm:pt modelId="{876E2E86-770F-4468-9A28-9E8CEB48A803}" type="sibTrans" cxnId="{08E8E496-80C0-4AD2-A8FB-1B4D9C2BB007}">
      <dgm:prSet/>
      <dgm:spPr/>
      <dgm:t>
        <a:bodyPr/>
        <a:lstStyle/>
        <a:p>
          <a:endParaRPr lang="ru-RU"/>
        </a:p>
      </dgm:t>
    </dgm:pt>
    <dgm:pt modelId="{B7929BC2-923C-48EC-9316-4B7107DA2D56}">
      <dgm:prSet phldrT="[Текст]" custT="1"/>
      <dgm:spPr/>
      <dgm:t>
        <a:bodyPr/>
        <a:lstStyle/>
        <a:p>
          <a:r>
            <a:rPr lang="ru-RU" sz="1400" dirty="0" smtClean="0"/>
            <a:t>Выполнение логических операций: сравнение, анализ, обобщение, классификация, установление аналогий, подведение под понятие</a:t>
          </a:r>
          <a:endParaRPr lang="ru-RU" sz="1400" dirty="0"/>
        </a:p>
      </dgm:t>
    </dgm:pt>
    <dgm:pt modelId="{07D0FBD8-A9E5-4F63-ACE9-726219A70FCA}" type="parTrans" cxnId="{C6FA5AB9-ECB8-4B45-A1F6-C9CEAB00CB7B}">
      <dgm:prSet/>
      <dgm:spPr/>
      <dgm:t>
        <a:bodyPr/>
        <a:lstStyle/>
        <a:p>
          <a:endParaRPr lang="ru-RU"/>
        </a:p>
      </dgm:t>
    </dgm:pt>
    <dgm:pt modelId="{02A6050D-F945-4771-BD1F-36D8D0AAD406}" type="sibTrans" cxnId="{C6FA5AB9-ECB8-4B45-A1F6-C9CEAB00CB7B}">
      <dgm:prSet/>
      <dgm:spPr/>
      <dgm:t>
        <a:bodyPr/>
        <a:lstStyle/>
        <a:p>
          <a:endParaRPr lang="ru-RU"/>
        </a:p>
      </dgm:t>
    </dgm:pt>
    <dgm:pt modelId="{B837B53E-00F3-40B1-9523-61142D4043FA}" type="pres">
      <dgm:prSet presAssocID="{DBA3D851-B4E6-41CF-B478-9763FDA15B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6AE77-1E57-40D1-ADF3-FCF8AB1B023C}" type="pres">
      <dgm:prSet presAssocID="{F0E81B94-D5B2-448A-A719-745DAA62278D}" presName="composite" presStyleCnt="0"/>
      <dgm:spPr/>
    </dgm:pt>
    <dgm:pt modelId="{043600D4-9460-49AC-8F13-00C8F4CA2FCC}" type="pres">
      <dgm:prSet presAssocID="{F0E81B94-D5B2-448A-A719-745DAA62278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87289-A4B4-40A8-8D95-72B709059964}" type="pres">
      <dgm:prSet presAssocID="{F0E81B94-D5B2-448A-A719-745DAA62278D}" presName="desTx" presStyleLbl="alignAccFollowNode1" presStyleIdx="0" presStyleCnt="3" custScaleY="96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45EC5-1436-4C0D-8405-46774D7D51AF}" type="pres">
      <dgm:prSet presAssocID="{F4F9E09D-CF9A-4533-B0F5-1423C456EA22}" presName="space" presStyleCnt="0"/>
      <dgm:spPr/>
    </dgm:pt>
    <dgm:pt modelId="{8C3344CB-A432-475E-99C7-306866264613}" type="pres">
      <dgm:prSet presAssocID="{C6799739-64F9-40B3-B5F7-15126CE656B3}" presName="composite" presStyleCnt="0"/>
      <dgm:spPr/>
    </dgm:pt>
    <dgm:pt modelId="{C4308277-5D60-47FB-8178-4C5A19460496}" type="pres">
      <dgm:prSet presAssocID="{C6799739-64F9-40B3-B5F7-15126CE656B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B086E-BD9B-4FE0-B6E8-435C19B329F1}" type="pres">
      <dgm:prSet presAssocID="{C6799739-64F9-40B3-B5F7-15126CE656B3}" presName="desTx" presStyleLbl="alignAccFollowNode1" presStyleIdx="1" presStyleCnt="3" custScaleY="96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D739-3F61-4854-B003-AD84BD0B3477}" type="pres">
      <dgm:prSet presAssocID="{57996530-8F22-49B9-8064-EC5D085C1EBD}" presName="space" presStyleCnt="0"/>
      <dgm:spPr/>
    </dgm:pt>
    <dgm:pt modelId="{D026A785-498C-4DF5-80CE-A250CB5E6214}" type="pres">
      <dgm:prSet presAssocID="{5F64E64E-2576-4D17-B254-2FCE3EDA19B5}" presName="composite" presStyleCnt="0"/>
      <dgm:spPr/>
    </dgm:pt>
    <dgm:pt modelId="{C209A9C4-3F21-4EF3-8B23-E6F486AF1F27}" type="pres">
      <dgm:prSet presAssocID="{5F64E64E-2576-4D17-B254-2FCE3EDA19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78B09-B0A3-4E4A-A7FA-52702BDD42B0}" type="pres">
      <dgm:prSet presAssocID="{5F64E64E-2576-4D17-B254-2FCE3EDA19B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9EFAC-BCBF-4ADE-B542-F5EEE585B2B1}" type="presOf" srcId="{20118DAC-A678-4A3C-B8C3-9AFE155E0E42}" destId="{06587289-A4B4-40A8-8D95-72B709059964}" srcOrd="0" destOrd="2" presId="urn:microsoft.com/office/officeart/2005/8/layout/hList1"/>
    <dgm:cxn modelId="{9A8F4212-9F90-4BFD-BC7E-0354CFB36B0D}" type="presOf" srcId="{5F64E64E-2576-4D17-B254-2FCE3EDA19B5}" destId="{C209A9C4-3F21-4EF3-8B23-E6F486AF1F27}" srcOrd="0" destOrd="0" presId="urn:microsoft.com/office/officeart/2005/8/layout/hList1"/>
    <dgm:cxn modelId="{5D1F688E-CF23-4E4C-A2CF-E4EBAC50F36C}" srcId="{5F64E64E-2576-4D17-B254-2FCE3EDA19B5}" destId="{BBF9B54D-DD82-48D9-A727-443D0B2C81A8}" srcOrd="1" destOrd="0" parTransId="{1AD3FC3C-05FF-4B7D-BE74-9A45B82E792C}" sibTransId="{4BF3281D-4A7A-427B-93C8-2B49338D49AE}"/>
    <dgm:cxn modelId="{E5571DAB-0283-4219-AACC-4F5C33A6755D}" type="presOf" srcId="{F0E81B94-D5B2-448A-A719-745DAA62278D}" destId="{043600D4-9460-49AC-8F13-00C8F4CA2FCC}" srcOrd="0" destOrd="0" presId="urn:microsoft.com/office/officeart/2005/8/layout/hList1"/>
    <dgm:cxn modelId="{CB32145E-A31F-431C-9C47-9C46DD6415E5}" srcId="{C6799739-64F9-40B3-B5F7-15126CE656B3}" destId="{72ECCA43-AB84-42A8-B87A-246162EFC87E}" srcOrd="1" destOrd="0" parTransId="{DD0F3E0A-24DE-46F7-8057-7052F6917DA5}" sibTransId="{EADFC301-1E34-44E4-A1E7-EE288E976A6F}"/>
    <dgm:cxn modelId="{3EA8448A-E8F7-4AB1-A435-BC6DA489D4A0}" type="presOf" srcId="{1958E468-6027-4B26-A057-E23DB7694DA2}" destId="{8E578B09-B0A3-4E4A-A7FA-52702BDD42B0}" srcOrd="0" destOrd="3" presId="urn:microsoft.com/office/officeart/2005/8/layout/hList1"/>
    <dgm:cxn modelId="{2AF0A50F-68F1-43E3-937C-7A1783E7089A}" type="presOf" srcId="{C6799739-64F9-40B3-B5F7-15126CE656B3}" destId="{C4308277-5D60-47FB-8178-4C5A19460496}" srcOrd="0" destOrd="0" presId="urn:microsoft.com/office/officeart/2005/8/layout/hList1"/>
    <dgm:cxn modelId="{A7C38997-879D-4CEC-8F77-B7487DE9723E}" type="presOf" srcId="{B7929BC2-923C-48EC-9316-4B7107DA2D56}" destId="{8E578B09-B0A3-4E4A-A7FA-52702BDD42B0}" srcOrd="0" destOrd="2" presId="urn:microsoft.com/office/officeart/2005/8/layout/hList1"/>
    <dgm:cxn modelId="{F23F4B7E-A2DE-49EE-BF76-82F61663BD12}" type="presOf" srcId="{72ECCA43-AB84-42A8-B87A-246162EFC87E}" destId="{1BAB086E-BD9B-4FE0-B6E8-435C19B329F1}" srcOrd="0" destOrd="1" presId="urn:microsoft.com/office/officeart/2005/8/layout/hList1"/>
    <dgm:cxn modelId="{E3F5F106-044E-48E8-880B-DFF749D73306}" type="presOf" srcId="{DBA3D851-B4E6-41CF-B478-9763FDA15BE5}" destId="{B837B53E-00F3-40B1-9523-61142D4043FA}" srcOrd="0" destOrd="0" presId="urn:microsoft.com/office/officeart/2005/8/layout/hList1"/>
    <dgm:cxn modelId="{9EDFC38C-1C96-47AE-930C-2240C2F06A1E}" srcId="{DBA3D851-B4E6-41CF-B478-9763FDA15BE5}" destId="{5F64E64E-2576-4D17-B254-2FCE3EDA19B5}" srcOrd="2" destOrd="0" parTransId="{7B1193F1-FBA2-419B-9806-939F765C0C70}" sibTransId="{061B3467-D9A5-4F94-85A5-DA6930FEECAE}"/>
    <dgm:cxn modelId="{C6FA5AB9-ECB8-4B45-A1F6-C9CEAB00CB7B}" srcId="{5F64E64E-2576-4D17-B254-2FCE3EDA19B5}" destId="{B7929BC2-923C-48EC-9316-4B7107DA2D56}" srcOrd="2" destOrd="0" parTransId="{07D0FBD8-A9E5-4F63-ACE9-726219A70FCA}" sibTransId="{02A6050D-F945-4771-BD1F-36D8D0AAD406}"/>
    <dgm:cxn modelId="{8E73D739-3853-4A35-80B6-D4110610EC86}" srcId="{F0E81B94-D5B2-448A-A719-745DAA62278D}" destId="{82C1F2A6-0E2A-4E22-B988-81BF3772944C}" srcOrd="0" destOrd="0" parTransId="{77C9240D-CB52-4831-A1EF-090BABB80562}" sibTransId="{BDCC3CE7-8D00-42F3-8F51-4B311E9B414B}"/>
    <dgm:cxn modelId="{DB09581C-C47F-4B72-9033-2DCC36336DC2}" type="presOf" srcId="{E69A1AF3-2AD3-412A-A4CC-38C987BFD4F6}" destId="{1BAB086E-BD9B-4FE0-B6E8-435C19B329F1}" srcOrd="0" destOrd="0" presId="urn:microsoft.com/office/officeart/2005/8/layout/hList1"/>
    <dgm:cxn modelId="{77A82F3B-02CE-4BAC-8E0D-72F1D6C207C3}" type="presOf" srcId="{82C1F2A6-0E2A-4E22-B988-81BF3772944C}" destId="{06587289-A4B4-40A8-8D95-72B709059964}" srcOrd="0" destOrd="0" presId="urn:microsoft.com/office/officeart/2005/8/layout/hList1"/>
    <dgm:cxn modelId="{DE7EA885-B036-467C-BDA3-0E556D1BBEE5}" srcId="{5F64E64E-2576-4D17-B254-2FCE3EDA19B5}" destId="{F0C9F9EC-21AE-4B6E-9077-45999CAE9BB1}" srcOrd="0" destOrd="0" parTransId="{70B3007D-DE0B-49FF-98F2-80C227DF2E3E}" sibTransId="{6F1C6076-B8C7-41C6-9DF9-302FA389B58F}"/>
    <dgm:cxn modelId="{0A78F751-8504-4C41-8CED-03C0EB73197D}" type="presOf" srcId="{F0C9F9EC-21AE-4B6E-9077-45999CAE9BB1}" destId="{8E578B09-B0A3-4E4A-A7FA-52702BDD42B0}" srcOrd="0" destOrd="0" presId="urn:microsoft.com/office/officeart/2005/8/layout/hList1"/>
    <dgm:cxn modelId="{793B91EF-9BD4-43BF-B4B0-DF810AA85CFD}" type="presOf" srcId="{2FD9BFFB-67FA-404D-80A1-6E36B1E11D42}" destId="{06587289-A4B4-40A8-8D95-72B709059964}" srcOrd="0" destOrd="1" presId="urn:microsoft.com/office/officeart/2005/8/layout/hList1"/>
    <dgm:cxn modelId="{4DA0C2E4-8759-4D61-9F45-088640076892}" srcId="{F0E81B94-D5B2-448A-A719-745DAA62278D}" destId="{2FD9BFFB-67FA-404D-80A1-6E36B1E11D42}" srcOrd="1" destOrd="0" parTransId="{18EBE7B8-963D-4A66-88AE-EBB9965D515B}" sibTransId="{6E273B53-41BC-4015-8AA0-52E9A44B7FE2}"/>
    <dgm:cxn modelId="{59F6240B-6F9F-48F5-B58B-2A1F7AA39D77}" srcId="{F0E81B94-D5B2-448A-A719-745DAA62278D}" destId="{20118DAC-A678-4A3C-B8C3-9AFE155E0E42}" srcOrd="2" destOrd="0" parTransId="{30DE97D8-A5E6-4FE1-A4F2-1824327152DB}" sibTransId="{FDF04B6E-7C8B-49FF-A403-D29BB27C3B85}"/>
    <dgm:cxn modelId="{8E3E625C-B2FF-4FF8-9356-24438246F557}" srcId="{DBA3D851-B4E6-41CF-B478-9763FDA15BE5}" destId="{C6799739-64F9-40B3-B5F7-15126CE656B3}" srcOrd="1" destOrd="0" parTransId="{705FFD1C-D6D3-463D-B475-BC3F2AD07D0D}" sibTransId="{57996530-8F22-49B9-8064-EC5D085C1EBD}"/>
    <dgm:cxn modelId="{D5C6CA42-AFA2-4673-9688-BE21356D27E2}" type="presOf" srcId="{BBF9B54D-DD82-48D9-A727-443D0B2C81A8}" destId="{8E578B09-B0A3-4E4A-A7FA-52702BDD42B0}" srcOrd="0" destOrd="1" presId="urn:microsoft.com/office/officeart/2005/8/layout/hList1"/>
    <dgm:cxn modelId="{C8E84EE1-4094-467F-B5FE-D03D52FFCA2D}" srcId="{C6799739-64F9-40B3-B5F7-15126CE656B3}" destId="{E69A1AF3-2AD3-412A-A4CC-38C987BFD4F6}" srcOrd="0" destOrd="0" parTransId="{2AF0E831-E460-4168-A2FA-B67E6DD2A4A5}" sibTransId="{23B1EC17-FEEA-4245-8F68-7605829E2AB3}"/>
    <dgm:cxn modelId="{A19BE634-899B-4ACA-9ACF-2BD17A3A2D5D}" srcId="{DBA3D851-B4E6-41CF-B478-9763FDA15BE5}" destId="{F0E81B94-D5B2-448A-A719-745DAA62278D}" srcOrd="0" destOrd="0" parTransId="{540B210C-B2F9-4E10-998B-890BB02171A3}" sibTransId="{F4F9E09D-CF9A-4533-B0F5-1423C456EA22}"/>
    <dgm:cxn modelId="{08E8E496-80C0-4AD2-A8FB-1B4D9C2BB007}" srcId="{5F64E64E-2576-4D17-B254-2FCE3EDA19B5}" destId="{1958E468-6027-4B26-A057-E23DB7694DA2}" srcOrd="3" destOrd="0" parTransId="{A28DFC5B-F771-4FA7-97B6-0AA20142C81D}" sibTransId="{876E2E86-770F-4468-9A28-9E8CEB48A803}"/>
    <dgm:cxn modelId="{B94D3767-3308-416D-AB62-1B4C94DFA0BE}" type="presParOf" srcId="{B837B53E-00F3-40B1-9523-61142D4043FA}" destId="{FFD6AE77-1E57-40D1-ADF3-FCF8AB1B023C}" srcOrd="0" destOrd="0" presId="urn:microsoft.com/office/officeart/2005/8/layout/hList1"/>
    <dgm:cxn modelId="{717495E5-7520-4111-ABFD-3EE3DB5D6399}" type="presParOf" srcId="{FFD6AE77-1E57-40D1-ADF3-FCF8AB1B023C}" destId="{043600D4-9460-49AC-8F13-00C8F4CA2FCC}" srcOrd="0" destOrd="0" presId="urn:microsoft.com/office/officeart/2005/8/layout/hList1"/>
    <dgm:cxn modelId="{F28978B0-0CF2-4E67-92D4-A5EE93490384}" type="presParOf" srcId="{FFD6AE77-1E57-40D1-ADF3-FCF8AB1B023C}" destId="{06587289-A4B4-40A8-8D95-72B709059964}" srcOrd="1" destOrd="0" presId="urn:microsoft.com/office/officeart/2005/8/layout/hList1"/>
    <dgm:cxn modelId="{490C4FA3-7043-435C-BC3F-D6F38D0CA6B0}" type="presParOf" srcId="{B837B53E-00F3-40B1-9523-61142D4043FA}" destId="{50845EC5-1436-4C0D-8405-46774D7D51AF}" srcOrd="1" destOrd="0" presId="urn:microsoft.com/office/officeart/2005/8/layout/hList1"/>
    <dgm:cxn modelId="{43BF6F41-DE24-45D4-9E53-F10563B3760F}" type="presParOf" srcId="{B837B53E-00F3-40B1-9523-61142D4043FA}" destId="{8C3344CB-A432-475E-99C7-306866264613}" srcOrd="2" destOrd="0" presId="urn:microsoft.com/office/officeart/2005/8/layout/hList1"/>
    <dgm:cxn modelId="{283C9135-E2E3-4CC7-9F12-98AAB39DCAC0}" type="presParOf" srcId="{8C3344CB-A432-475E-99C7-306866264613}" destId="{C4308277-5D60-47FB-8178-4C5A19460496}" srcOrd="0" destOrd="0" presId="urn:microsoft.com/office/officeart/2005/8/layout/hList1"/>
    <dgm:cxn modelId="{081EACAC-A458-4656-A168-4569A4126747}" type="presParOf" srcId="{8C3344CB-A432-475E-99C7-306866264613}" destId="{1BAB086E-BD9B-4FE0-B6E8-435C19B329F1}" srcOrd="1" destOrd="0" presId="urn:microsoft.com/office/officeart/2005/8/layout/hList1"/>
    <dgm:cxn modelId="{C81F1430-E4F2-4CB1-A081-212846641A62}" type="presParOf" srcId="{B837B53E-00F3-40B1-9523-61142D4043FA}" destId="{B2E4D739-3F61-4854-B003-AD84BD0B3477}" srcOrd="3" destOrd="0" presId="urn:microsoft.com/office/officeart/2005/8/layout/hList1"/>
    <dgm:cxn modelId="{329D6FB3-735E-45A2-9B68-C144BD6C4BB0}" type="presParOf" srcId="{B837B53E-00F3-40B1-9523-61142D4043FA}" destId="{D026A785-498C-4DF5-80CE-A250CB5E6214}" srcOrd="4" destOrd="0" presId="urn:microsoft.com/office/officeart/2005/8/layout/hList1"/>
    <dgm:cxn modelId="{EBFC7DFE-DEBD-4CD1-9BE5-A2CF9A8944D2}" type="presParOf" srcId="{D026A785-498C-4DF5-80CE-A250CB5E6214}" destId="{C209A9C4-3F21-4EF3-8B23-E6F486AF1F27}" srcOrd="0" destOrd="0" presId="urn:microsoft.com/office/officeart/2005/8/layout/hList1"/>
    <dgm:cxn modelId="{C91EA77F-6255-4FB4-B5B6-8FEEA9833B7D}" type="presParOf" srcId="{D026A785-498C-4DF5-80CE-A250CB5E6214}" destId="{8E578B09-B0A3-4E4A-A7FA-52702BDD42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A3D851-B4E6-41CF-B478-9763FDA15B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E81B94-D5B2-448A-A719-745DAA62278D}">
      <dgm:prSet phldrT="[Текст]" custT="1"/>
      <dgm:spPr/>
      <dgm:t>
        <a:bodyPr/>
        <a:lstStyle/>
        <a:p>
          <a:r>
            <a:rPr lang="ru-RU" sz="1800" b="1" dirty="0" smtClean="0"/>
            <a:t>Ценностно-смысловые установки</a:t>
          </a:r>
          <a:endParaRPr lang="ru-RU" sz="1800" b="1" dirty="0"/>
        </a:p>
      </dgm:t>
    </dgm:pt>
    <dgm:pt modelId="{540B210C-B2F9-4E10-998B-890BB02171A3}" type="parTrans" cxnId="{A19BE634-899B-4ACA-9ACF-2BD17A3A2D5D}">
      <dgm:prSet/>
      <dgm:spPr/>
      <dgm:t>
        <a:bodyPr/>
        <a:lstStyle/>
        <a:p>
          <a:endParaRPr lang="ru-RU"/>
        </a:p>
      </dgm:t>
    </dgm:pt>
    <dgm:pt modelId="{F4F9E09D-CF9A-4533-B0F5-1423C456EA22}" type="sibTrans" cxnId="{A19BE634-899B-4ACA-9ACF-2BD17A3A2D5D}">
      <dgm:prSet/>
      <dgm:spPr/>
      <dgm:t>
        <a:bodyPr/>
        <a:lstStyle/>
        <a:p>
          <a:endParaRPr lang="ru-RU"/>
        </a:p>
      </dgm:t>
    </dgm:pt>
    <dgm:pt modelId="{82C1F2A6-0E2A-4E22-B988-81BF3772944C}">
      <dgm:prSet phldrT="[Текст]"/>
      <dgm:spPr/>
      <dgm:t>
        <a:bodyPr/>
        <a:lstStyle/>
        <a:p>
          <a:r>
            <a:rPr lang="ru-RU" dirty="0" smtClean="0"/>
            <a:t>Отражающие личностные и гражданские позиции в деятельности, социальные компетенции, правосознание, способность ставить цели и строить жизненные планы</a:t>
          </a:r>
          <a:endParaRPr lang="ru-RU" dirty="0"/>
        </a:p>
      </dgm:t>
    </dgm:pt>
    <dgm:pt modelId="{77C9240D-CB52-4831-A1EF-090BABB80562}" type="parTrans" cxnId="{8E73D739-3853-4A35-80B6-D4110610EC86}">
      <dgm:prSet/>
      <dgm:spPr/>
      <dgm:t>
        <a:bodyPr/>
        <a:lstStyle/>
        <a:p>
          <a:endParaRPr lang="ru-RU"/>
        </a:p>
      </dgm:t>
    </dgm:pt>
    <dgm:pt modelId="{BDCC3CE7-8D00-42F3-8F51-4B311E9B414B}" type="sibTrans" cxnId="{8E73D739-3853-4A35-80B6-D4110610EC86}">
      <dgm:prSet/>
      <dgm:spPr/>
      <dgm:t>
        <a:bodyPr/>
        <a:lstStyle/>
        <a:p>
          <a:endParaRPr lang="ru-RU"/>
        </a:p>
      </dgm:t>
    </dgm:pt>
    <dgm:pt modelId="{C6799739-64F9-40B3-B5F7-15126CE656B3}">
      <dgm:prSet phldrT="[Текст]"/>
      <dgm:spPr/>
      <dgm:t>
        <a:bodyPr/>
        <a:lstStyle/>
        <a:p>
          <a:r>
            <a:rPr lang="ru-RU" b="1" dirty="0" smtClean="0"/>
            <a:t>Ориентация в социальных ролях и межличностных отношения</a:t>
          </a:r>
          <a:endParaRPr lang="ru-RU" b="1" dirty="0"/>
        </a:p>
      </dgm:t>
    </dgm:pt>
    <dgm:pt modelId="{705FFD1C-D6D3-463D-B475-BC3F2AD07D0D}" type="parTrans" cxnId="{8E3E625C-B2FF-4FF8-9356-24438246F557}">
      <dgm:prSet/>
      <dgm:spPr/>
      <dgm:t>
        <a:bodyPr/>
        <a:lstStyle/>
        <a:p>
          <a:endParaRPr lang="ru-RU"/>
        </a:p>
      </dgm:t>
    </dgm:pt>
    <dgm:pt modelId="{57996530-8F22-49B9-8064-EC5D085C1EBD}" type="sibTrans" cxnId="{8E3E625C-B2FF-4FF8-9356-24438246F557}">
      <dgm:prSet/>
      <dgm:spPr/>
      <dgm:t>
        <a:bodyPr/>
        <a:lstStyle/>
        <a:p>
          <a:endParaRPr lang="ru-RU"/>
        </a:p>
      </dgm:t>
    </dgm:pt>
    <dgm:pt modelId="{E69A1AF3-2AD3-412A-A4CC-38C987BFD4F6}">
      <dgm:prSet phldrT="[Текст]"/>
      <dgm:spPr/>
      <dgm:t>
        <a:bodyPr/>
        <a:lstStyle/>
        <a:p>
          <a:r>
            <a:rPr lang="ru-RU" dirty="0" smtClean="0"/>
            <a:t>знание основных моральных норм и ориентация; развитие этических чувств - стыда, вины, совести как регуляторов морального поведения</a:t>
          </a:r>
          <a:r>
            <a:rPr lang="ru-RU" i="1" dirty="0" smtClean="0"/>
            <a:t>.</a:t>
          </a:r>
          <a:endParaRPr lang="ru-RU" dirty="0"/>
        </a:p>
      </dgm:t>
    </dgm:pt>
    <dgm:pt modelId="{2AF0E831-E460-4168-A2FA-B67E6DD2A4A5}" type="parTrans" cxnId="{C8E84EE1-4094-467F-B5FE-D03D52FFCA2D}">
      <dgm:prSet/>
      <dgm:spPr/>
      <dgm:t>
        <a:bodyPr/>
        <a:lstStyle/>
        <a:p>
          <a:endParaRPr lang="ru-RU"/>
        </a:p>
      </dgm:t>
    </dgm:pt>
    <dgm:pt modelId="{23B1EC17-FEEA-4245-8F68-7605829E2AB3}" type="sibTrans" cxnId="{C8E84EE1-4094-467F-B5FE-D03D52FFCA2D}">
      <dgm:prSet/>
      <dgm:spPr/>
      <dgm:t>
        <a:bodyPr/>
        <a:lstStyle/>
        <a:p>
          <a:endParaRPr lang="ru-RU"/>
        </a:p>
      </dgm:t>
    </dgm:pt>
    <dgm:pt modelId="{5F64E64E-2576-4D17-B254-2FCE3EDA19B5}">
      <dgm:prSet phldrT="[Текст]" custT="1"/>
      <dgm:spPr/>
      <dgm:t>
        <a:bodyPr/>
        <a:lstStyle/>
        <a:p>
          <a:r>
            <a:rPr lang="ru-RU" sz="1800" b="1" dirty="0" smtClean="0"/>
            <a:t>Самоопределение, самопознание</a:t>
          </a:r>
          <a:endParaRPr lang="ru-RU" sz="1800" b="1" dirty="0"/>
        </a:p>
      </dgm:t>
    </dgm:pt>
    <dgm:pt modelId="{7B1193F1-FBA2-419B-9806-939F765C0C70}" type="parTrans" cxnId="{9EDFC38C-1C96-47AE-930C-2240C2F06A1E}">
      <dgm:prSet/>
      <dgm:spPr/>
      <dgm:t>
        <a:bodyPr/>
        <a:lstStyle/>
        <a:p>
          <a:endParaRPr lang="ru-RU"/>
        </a:p>
      </dgm:t>
    </dgm:pt>
    <dgm:pt modelId="{061B3467-D9A5-4F94-85A5-DA6930FEECAE}" type="sibTrans" cxnId="{9EDFC38C-1C96-47AE-930C-2240C2F06A1E}">
      <dgm:prSet/>
      <dgm:spPr/>
      <dgm:t>
        <a:bodyPr/>
        <a:lstStyle/>
        <a:p>
          <a:endParaRPr lang="ru-RU"/>
        </a:p>
      </dgm:t>
    </dgm:pt>
    <dgm:pt modelId="{F0C9F9EC-21AE-4B6E-9077-45999CAE9BB1}">
      <dgm:prSet phldrT="[Текст]"/>
      <dgm:spPr/>
      <dgm:t>
        <a:bodyPr/>
        <a:lstStyle/>
        <a:p>
          <a:r>
            <a:rPr lang="ru-RU" dirty="0" err="1" smtClean="0"/>
            <a:t>сформированность</a:t>
          </a:r>
          <a:r>
            <a:rPr lang="ru-RU" dirty="0" smtClean="0"/>
            <a:t> мотивации к обучению и целенаправленной познавательной деятельности,</a:t>
          </a:r>
          <a:endParaRPr lang="ru-RU" dirty="0"/>
        </a:p>
      </dgm:t>
    </dgm:pt>
    <dgm:pt modelId="{70B3007D-DE0B-49FF-98F2-80C227DF2E3E}" type="parTrans" cxnId="{DE7EA885-B036-467C-BDA3-0E556D1BBEE5}">
      <dgm:prSet/>
      <dgm:spPr/>
      <dgm:t>
        <a:bodyPr/>
        <a:lstStyle/>
        <a:p>
          <a:endParaRPr lang="ru-RU"/>
        </a:p>
      </dgm:t>
    </dgm:pt>
    <dgm:pt modelId="{6F1C6076-B8C7-41C6-9DF9-302FA389B58F}" type="sibTrans" cxnId="{DE7EA885-B036-467C-BDA3-0E556D1BBEE5}">
      <dgm:prSet/>
      <dgm:spPr/>
      <dgm:t>
        <a:bodyPr/>
        <a:lstStyle/>
        <a:p>
          <a:endParaRPr lang="ru-RU"/>
        </a:p>
      </dgm:t>
    </dgm:pt>
    <dgm:pt modelId="{1958E468-6027-4B26-A057-E23DB7694DA2}">
      <dgm:prSet phldrT="[Текст]"/>
      <dgm:spPr/>
      <dgm:t>
        <a:bodyPr/>
        <a:lstStyle/>
        <a:p>
          <a:endParaRPr lang="ru-RU" dirty="0"/>
        </a:p>
      </dgm:t>
    </dgm:pt>
    <dgm:pt modelId="{A28DFC5B-F771-4FA7-97B6-0AA20142C81D}" type="parTrans" cxnId="{08E8E496-80C0-4AD2-A8FB-1B4D9C2BB007}">
      <dgm:prSet/>
      <dgm:spPr/>
      <dgm:t>
        <a:bodyPr/>
        <a:lstStyle/>
        <a:p>
          <a:endParaRPr lang="ru-RU"/>
        </a:p>
      </dgm:t>
    </dgm:pt>
    <dgm:pt modelId="{876E2E86-770F-4468-9A28-9E8CEB48A803}" type="sibTrans" cxnId="{08E8E496-80C0-4AD2-A8FB-1B4D9C2BB007}">
      <dgm:prSet/>
      <dgm:spPr/>
      <dgm:t>
        <a:bodyPr/>
        <a:lstStyle/>
        <a:p>
          <a:endParaRPr lang="ru-RU"/>
        </a:p>
      </dgm:t>
    </dgm:pt>
    <dgm:pt modelId="{E0608FCD-9917-48D2-A7E0-EFBF21E2CC51}">
      <dgm:prSet phldrT="[Текст]"/>
      <dgm:spPr/>
      <dgm:t>
        <a:bodyPr/>
        <a:lstStyle/>
        <a:p>
          <a:r>
            <a:rPr lang="ru-RU" dirty="0" smtClean="0"/>
            <a:t> способность к осознанию российской идентичности в поликультурном социуме</a:t>
          </a:r>
          <a:endParaRPr lang="ru-RU" dirty="0"/>
        </a:p>
      </dgm:t>
    </dgm:pt>
    <dgm:pt modelId="{7FF415FB-14C2-448C-A120-6B09AF3787FB}" type="parTrans" cxnId="{D107B8AB-507D-446A-AB05-9A63DB63CB0C}">
      <dgm:prSet/>
      <dgm:spPr/>
      <dgm:t>
        <a:bodyPr/>
        <a:lstStyle/>
        <a:p>
          <a:endParaRPr lang="ru-RU"/>
        </a:p>
      </dgm:t>
    </dgm:pt>
    <dgm:pt modelId="{91C0EF7B-94D5-4BEE-B4A4-A97352327DB0}" type="sibTrans" cxnId="{D107B8AB-507D-446A-AB05-9A63DB63CB0C}">
      <dgm:prSet/>
      <dgm:spPr/>
      <dgm:t>
        <a:bodyPr/>
        <a:lstStyle/>
        <a:p>
          <a:endParaRPr lang="ru-RU"/>
        </a:p>
      </dgm:t>
    </dgm:pt>
    <dgm:pt modelId="{074B985F-7ED9-48A6-963B-EF97FD4185F2}">
      <dgm:prSet phldrT="[Текст]"/>
      <dgm:spPr/>
      <dgm:t>
        <a:bodyPr/>
        <a:lstStyle/>
        <a:p>
          <a:r>
            <a:rPr lang="ru-RU" dirty="0" smtClean="0"/>
            <a:t> системы значимых социальных и межличностных отношений, </a:t>
          </a:r>
          <a:endParaRPr lang="ru-RU" dirty="0"/>
        </a:p>
      </dgm:t>
    </dgm:pt>
    <dgm:pt modelId="{2D03651D-3939-4113-9E9F-AD23475FC6AB}" type="parTrans" cxnId="{AD29A799-C6B2-44CA-8422-8DF6C8B48092}">
      <dgm:prSet/>
      <dgm:spPr/>
      <dgm:t>
        <a:bodyPr/>
        <a:lstStyle/>
        <a:p>
          <a:endParaRPr lang="ru-RU"/>
        </a:p>
      </dgm:t>
    </dgm:pt>
    <dgm:pt modelId="{31E79FA0-493A-4E5B-9CFD-482AAFF3800F}" type="sibTrans" cxnId="{AD29A799-C6B2-44CA-8422-8DF6C8B48092}">
      <dgm:prSet/>
      <dgm:spPr/>
      <dgm:t>
        <a:bodyPr/>
        <a:lstStyle/>
        <a:p>
          <a:endParaRPr lang="ru-RU"/>
        </a:p>
      </dgm:t>
    </dgm:pt>
    <dgm:pt modelId="{B837B53E-00F3-40B1-9523-61142D4043FA}" type="pres">
      <dgm:prSet presAssocID="{DBA3D851-B4E6-41CF-B478-9763FDA15B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6AE77-1E57-40D1-ADF3-FCF8AB1B023C}" type="pres">
      <dgm:prSet presAssocID="{F0E81B94-D5B2-448A-A719-745DAA62278D}" presName="composite" presStyleCnt="0"/>
      <dgm:spPr/>
    </dgm:pt>
    <dgm:pt modelId="{043600D4-9460-49AC-8F13-00C8F4CA2FCC}" type="pres">
      <dgm:prSet presAssocID="{F0E81B94-D5B2-448A-A719-745DAA62278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87289-A4B4-40A8-8D95-72B709059964}" type="pres">
      <dgm:prSet presAssocID="{F0E81B94-D5B2-448A-A719-745DAA62278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45EC5-1436-4C0D-8405-46774D7D51AF}" type="pres">
      <dgm:prSet presAssocID="{F4F9E09D-CF9A-4533-B0F5-1423C456EA22}" presName="space" presStyleCnt="0"/>
      <dgm:spPr/>
    </dgm:pt>
    <dgm:pt modelId="{8C3344CB-A432-475E-99C7-306866264613}" type="pres">
      <dgm:prSet presAssocID="{C6799739-64F9-40B3-B5F7-15126CE656B3}" presName="composite" presStyleCnt="0"/>
      <dgm:spPr/>
    </dgm:pt>
    <dgm:pt modelId="{C4308277-5D60-47FB-8178-4C5A19460496}" type="pres">
      <dgm:prSet presAssocID="{C6799739-64F9-40B3-B5F7-15126CE656B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B086E-BD9B-4FE0-B6E8-435C19B329F1}" type="pres">
      <dgm:prSet presAssocID="{C6799739-64F9-40B3-B5F7-15126CE656B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D739-3F61-4854-B003-AD84BD0B3477}" type="pres">
      <dgm:prSet presAssocID="{57996530-8F22-49B9-8064-EC5D085C1EBD}" presName="space" presStyleCnt="0"/>
      <dgm:spPr/>
    </dgm:pt>
    <dgm:pt modelId="{D026A785-498C-4DF5-80CE-A250CB5E6214}" type="pres">
      <dgm:prSet presAssocID="{5F64E64E-2576-4D17-B254-2FCE3EDA19B5}" presName="composite" presStyleCnt="0"/>
      <dgm:spPr/>
    </dgm:pt>
    <dgm:pt modelId="{C209A9C4-3F21-4EF3-8B23-E6F486AF1F27}" type="pres">
      <dgm:prSet presAssocID="{5F64E64E-2576-4D17-B254-2FCE3EDA19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78B09-B0A3-4E4A-A7FA-52702BDD42B0}" type="pres">
      <dgm:prSet presAssocID="{5F64E64E-2576-4D17-B254-2FCE3EDA19B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FD9143-F147-4452-9FCE-C710BDEF8FAB}" type="presOf" srcId="{1958E468-6027-4B26-A057-E23DB7694DA2}" destId="{8E578B09-B0A3-4E4A-A7FA-52702BDD42B0}" srcOrd="0" destOrd="2" presId="urn:microsoft.com/office/officeart/2005/8/layout/hList1"/>
    <dgm:cxn modelId="{22796655-CA55-4E2C-A25D-0D76989A7AEB}" type="presOf" srcId="{5F64E64E-2576-4D17-B254-2FCE3EDA19B5}" destId="{C209A9C4-3F21-4EF3-8B23-E6F486AF1F27}" srcOrd="0" destOrd="0" presId="urn:microsoft.com/office/officeart/2005/8/layout/hList1"/>
    <dgm:cxn modelId="{D107B8AB-507D-446A-AB05-9A63DB63CB0C}" srcId="{F0E81B94-D5B2-448A-A719-745DAA62278D}" destId="{E0608FCD-9917-48D2-A7E0-EFBF21E2CC51}" srcOrd="1" destOrd="0" parTransId="{7FF415FB-14C2-448C-A120-6B09AF3787FB}" sibTransId="{91C0EF7B-94D5-4BEE-B4A4-A97352327DB0}"/>
    <dgm:cxn modelId="{C76AE12A-55B9-4ECE-8E47-1981B9889AE9}" type="presOf" srcId="{F0E81B94-D5B2-448A-A719-745DAA62278D}" destId="{043600D4-9460-49AC-8F13-00C8F4CA2FCC}" srcOrd="0" destOrd="0" presId="urn:microsoft.com/office/officeart/2005/8/layout/hList1"/>
    <dgm:cxn modelId="{5E694C1A-049F-42DB-8E88-2E8FD46A5613}" type="presOf" srcId="{E69A1AF3-2AD3-412A-A4CC-38C987BFD4F6}" destId="{1BAB086E-BD9B-4FE0-B6E8-435C19B329F1}" srcOrd="0" destOrd="0" presId="urn:microsoft.com/office/officeart/2005/8/layout/hList1"/>
    <dgm:cxn modelId="{AD29A799-C6B2-44CA-8422-8DF6C8B48092}" srcId="{5F64E64E-2576-4D17-B254-2FCE3EDA19B5}" destId="{074B985F-7ED9-48A6-963B-EF97FD4185F2}" srcOrd="1" destOrd="0" parTransId="{2D03651D-3939-4113-9E9F-AD23475FC6AB}" sibTransId="{31E79FA0-493A-4E5B-9CFD-482AAFF3800F}"/>
    <dgm:cxn modelId="{56D1BE79-CCE2-41C4-A7B1-54D54809B590}" type="presOf" srcId="{C6799739-64F9-40B3-B5F7-15126CE656B3}" destId="{C4308277-5D60-47FB-8178-4C5A19460496}" srcOrd="0" destOrd="0" presId="urn:microsoft.com/office/officeart/2005/8/layout/hList1"/>
    <dgm:cxn modelId="{C7E4F722-9337-4C32-B2EA-FFA1F4ADE672}" type="presOf" srcId="{F0C9F9EC-21AE-4B6E-9077-45999CAE9BB1}" destId="{8E578B09-B0A3-4E4A-A7FA-52702BDD42B0}" srcOrd="0" destOrd="0" presId="urn:microsoft.com/office/officeart/2005/8/layout/hList1"/>
    <dgm:cxn modelId="{9EDFC38C-1C96-47AE-930C-2240C2F06A1E}" srcId="{DBA3D851-B4E6-41CF-B478-9763FDA15BE5}" destId="{5F64E64E-2576-4D17-B254-2FCE3EDA19B5}" srcOrd="2" destOrd="0" parTransId="{7B1193F1-FBA2-419B-9806-939F765C0C70}" sibTransId="{061B3467-D9A5-4F94-85A5-DA6930FEECAE}"/>
    <dgm:cxn modelId="{D11F615B-34CC-4193-9101-3A5DC48F030E}" type="presOf" srcId="{E0608FCD-9917-48D2-A7E0-EFBF21E2CC51}" destId="{06587289-A4B4-40A8-8D95-72B709059964}" srcOrd="0" destOrd="1" presId="urn:microsoft.com/office/officeart/2005/8/layout/hList1"/>
    <dgm:cxn modelId="{8E73D739-3853-4A35-80B6-D4110610EC86}" srcId="{F0E81B94-D5B2-448A-A719-745DAA62278D}" destId="{82C1F2A6-0E2A-4E22-B988-81BF3772944C}" srcOrd="0" destOrd="0" parTransId="{77C9240D-CB52-4831-A1EF-090BABB80562}" sibTransId="{BDCC3CE7-8D00-42F3-8F51-4B311E9B414B}"/>
    <dgm:cxn modelId="{DE7EA885-B036-467C-BDA3-0E556D1BBEE5}" srcId="{5F64E64E-2576-4D17-B254-2FCE3EDA19B5}" destId="{F0C9F9EC-21AE-4B6E-9077-45999CAE9BB1}" srcOrd="0" destOrd="0" parTransId="{70B3007D-DE0B-49FF-98F2-80C227DF2E3E}" sibTransId="{6F1C6076-B8C7-41C6-9DF9-302FA389B58F}"/>
    <dgm:cxn modelId="{B5BF2135-B580-4797-BF69-BBF61BE73246}" type="presOf" srcId="{074B985F-7ED9-48A6-963B-EF97FD4185F2}" destId="{8E578B09-B0A3-4E4A-A7FA-52702BDD42B0}" srcOrd="0" destOrd="1" presId="urn:microsoft.com/office/officeart/2005/8/layout/hList1"/>
    <dgm:cxn modelId="{01B0CC06-6CC7-48C0-9582-7BB8B3B5F03D}" type="presOf" srcId="{82C1F2A6-0E2A-4E22-B988-81BF3772944C}" destId="{06587289-A4B4-40A8-8D95-72B709059964}" srcOrd="0" destOrd="0" presId="urn:microsoft.com/office/officeart/2005/8/layout/hList1"/>
    <dgm:cxn modelId="{8E3E625C-B2FF-4FF8-9356-24438246F557}" srcId="{DBA3D851-B4E6-41CF-B478-9763FDA15BE5}" destId="{C6799739-64F9-40B3-B5F7-15126CE656B3}" srcOrd="1" destOrd="0" parTransId="{705FFD1C-D6D3-463D-B475-BC3F2AD07D0D}" sibTransId="{57996530-8F22-49B9-8064-EC5D085C1EBD}"/>
    <dgm:cxn modelId="{C8E84EE1-4094-467F-B5FE-D03D52FFCA2D}" srcId="{C6799739-64F9-40B3-B5F7-15126CE656B3}" destId="{E69A1AF3-2AD3-412A-A4CC-38C987BFD4F6}" srcOrd="0" destOrd="0" parTransId="{2AF0E831-E460-4168-A2FA-B67E6DD2A4A5}" sibTransId="{23B1EC17-FEEA-4245-8F68-7605829E2AB3}"/>
    <dgm:cxn modelId="{8C93F2F1-B633-4BAD-B6BE-5282C90E158A}" type="presOf" srcId="{DBA3D851-B4E6-41CF-B478-9763FDA15BE5}" destId="{B837B53E-00F3-40B1-9523-61142D4043FA}" srcOrd="0" destOrd="0" presId="urn:microsoft.com/office/officeart/2005/8/layout/hList1"/>
    <dgm:cxn modelId="{A19BE634-899B-4ACA-9ACF-2BD17A3A2D5D}" srcId="{DBA3D851-B4E6-41CF-B478-9763FDA15BE5}" destId="{F0E81B94-D5B2-448A-A719-745DAA62278D}" srcOrd="0" destOrd="0" parTransId="{540B210C-B2F9-4E10-998B-890BB02171A3}" sibTransId="{F4F9E09D-CF9A-4533-B0F5-1423C456EA22}"/>
    <dgm:cxn modelId="{08E8E496-80C0-4AD2-A8FB-1B4D9C2BB007}" srcId="{5F64E64E-2576-4D17-B254-2FCE3EDA19B5}" destId="{1958E468-6027-4B26-A057-E23DB7694DA2}" srcOrd="2" destOrd="0" parTransId="{A28DFC5B-F771-4FA7-97B6-0AA20142C81D}" sibTransId="{876E2E86-770F-4468-9A28-9E8CEB48A803}"/>
    <dgm:cxn modelId="{E812C18E-BF36-475B-9CD5-1DFB2E658B06}" type="presParOf" srcId="{B837B53E-00F3-40B1-9523-61142D4043FA}" destId="{FFD6AE77-1E57-40D1-ADF3-FCF8AB1B023C}" srcOrd="0" destOrd="0" presId="urn:microsoft.com/office/officeart/2005/8/layout/hList1"/>
    <dgm:cxn modelId="{DA975F81-4A59-4FDE-84DA-6ED1B11EEA9F}" type="presParOf" srcId="{FFD6AE77-1E57-40D1-ADF3-FCF8AB1B023C}" destId="{043600D4-9460-49AC-8F13-00C8F4CA2FCC}" srcOrd="0" destOrd="0" presId="urn:microsoft.com/office/officeart/2005/8/layout/hList1"/>
    <dgm:cxn modelId="{00E12E71-9830-4756-907C-F4AB4281A93F}" type="presParOf" srcId="{FFD6AE77-1E57-40D1-ADF3-FCF8AB1B023C}" destId="{06587289-A4B4-40A8-8D95-72B709059964}" srcOrd="1" destOrd="0" presId="urn:microsoft.com/office/officeart/2005/8/layout/hList1"/>
    <dgm:cxn modelId="{7BBE04FA-B057-49D5-AA44-153C58178EEB}" type="presParOf" srcId="{B837B53E-00F3-40B1-9523-61142D4043FA}" destId="{50845EC5-1436-4C0D-8405-46774D7D51AF}" srcOrd="1" destOrd="0" presId="urn:microsoft.com/office/officeart/2005/8/layout/hList1"/>
    <dgm:cxn modelId="{3AD37C72-A913-4396-8E9C-943306AE4F6A}" type="presParOf" srcId="{B837B53E-00F3-40B1-9523-61142D4043FA}" destId="{8C3344CB-A432-475E-99C7-306866264613}" srcOrd="2" destOrd="0" presId="urn:microsoft.com/office/officeart/2005/8/layout/hList1"/>
    <dgm:cxn modelId="{613A903B-F699-4097-9734-48E6715BBAF0}" type="presParOf" srcId="{8C3344CB-A432-475E-99C7-306866264613}" destId="{C4308277-5D60-47FB-8178-4C5A19460496}" srcOrd="0" destOrd="0" presId="urn:microsoft.com/office/officeart/2005/8/layout/hList1"/>
    <dgm:cxn modelId="{55BE464D-A556-410E-BCC0-2BEAFE8A50AC}" type="presParOf" srcId="{8C3344CB-A432-475E-99C7-306866264613}" destId="{1BAB086E-BD9B-4FE0-B6E8-435C19B329F1}" srcOrd="1" destOrd="0" presId="urn:microsoft.com/office/officeart/2005/8/layout/hList1"/>
    <dgm:cxn modelId="{53E55E03-9DD1-49EF-9BB8-8E84CF99B492}" type="presParOf" srcId="{B837B53E-00F3-40B1-9523-61142D4043FA}" destId="{B2E4D739-3F61-4854-B003-AD84BD0B3477}" srcOrd="3" destOrd="0" presId="urn:microsoft.com/office/officeart/2005/8/layout/hList1"/>
    <dgm:cxn modelId="{FD3CD5B0-3075-4EE0-BB86-7E963F54E683}" type="presParOf" srcId="{B837B53E-00F3-40B1-9523-61142D4043FA}" destId="{D026A785-498C-4DF5-80CE-A250CB5E6214}" srcOrd="4" destOrd="0" presId="urn:microsoft.com/office/officeart/2005/8/layout/hList1"/>
    <dgm:cxn modelId="{CCD4210E-189D-49C8-97FF-1C10E2392601}" type="presParOf" srcId="{D026A785-498C-4DF5-80CE-A250CB5E6214}" destId="{C209A9C4-3F21-4EF3-8B23-E6F486AF1F27}" srcOrd="0" destOrd="0" presId="urn:microsoft.com/office/officeart/2005/8/layout/hList1"/>
    <dgm:cxn modelId="{213C9B53-7FCF-41A0-A0AC-BE0963AE5B0C}" type="presParOf" srcId="{D026A785-498C-4DF5-80CE-A250CB5E6214}" destId="{8E578B09-B0A3-4E4A-A7FA-52702BDD42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600D4-9460-49AC-8F13-00C8F4CA2FCC}">
      <dsp:nvSpPr>
        <dsp:cNvPr id="0" name=""/>
        <dsp:cNvSpPr/>
      </dsp:nvSpPr>
      <dsp:spPr>
        <a:xfrm>
          <a:off x="2611" y="20792"/>
          <a:ext cx="2546672" cy="101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метапредметные</a:t>
          </a:r>
          <a:endParaRPr lang="ru-RU" sz="2000" b="1" kern="1200" dirty="0"/>
        </a:p>
      </dsp:txBody>
      <dsp:txXfrm>
        <a:off x="2611" y="20792"/>
        <a:ext cx="2546672" cy="1018669"/>
      </dsp:txXfrm>
    </dsp:sp>
    <dsp:sp modelId="{06587289-A4B4-40A8-8D95-72B709059964}">
      <dsp:nvSpPr>
        <dsp:cNvPr id="0" name=""/>
        <dsp:cNvSpPr/>
      </dsp:nvSpPr>
      <dsp:spPr>
        <a:xfrm>
          <a:off x="2611" y="1004281"/>
          <a:ext cx="2546672" cy="2046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611" y="1004281"/>
        <a:ext cx="2546672" cy="2046759"/>
      </dsp:txXfrm>
    </dsp:sp>
    <dsp:sp modelId="{C4308277-5D60-47FB-8178-4C5A19460496}">
      <dsp:nvSpPr>
        <dsp:cNvPr id="0" name=""/>
        <dsp:cNvSpPr/>
      </dsp:nvSpPr>
      <dsp:spPr>
        <a:xfrm>
          <a:off x="2939129" y="27485"/>
          <a:ext cx="2546672" cy="101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предметные</a:t>
          </a:r>
          <a:endParaRPr lang="ru-RU" sz="2000" b="1" kern="1200" dirty="0"/>
        </a:p>
      </dsp:txBody>
      <dsp:txXfrm>
        <a:off x="2939129" y="27485"/>
        <a:ext cx="2546672" cy="1018669"/>
      </dsp:txXfrm>
    </dsp:sp>
    <dsp:sp modelId="{1BAB086E-BD9B-4FE0-B6E8-435C19B329F1}">
      <dsp:nvSpPr>
        <dsp:cNvPr id="0" name=""/>
        <dsp:cNvSpPr/>
      </dsp:nvSpPr>
      <dsp:spPr>
        <a:xfrm>
          <a:off x="2905818" y="1107820"/>
          <a:ext cx="2546672" cy="19087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905818" y="1107820"/>
        <a:ext cx="2546672" cy="1908708"/>
      </dsp:txXfrm>
    </dsp:sp>
    <dsp:sp modelId="{C209A9C4-3F21-4EF3-8B23-E6F486AF1F27}">
      <dsp:nvSpPr>
        <dsp:cNvPr id="0" name=""/>
        <dsp:cNvSpPr/>
      </dsp:nvSpPr>
      <dsp:spPr>
        <a:xfrm>
          <a:off x="5809025" y="38382"/>
          <a:ext cx="2546672" cy="1018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личностные</a:t>
          </a:r>
          <a:endParaRPr lang="ru-RU" sz="2000" b="1" kern="1200" dirty="0"/>
        </a:p>
      </dsp:txBody>
      <dsp:txXfrm>
        <a:off x="5809025" y="38382"/>
        <a:ext cx="2546672" cy="1018669"/>
      </dsp:txXfrm>
    </dsp:sp>
    <dsp:sp modelId="{8E578B09-B0A3-4E4A-A7FA-52702BDD42B0}">
      <dsp:nvSpPr>
        <dsp:cNvPr id="0" name=""/>
        <dsp:cNvSpPr/>
      </dsp:nvSpPr>
      <dsp:spPr>
        <a:xfrm>
          <a:off x="5809025" y="1057051"/>
          <a:ext cx="2546672" cy="197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5809025" y="1057051"/>
        <a:ext cx="2546672" cy="19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600D4-9460-49AC-8F13-00C8F4CA2FCC}">
      <dsp:nvSpPr>
        <dsp:cNvPr id="0" name=""/>
        <dsp:cNvSpPr/>
      </dsp:nvSpPr>
      <dsp:spPr>
        <a:xfrm>
          <a:off x="2611" y="24273"/>
          <a:ext cx="2546672" cy="41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Регулятивные</a:t>
          </a:r>
          <a:endParaRPr lang="ru-RU" sz="1800" kern="1200" dirty="0"/>
        </a:p>
      </dsp:txBody>
      <dsp:txXfrm>
        <a:off x="2611" y="24273"/>
        <a:ext cx="2546672" cy="414666"/>
      </dsp:txXfrm>
    </dsp:sp>
    <dsp:sp modelId="{06587289-A4B4-40A8-8D95-72B709059964}">
      <dsp:nvSpPr>
        <dsp:cNvPr id="0" name=""/>
        <dsp:cNvSpPr/>
      </dsp:nvSpPr>
      <dsp:spPr>
        <a:xfrm>
          <a:off x="2611" y="484390"/>
          <a:ext cx="2546672" cy="2563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Управление своей деятельностью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Контроль и коррекция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Инициативность и самостоятельность</a:t>
          </a:r>
          <a:endParaRPr lang="ru-RU" sz="1400" kern="1200" dirty="0"/>
        </a:p>
      </dsp:txBody>
      <dsp:txXfrm>
        <a:off x="2611" y="484390"/>
        <a:ext cx="2546672" cy="2563169"/>
      </dsp:txXfrm>
    </dsp:sp>
    <dsp:sp modelId="{C4308277-5D60-47FB-8178-4C5A19460496}">
      <dsp:nvSpPr>
        <dsp:cNvPr id="0" name=""/>
        <dsp:cNvSpPr/>
      </dsp:nvSpPr>
      <dsp:spPr>
        <a:xfrm>
          <a:off x="2905818" y="24273"/>
          <a:ext cx="2546672" cy="41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Коммуникативые</a:t>
          </a:r>
          <a:endParaRPr lang="ru-RU" sz="1600" kern="1200" dirty="0"/>
        </a:p>
      </dsp:txBody>
      <dsp:txXfrm>
        <a:off x="2905818" y="24273"/>
        <a:ext cx="2546672" cy="414666"/>
      </dsp:txXfrm>
    </dsp:sp>
    <dsp:sp modelId="{1BAB086E-BD9B-4FE0-B6E8-435C19B329F1}">
      <dsp:nvSpPr>
        <dsp:cNvPr id="0" name=""/>
        <dsp:cNvSpPr/>
      </dsp:nvSpPr>
      <dsp:spPr>
        <a:xfrm>
          <a:off x="2905818" y="484390"/>
          <a:ext cx="2546672" cy="2563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Речевая деятельность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Навыки сотрудничества</a:t>
          </a:r>
          <a:endParaRPr lang="ru-RU" sz="1400" kern="1200" dirty="0"/>
        </a:p>
      </dsp:txBody>
      <dsp:txXfrm>
        <a:off x="2905818" y="484390"/>
        <a:ext cx="2546672" cy="2563169"/>
      </dsp:txXfrm>
    </dsp:sp>
    <dsp:sp modelId="{C209A9C4-3F21-4EF3-8B23-E6F486AF1F27}">
      <dsp:nvSpPr>
        <dsp:cNvPr id="0" name=""/>
        <dsp:cNvSpPr/>
      </dsp:nvSpPr>
      <dsp:spPr>
        <a:xfrm>
          <a:off x="5809025" y="1547"/>
          <a:ext cx="2546672" cy="414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Познавательные</a:t>
          </a:r>
          <a:endParaRPr lang="ru-RU" sz="1600" kern="1200" dirty="0"/>
        </a:p>
      </dsp:txBody>
      <dsp:txXfrm>
        <a:off x="5809025" y="1547"/>
        <a:ext cx="2546672" cy="414666"/>
      </dsp:txXfrm>
    </dsp:sp>
    <dsp:sp modelId="{8E578B09-B0A3-4E4A-A7FA-52702BDD42B0}">
      <dsp:nvSpPr>
        <dsp:cNvPr id="0" name=""/>
        <dsp:cNvSpPr/>
      </dsp:nvSpPr>
      <dsp:spPr>
        <a:xfrm>
          <a:off x="5809025" y="416214"/>
          <a:ext cx="2546672" cy="26540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Работа с информацией и учебными моделями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Использование знаково-символических средств, общих схем решения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Выполнение логических операций: сравнение, анализ, обобщение, классификация, установление аналогий, подведение под понятие</a:t>
          </a:r>
          <a:endParaRPr lang="ru-RU" sz="1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5809025" y="416214"/>
        <a:ext cx="2546672" cy="2654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600D4-9460-49AC-8F13-00C8F4CA2FCC}">
      <dsp:nvSpPr>
        <dsp:cNvPr id="0" name=""/>
        <dsp:cNvSpPr/>
      </dsp:nvSpPr>
      <dsp:spPr>
        <a:xfrm>
          <a:off x="2611" y="555417"/>
          <a:ext cx="2546672" cy="755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Ценностно-смысловые установки</a:t>
          </a:r>
          <a:endParaRPr lang="ru-RU" sz="1800" b="1" kern="1200" dirty="0"/>
        </a:p>
      </dsp:txBody>
      <dsp:txXfrm>
        <a:off x="2611" y="555417"/>
        <a:ext cx="2546672" cy="755126"/>
      </dsp:txXfrm>
    </dsp:sp>
    <dsp:sp modelId="{06587289-A4B4-40A8-8D95-72B709059964}">
      <dsp:nvSpPr>
        <dsp:cNvPr id="0" name=""/>
        <dsp:cNvSpPr/>
      </dsp:nvSpPr>
      <dsp:spPr>
        <a:xfrm>
          <a:off x="2611" y="1310544"/>
          <a:ext cx="2546672" cy="2420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Отражающие личностные и гражданские позиции в деятельности, социальные компетенции, правосознание, способность ставить цели и строить жизненные планы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способность к осознанию российской идентичности в поликультурном социуме</a:t>
          </a:r>
          <a:endParaRPr lang="ru-RU" sz="1500" kern="1200" dirty="0"/>
        </a:p>
      </dsp:txBody>
      <dsp:txXfrm>
        <a:off x="2611" y="1310544"/>
        <a:ext cx="2546672" cy="2420317"/>
      </dsp:txXfrm>
    </dsp:sp>
    <dsp:sp modelId="{C4308277-5D60-47FB-8178-4C5A19460496}">
      <dsp:nvSpPr>
        <dsp:cNvPr id="0" name=""/>
        <dsp:cNvSpPr/>
      </dsp:nvSpPr>
      <dsp:spPr>
        <a:xfrm>
          <a:off x="2905818" y="555417"/>
          <a:ext cx="2546672" cy="755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Ориентация в социальных ролях и межличностных отношения</a:t>
          </a:r>
          <a:endParaRPr lang="ru-RU" sz="1500" b="1" kern="1200" dirty="0"/>
        </a:p>
      </dsp:txBody>
      <dsp:txXfrm>
        <a:off x="2905818" y="555417"/>
        <a:ext cx="2546672" cy="755126"/>
      </dsp:txXfrm>
    </dsp:sp>
    <dsp:sp modelId="{1BAB086E-BD9B-4FE0-B6E8-435C19B329F1}">
      <dsp:nvSpPr>
        <dsp:cNvPr id="0" name=""/>
        <dsp:cNvSpPr/>
      </dsp:nvSpPr>
      <dsp:spPr>
        <a:xfrm>
          <a:off x="2905818" y="1310544"/>
          <a:ext cx="2546672" cy="2420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знание основных моральных норм и ориентация; развитие этических чувств - стыда, вины, совести как регуляторов морального поведения</a:t>
          </a:r>
          <a:r>
            <a:rPr lang="ru-RU" sz="1500" i="1" kern="1200" dirty="0" smtClean="0"/>
            <a:t>.</a:t>
          </a:r>
          <a:endParaRPr lang="ru-RU" sz="1500" kern="1200" dirty="0"/>
        </a:p>
      </dsp:txBody>
      <dsp:txXfrm>
        <a:off x="2905818" y="1310544"/>
        <a:ext cx="2546672" cy="2420317"/>
      </dsp:txXfrm>
    </dsp:sp>
    <dsp:sp modelId="{C209A9C4-3F21-4EF3-8B23-E6F486AF1F27}">
      <dsp:nvSpPr>
        <dsp:cNvPr id="0" name=""/>
        <dsp:cNvSpPr/>
      </dsp:nvSpPr>
      <dsp:spPr>
        <a:xfrm>
          <a:off x="5809025" y="555417"/>
          <a:ext cx="2546672" cy="755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Самоопределение, самопознание</a:t>
          </a:r>
          <a:endParaRPr lang="ru-RU" sz="1800" b="1" kern="1200" dirty="0"/>
        </a:p>
      </dsp:txBody>
      <dsp:txXfrm>
        <a:off x="5809025" y="555417"/>
        <a:ext cx="2546672" cy="755126"/>
      </dsp:txXfrm>
    </dsp:sp>
    <dsp:sp modelId="{8E578B09-B0A3-4E4A-A7FA-52702BDD42B0}">
      <dsp:nvSpPr>
        <dsp:cNvPr id="0" name=""/>
        <dsp:cNvSpPr/>
      </dsp:nvSpPr>
      <dsp:spPr>
        <a:xfrm>
          <a:off x="5809025" y="1310544"/>
          <a:ext cx="2546672" cy="2420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сформированность</a:t>
          </a:r>
          <a:r>
            <a:rPr lang="ru-RU" sz="1500" kern="1200" dirty="0" smtClean="0"/>
            <a:t> мотивации к обучению и целенаправленной познавательной деятельности,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системы значимых социальных и межличностных отношений,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5809025" y="1310544"/>
        <a:ext cx="2546672" cy="242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C56442-6F3D-45F4-9F3B-41E24188F415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A61906-7DAC-432E-B009-0E10198F3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93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A61906-7DAC-432E-B009-0E10198F3C5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/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КРАСНОЯРСКИЙ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ИНСТИТУТ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ПОВЫШЕНИЯ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D8D644-F4FF-47BA-8E8E-B052E173903A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DAC4F6-A93C-41A1-808D-DF28ADA35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E49D-4CB3-4E27-8DEC-AD4425F2765D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7DF9-8682-4B73-BB96-5AA628B4E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BB61-987D-494E-B31D-36C3767B9B7E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1455-B6AF-4728-97D8-707922C3B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/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КРАСНОЯРСКИЙ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ИНСТИТУТ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ПОВЫШЕНИЯ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b="1" cap="all" baseline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E2371-6DE5-468C-8FD3-CCC45499A65E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492500" y="236538"/>
            <a:ext cx="4460875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26B0D4-718B-4FAF-ADA2-365CD6838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224" y="62136"/>
            <a:ext cx="6138264" cy="9906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813520"/>
            <a:ext cx="8153400" cy="4495800"/>
          </a:xfrm>
        </p:spPr>
        <p:txBody>
          <a:bodyPr/>
          <a:lstStyle>
            <a:lvl1pPr>
              <a:buFont typeface="Wingdings" pitchFamily="2" charset="2"/>
              <a:buChar char="q"/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0" y="6376988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11EC-32C0-4214-AB55-231FB858A7CC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376988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D2D8AE-7EA6-4E40-9BE2-56E7818A7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9F88-B2CB-40CE-90D4-224FF349B6E0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D5B7FA-B601-46B0-B98A-5CC67DA76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F57D69-FF98-46D1-BFAF-D61BF71831CB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700655-2E85-4E69-B2A1-28D2B9128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F8A9D9-4863-4A99-96C9-5A90B266E8DC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13823C-6C83-4728-A8EE-8F79F61CA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050F-84DB-4447-B442-2396BC892689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CF32-D00A-40F9-800F-92942DDF6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4365-6D5E-4067-8D6C-AA2BC23E6BD0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65C978-740F-46BA-9A8F-7321D4DCE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6F84-996B-44B9-80D6-EEEB8EF4BB5D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4E09-48AF-4B5C-A9A5-EF8DBCC40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90B-615E-48AA-9840-79200EF00DAB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5EF4-CD63-4FCB-AC86-65F27B7C6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F804B5-5C57-4F69-8F4B-DBC884F233C1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8304640-BDCC-48A3-8B41-9A56DBC3D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4A06-98A1-439E-A8D1-024F51C87DB1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3E39-50D8-4AA2-8E7D-4EE1D3F2C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DC034-4FBA-4AB3-973C-4E78111779E9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7E304-78BA-4C66-91CB-FA319A0EA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2A0F7-8E6E-4143-A4D7-5BB79BE3DF26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4CC468-5BA8-4C91-8532-334B89793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477C32-4E76-4FCC-A286-37724BF22822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4DB263-27F0-43BD-8E61-64C1FCCA3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FEFD4D-47B5-4A46-A4DB-E6E069946D22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F27ACF-AAD6-4D53-9EDD-7DC8BE6AD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AE5F-D98E-4563-94E3-E4FFC4213397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46E4-77D9-4156-A374-CFDC1819F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A884-1D51-4190-BEEA-76E7F9D67757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8743A1-D30D-47E6-B150-68A166D58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4663-C828-4532-8D8C-39EC45FA14AC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CA6B-ABCA-4221-84ED-302554040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0BC143-CF42-446F-AC33-90649277BE59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06B3F1F-6FC1-4AF9-9D96-C2E7B2520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E33FB0F-50DE-4E75-A14D-3170E64BE71A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960FC33-B1ED-4116-A835-DF31BA589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3" cstate="print"/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98" r:id="rId2"/>
    <p:sldLayoutId id="2147484006" r:id="rId3"/>
    <p:sldLayoutId id="2147484007" r:id="rId4"/>
    <p:sldLayoutId id="2147484008" r:id="rId5"/>
    <p:sldLayoutId id="2147483999" r:id="rId6"/>
    <p:sldLayoutId id="2147484009" r:id="rId7"/>
    <p:sldLayoutId id="2147484000" r:id="rId8"/>
    <p:sldLayoutId id="2147484010" r:id="rId9"/>
    <p:sldLayoutId id="2147484001" r:id="rId10"/>
    <p:sldLayoutId id="2147484011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128222C-589B-43D6-A669-71C8360D8F1E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AF4BBE4-33DA-416D-82FB-D6770EE7E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3" cstate="print"/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02" r:id="rId6"/>
    <p:sldLayoutId id="2147484017" r:id="rId7"/>
    <p:sldLayoutId id="2147484003" r:id="rId8"/>
    <p:sldLayoutId id="2147484018" r:id="rId9"/>
    <p:sldLayoutId id="2147484004" r:id="rId10"/>
    <p:sldLayoutId id="2147484019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Optima Cyr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rgbClr val="FF0000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rgbClr val="FF0000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rgbClr val="FF0000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rgbClr val="FF0000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rgbClr val="FF0000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.kipk.ru/news/view/vidieozapisi-vsierossiiskogho-sieminara-sovieshchaniia-otsienivaniie-riezul-tatov-riealizatsii-fgos-sodierzhaniie-miekhanizmy-instrumienty-2018-09-10-09-3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3800464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>
                <a:solidFill>
                  <a:srgbClr val="003399"/>
                </a:solidFill>
              </a:rPr>
              <a:t>Подведение итогов сбора успешных региональных практик по реализации курса ОРКСЭ и предметной области ОДНКНР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6198990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Красноярск,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5328" y="542926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Дегтярева Наталья Владимировна</a:t>
            </a:r>
            <a:r>
              <a:rPr lang="ru-RU" sz="1400" dirty="0" smtClean="0">
                <a:solidFill>
                  <a:schemeClr val="bg1"/>
                </a:solidFill>
              </a:rPr>
              <a:t>– методист Центра воспитания и гражданского образования ККИПКиППРО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8657">
            <a:off x="889000" y="39370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2743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Oval 96"/>
          <p:cNvSpPr/>
          <p:nvPr/>
        </p:nvSpPr>
        <p:spPr>
          <a:xfrm>
            <a:off x="1265238" y="2235200"/>
            <a:ext cx="1755775" cy="17541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17236502"/>
              </p:ext>
            </p:extLst>
          </p:nvPr>
        </p:nvGraphicFramePr>
        <p:xfrm>
          <a:off x="323528" y="1893083"/>
          <a:ext cx="835831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363091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</a:t>
            </a:r>
            <a:r>
              <a:rPr lang="ru-RU" sz="3200" b="1" dirty="0" smtClean="0">
                <a:solidFill>
                  <a:srgbClr val="C00000"/>
                </a:solidFill>
              </a:rPr>
              <a:t>УУД                  </a:t>
            </a:r>
            <a:r>
              <a:rPr lang="ru-RU" sz="3200" b="1" dirty="0" err="1" smtClean="0">
                <a:solidFill>
                  <a:srgbClr val="C00000"/>
                </a:solidFill>
              </a:rPr>
              <a:t>УУД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  </a:t>
            </a:r>
            <a:r>
              <a:rPr lang="ru-RU" sz="3200" b="1" dirty="0" err="1" smtClean="0">
                <a:solidFill>
                  <a:srgbClr val="C00000"/>
                </a:solidFill>
              </a:rPr>
              <a:t>УУД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285860"/>
            <a:ext cx="832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Образовательные результаты (ФГОС)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995936" y="3501008"/>
            <a:ext cx="773723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876256" y="3501008"/>
            <a:ext cx="773723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0258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8657">
            <a:off x="889000" y="39370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2743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Oval 96"/>
          <p:cNvSpPr/>
          <p:nvPr/>
        </p:nvSpPr>
        <p:spPr>
          <a:xfrm>
            <a:off x="1265238" y="2235200"/>
            <a:ext cx="1755775" cy="17541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2844" y="1285860"/>
            <a:ext cx="890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sz="2400" b="1" i="1" kern="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20178488"/>
              </p:ext>
            </p:extLst>
          </p:nvPr>
        </p:nvGraphicFramePr>
        <p:xfrm>
          <a:off x="620685" y="1776085"/>
          <a:ext cx="835831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472" y="5572140"/>
            <a:ext cx="83582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Основа понятия УУД: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Деятельный подход, базирующийся на положениях научной школы Л. С. </a:t>
            </a:r>
            <a:r>
              <a:rPr lang="ru-RU" sz="1400" dirty="0" err="1" smtClean="0"/>
              <a:t>Выготского</a:t>
            </a:r>
            <a:r>
              <a:rPr lang="ru-RU" sz="1400" dirty="0" smtClean="0"/>
              <a:t>, А. Н. </a:t>
            </a:r>
            <a:r>
              <a:rPr lang="ru-RU" sz="1400" dirty="0" err="1" smtClean="0"/>
              <a:t>Леонтьева,Д</a:t>
            </a:r>
            <a:r>
              <a:rPr lang="ru-RU" sz="1400" dirty="0" smtClean="0"/>
              <a:t>. Б. </a:t>
            </a:r>
            <a:r>
              <a:rPr lang="ru-RU" sz="1400" dirty="0" err="1" smtClean="0"/>
              <a:t>Эльконина</a:t>
            </a:r>
            <a:r>
              <a:rPr lang="ru-RU" sz="1400" dirty="0" smtClean="0"/>
              <a:t>, П. Я. Гальперина,  В. В. Давыдова;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УУД являются одним из ключевых понятий в теории развивающего обучения Д. Б. </a:t>
            </a:r>
            <a:r>
              <a:rPr lang="ru-RU" sz="1400" dirty="0" err="1" smtClean="0"/>
              <a:t>Эльконина</a:t>
            </a:r>
            <a:r>
              <a:rPr lang="ru-RU" sz="1400" dirty="0" smtClean="0"/>
              <a:t> — В. В. Давыдова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4817893"/>
            <a:ext cx="835824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1400" b="1" dirty="0" smtClean="0"/>
              <a:t>Деятельность, не относящаяся к конкретному учебному предмету, а, напротив, обеспечивающая процесс обучения в рамках любого учебного предмета </a:t>
            </a:r>
          </a:p>
          <a:p>
            <a:pPr lvl="0" algn="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1400" b="1" dirty="0" err="1" smtClean="0"/>
              <a:t>Метапредметный</a:t>
            </a:r>
            <a:r>
              <a:rPr lang="ru-RU" sz="1400" b="1" dirty="0" smtClean="0"/>
              <a:t> подход - увеличение эффективности работы обучающихся</a:t>
            </a:r>
            <a:endParaRPr lang="ru-RU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1285860"/>
            <a:ext cx="832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Метапредметные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37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8657">
            <a:off x="889000" y="39370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2743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Oval 96"/>
          <p:cNvSpPr/>
          <p:nvPr/>
        </p:nvSpPr>
        <p:spPr>
          <a:xfrm>
            <a:off x="1265238" y="2235200"/>
            <a:ext cx="1755775" cy="17541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2844" y="1285860"/>
            <a:ext cx="890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sz="2400" b="1" i="1" kern="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62951915"/>
              </p:ext>
            </p:extLst>
          </p:nvPr>
        </p:nvGraphicFramePr>
        <p:xfrm>
          <a:off x="642846" y="1285860"/>
          <a:ext cx="835831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5786" y="521495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285860"/>
            <a:ext cx="832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Личностные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522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2542053" cy="2946345"/>
          </a:xfrm>
        </p:spPr>
      </p:pic>
      <p:sp>
        <p:nvSpPr>
          <p:cNvPr id="5" name="TextBox 4"/>
          <p:cNvSpPr txBox="1"/>
          <p:nvPr/>
        </p:nvSpPr>
        <p:spPr>
          <a:xfrm>
            <a:off x="3923928" y="2348880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Видеозаписи Всероссийского семинара-совещания «Оценивание результатов реализации ФГОС: содержание, механизмы, инструменты»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r.kipk.ru/news/view/vidieozapisi-vsierossiiskogho-sieminara-sovieshchaniia-otsienivaniie-riezul-tatov-riealizatsii-fgos-sodierzhaniie-miekhanizmy-instrumienty-2018-09-10-09-38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70372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74925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УМК «Русское слово» 2011, 2017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787" r="20263" b="17682"/>
          <a:stretch/>
        </p:blipFill>
        <p:spPr>
          <a:xfrm>
            <a:off x="5220072" y="1844824"/>
            <a:ext cx="3332890" cy="48105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1982" r="19163" b="18018"/>
          <a:stretch/>
        </p:blipFill>
        <p:spPr>
          <a:xfrm>
            <a:off x="899592" y="1844824"/>
            <a:ext cx="3347864" cy="48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759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18198" r="25534" b="23708"/>
          <a:stretch/>
        </p:blipFill>
        <p:spPr>
          <a:xfrm rot="10800000">
            <a:off x="251520" y="1807097"/>
            <a:ext cx="4104456" cy="505090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18647" r="26349" b="24187"/>
          <a:stretch/>
        </p:blipFill>
        <p:spPr>
          <a:xfrm rot="10800000">
            <a:off x="4860032" y="1846494"/>
            <a:ext cx="4176464" cy="5011506"/>
          </a:xfrm>
        </p:spPr>
      </p:pic>
      <p:sp>
        <p:nvSpPr>
          <p:cNvPr id="9" name="TextBox 8"/>
          <p:cNvSpPr txBox="1"/>
          <p:nvPr/>
        </p:nvSpPr>
        <p:spPr>
          <a:xfrm>
            <a:off x="1042163" y="180709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 класс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180709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 класс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25661" y="2996952"/>
            <a:ext cx="165762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16589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951494" y="4221088"/>
            <a:ext cx="189231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63583" y="4221088"/>
            <a:ext cx="102464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11560" y="1074925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mtClean="0"/>
              <a:t>УМК «Русское слово» 2011,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971324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1512" r="2770" b="12460"/>
          <a:stretch/>
        </p:blipFill>
        <p:spPr>
          <a:xfrm>
            <a:off x="539552" y="2204864"/>
            <a:ext cx="2990336" cy="3867665"/>
          </a:xfrm>
        </p:spPr>
      </p:pic>
      <p:sp>
        <p:nvSpPr>
          <p:cNvPr id="5" name="TextBox 4"/>
          <p:cNvSpPr txBox="1"/>
          <p:nvPr/>
        </p:nvSpPr>
        <p:spPr>
          <a:xfrm>
            <a:off x="3851920" y="2204864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Концептуальные основы</a:t>
            </a:r>
          </a:p>
          <a:p>
            <a:r>
              <a:rPr lang="ru-RU" dirty="0" smtClean="0"/>
              <a:t>Цели</a:t>
            </a:r>
          </a:p>
          <a:p>
            <a:r>
              <a:rPr lang="ru-RU" dirty="0" smtClean="0"/>
              <a:t>Задачи</a:t>
            </a:r>
          </a:p>
          <a:p>
            <a:r>
              <a:rPr lang="ru-RU" dirty="0" smtClean="0"/>
              <a:t>Тематическое планирование на 17/35 часов</a:t>
            </a:r>
          </a:p>
          <a:p>
            <a:r>
              <a:rPr lang="ru-RU" dirty="0" smtClean="0"/>
              <a:t>Требования к образовательным результатам: предметным,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, личностным</a:t>
            </a:r>
          </a:p>
          <a:p>
            <a:r>
              <a:rPr lang="ru-RU" dirty="0" smtClean="0"/>
              <a:t>Список дополнительной литературы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11560" y="1074925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mtClean="0"/>
              <a:t>УМК «Русское слово» 2011,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08409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8754" b="20534"/>
          <a:stretch/>
        </p:blipFill>
        <p:spPr>
          <a:xfrm rot="10800000">
            <a:off x="4716016" y="1963159"/>
            <a:ext cx="3908262" cy="4840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1261" r="7696" b="13874"/>
          <a:stretch/>
        </p:blipFill>
        <p:spPr>
          <a:xfrm>
            <a:off x="539552" y="1914591"/>
            <a:ext cx="3672408" cy="48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71297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712968" cy="3528392"/>
          </a:xfrm>
        </p:spPr>
        <p:txBody>
          <a:bodyPr/>
          <a:lstStyle/>
          <a:p>
            <a:pPr algn="ctr"/>
            <a:r>
              <a:rPr lang="ru-RU" sz="16600" b="1" dirty="0" smtClean="0">
                <a:solidFill>
                  <a:srgbClr val="C00000"/>
                </a:solidFill>
              </a:rPr>
              <a:t>?!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Сведения об эффективности реализации практики (основания и показатели)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Сведения о внедрении и тиражировании практики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Организационно-педагогические условия реализации и тиражирования практики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4464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067944" cy="216024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35" y="3428999"/>
            <a:ext cx="4827870" cy="271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8473" y="4221088"/>
            <a:ext cx="82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47428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782881"/>
            <a:ext cx="9144000" cy="5085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/>
              <a:t>В соответствии с </a:t>
            </a:r>
            <a:r>
              <a:rPr lang="ru-RU" sz="2200" b="1" dirty="0"/>
              <a:t>Планом деятельности по совершенствованию процесса реализации комплексного учебного курса </a:t>
            </a:r>
            <a:r>
              <a:rPr lang="ru-RU" sz="2200" b="1" dirty="0" smtClean="0"/>
              <a:t>«ОРКСЭ» </a:t>
            </a:r>
            <a:r>
              <a:rPr lang="ru-RU" sz="2200" b="1" dirty="0"/>
              <a:t>и предметной области </a:t>
            </a:r>
            <a:r>
              <a:rPr lang="ru-RU" sz="2200" b="1" dirty="0" smtClean="0"/>
              <a:t>«ОДНКНР» </a:t>
            </a:r>
            <a:r>
              <a:rPr lang="ru-RU" sz="2200" b="1" dirty="0"/>
              <a:t>на 2017-2018 годы</a:t>
            </a:r>
            <a:r>
              <a:rPr lang="ru-RU" sz="2200" dirty="0"/>
              <a:t>, утвержденным </a:t>
            </a:r>
            <a:r>
              <a:rPr lang="ru-RU" sz="2200" dirty="0" err="1"/>
              <a:t>Минобрнауки</a:t>
            </a:r>
            <a:r>
              <a:rPr lang="ru-RU" sz="2200" dirty="0"/>
              <a:t> России 27.07.2017 г., ФГАОУ ДПО АПК и ППРО в период </a:t>
            </a:r>
            <a:r>
              <a:rPr lang="ru-RU" sz="2200" b="1" dirty="0"/>
              <a:t>с 20 июня 2018 года по 27 августа 2018 года </a:t>
            </a:r>
            <a:r>
              <a:rPr lang="ru-RU" sz="2200" dirty="0" smtClean="0"/>
              <a:t>проводился </a:t>
            </a:r>
            <a:r>
              <a:rPr lang="ru-RU" sz="2200" dirty="0"/>
              <a:t>сбор и анализ успешных региональных практик по реализации предметных областей </a:t>
            </a:r>
            <a:r>
              <a:rPr lang="ru-RU" sz="2200" dirty="0" smtClean="0"/>
              <a:t>«ОРКСЭ» и ОДНКНР»  ОО </a:t>
            </a:r>
            <a:r>
              <a:rPr lang="ru-RU" sz="2200" dirty="0"/>
              <a:t>субъектов </a:t>
            </a:r>
            <a:r>
              <a:rPr lang="ru-RU" sz="2200" dirty="0" smtClean="0"/>
              <a:t>РФ</a:t>
            </a:r>
          </a:p>
          <a:p>
            <a:pPr marL="0" indent="0" algn="ctr">
              <a:buNone/>
            </a:pPr>
            <a:r>
              <a:rPr lang="ru-RU" sz="2200" dirty="0" smtClean="0"/>
              <a:t>ФГАОУ </a:t>
            </a:r>
            <a:r>
              <a:rPr lang="ru-RU" sz="2200" dirty="0"/>
              <a:t>ДПО «Академия повышения квалификации и профессиональной переподготовки работников образования» переименовано приказом Министерства образования и науки Российской Федерации от 15 мая 2018 года № </a:t>
            </a:r>
            <a:r>
              <a:rPr lang="ru-RU" sz="2200" dirty="0" smtClean="0"/>
              <a:t>437 в </a:t>
            </a:r>
            <a:r>
              <a:rPr lang="ru-RU" sz="2200" dirty="0"/>
              <a:t>Федеральное государственное автономное образовательное учреждение дополнительного профессионального образования </a:t>
            </a:r>
            <a:endParaRPr lang="ru-RU" sz="2200" dirty="0" smtClean="0"/>
          </a:p>
          <a:p>
            <a:pPr marL="0" indent="0" algn="ctr">
              <a:buNone/>
            </a:pPr>
            <a:r>
              <a:rPr lang="ru-RU" sz="2200" b="1" dirty="0" smtClean="0"/>
              <a:t>«</a:t>
            </a:r>
            <a:r>
              <a:rPr lang="ru-RU" sz="2200" b="1" dirty="0"/>
              <a:t>Центр реализации государственной образовательной политики и информационных технологий» </a:t>
            </a:r>
            <a:endParaRPr lang="ru-RU" sz="2200" b="1" dirty="0" smtClean="0"/>
          </a:p>
          <a:p>
            <a:pPr marL="0" indent="0" algn="ctr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9916916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"/>
          <a:stretch/>
        </p:blipFill>
        <p:spPr bwMode="auto">
          <a:xfrm>
            <a:off x="755576" y="1844824"/>
            <a:ext cx="7776864" cy="46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5420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8640960" cy="4495800"/>
          </a:xfrm>
        </p:spPr>
        <p:txBody>
          <a:bodyPr/>
          <a:lstStyle/>
          <a:p>
            <a:pPr marL="0" indent="0" algn="just">
              <a:buNone/>
            </a:pP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/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Arial"/>
              <a:buChar char="•"/>
              <a:defRPr/>
            </a:pP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6813" y="2967335"/>
            <a:ext cx="55787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2930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136904" cy="558552"/>
          </a:xfrm>
        </p:spPr>
        <p:txBody>
          <a:bodyPr/>
          <a:lstStyle/>
          <a:p>
            <a:pPr algn="ctr"/>
            <a:r>
              <a:rPr lang="ru-RU" sz="3600" dirty="0" smtClean="0"/>
              <a:t>Красноярский край – 30 практик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772816"/>
            <a:ext cx="9144000" cy="5085184"/>
          </a:xfrm>
        </p:spPr>
        <p:txBody>
          <a:bodyPr numCol="2"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Города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dirty="0" smtClean="0"/>
              <a:t>Красноярск – 12;</a:t>
            </a:r>
          </a:p>
          <a:p>
            <a:pPr marL="0" indent="0" algn="ctr">
              <a:buNone/>
            </a:pPr>
            <a:r>
              <a:rPr lang="ru-RU" dirty="0" smtClean="0"/>
              <a:t>Минусинск – 4;</a:t>
            </a:r>
          </a:p>
          <a:p>
            <a:pPr marL="0" indent="0" algn="ctr">
              <a:buNone/>
            </a:pPr>
            <a:r>
              <a:rPr lang="ru-RU" dirty="0" smtClean="0"/>
              <a:t>Норильск – 1;</a:t>
            </a:r>
          </a:p>
          <a:p>
            <a:pPr marL="0" indent="0" algn="ctr">
              <a:buNone/>
            </a:pPr>
            <a:r>
              <a:rPr lang="ru-RU" dirty="0" smtClean="0"/>
              <a:t>Шарыпово – 1</a:t>
            </a:r>
          </a:p>
          <a:p>
            <a:pPr marL="0" indent="0" algn="ctr">
              <a:buNone/>
            </a:pPr>
            <a:r>
              <a:rPr lang="ru-RU" dirty="0" smtClean="0"/>
              <a:t>                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Районы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dirty="0" err="1" smtClean="0"/>
              <a:t>Казачинский</a:t>
            </a:r>
            <a:r>
              <a:rPr lang="ru-RU" dirty="0" smtClean="0"/>
              <a:t> – 1;</a:t>
            </a:r>
          </a:p>
          <a:p>
            <a:pPr marL="0" indent="0" algn="ctr">
              <a:buNone/>
            </a:pPr>
            <a:r>
              <a:rPr lang="ru-RU" dirty="0" err="1" smtClean="0"/>
              <a:t>Мотыгинаский</a:t>
            </a:r>
            <a:r>
              <a:rPr lang="ru-RU" dirty="0" smtClean="0"/>
              <a:t> – 1;</a:t>
            </a:r>
          </a:p>
          <a:p>
            <a:pPr marL="0" indent="0" algn="ctr">
              <a:buNone/>
            </a:pPr>
            <a:r>
              <a:rPr lang="ru-RU" dirty="0" smtClean="0"/>
              <a:t>Саянский – 2;</a:t>
            </a:r>
          </a:p>
          <a:p>
            <a:pPr marL="0" indent="0" algn="ctr">
              <a:buNone/>
            </a:pPr>
            <a:r>
              <a:rPr lang="ru-RU" dirty="0" smtClean="0"/>
              <a:t>Туруханский – 1;</a:t>
            </a:r>
          </a:p>
          <a:p>
            <a:pPr marL="0" indent="0" algn="ctr">
              <a:buNone/>
            </a:pPr>
            <a:r>
              <a:rPr lang="ru-RU" dirty="0" smtClean="0"/>
              <a:t>Шарыповский - 7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373216"/>
            <a:ext cx="8136904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ОРКСЭ – 24; ОДНКНР - 6</a:t>
            </a:r>
          </a:p>
          <a:p>
            <a:pPr algn="ctr"/>
            <a:r>
              <a:rPr lang="ru-RU" sz="2400" b="1" dirty="0" smtClean="0"/>
              <a:t>Красноярск - 12: </a:t>
            </a:r>
          </a:p>
          <a:p>
            <a:pPr algn="ctr"/>
            <a:r>
              <a:rPr lang="ru-RU" sz="2400" b="1" dirty="0" smtClean="0"/>
              <a:t>ОРКСЭ </a:t>
            </a:r>
            <a:r>
              <a:rPr lang="ru-RU" sz="2400" b="1" dirty="0"/>
              <a:t>– 9; </a:t>
            </a:r>
            <a:r>
              <a:rPr lang="ru-RU" sz="2400" b="1" dirty="0" smtClean="0"/>
              <a:t>ОДНКНР - 3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1970520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32724" y="1772816"/>
            <a:ext cx="9144000" cy="5085184"/>
          </a:xfrm>
        </p:spPr>
        <p:txBody>
          <a:bodyPr numCol="2"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Модули курса ОРКСЭ - 24:</a:t>
            </a:r>
          </a:p>
          <a:p>
            <a:pPr marL="0" indent="0" algn="ctr">
              <a:buNone/>
            </a:pPr>
            <a:r>
              <a:rPr lang="ru-RU" sz="2800" dirty="0" smtClean="0"/>
              <a:t>ОСЭ – 11 (46);</a:t>
            </a:r>
          </a:p>
          <a:p>
            <a:pPr marL="0" indent="0" algn="ctr">
              <a:buNone/>
            </a:pPr>
            <a:r>
              <a:rPr lang="ru-RU" sz="2800" dirty="0" smtClean="0"/>
              <a:t>ОПК – 8 (33%)</a:t>
            </a:r>
          </a:p>
          <a:p>
            <a:pPr marL="0" indent="0" algn="ctr">
              <a:buNone/>
            </a:pPr>
            <a:r>
              <a:rPr lang="ru-RU" sz="2800" dirty="0" smtClean="0"/>
              <a:t>ОМРК – 3 (13)</a:t>
            </a:r>
          </a:p>
          <a:p>
            <a:pPr marL="0" indent="0" algn="ctr">
              <a:buNone/>
            </a:pPr>
            <a:r>
              <a:rPr lang="ru-RU" sz="2800" dirty="0" smtClean="0"/>
              <a:t>Иное – 2 (8%)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ОДНКНР - 6:</a:t>
            </a:r>
          </a:p>
          <a:p>
            <a:pPr marL="0" indent="0" algn="ctr">
              <a:buNone/>
            </a:pPr>
            <a:r>
              <a:rPr lang="ru-RU" sz="2400" dirty="0" smtClean="0"/>
              <a:t>Как отдельный предмет– 2(33%)</a:t>
            </a:r>
          </a:p>
          <a:p>
            <a:pPr marL="0" indent="0" algn="ctr">
              <a:buNone/>
            </a:pPr>
            <a:r>
              <a:rPr lang="ru-RU" sz="2400" dirty="0" smtClean="0"/>
              <a:t>Внеурочная деятельность – 2(33%)</a:t>
            </a:r>
          </a:p>
          <a:p>
            <a:pPr marL="0" indent="0" algn="ctr">
              <a:buNone/>
            </a:pPr>
            <a:r>
              <a:rPr lang="ru-RU" sz="2400" dirty="0" smtClean="0"/>
              <a:t>Через другие предметы – 1(17%)</a:t>
            </a:r>
          </a:p>
          <a:p>
            <a:pPr marL="0" indent="0" algn="ctr">
              <a:buNone/>
            </a:pPr>
            <a:r>
              <a:rPr lang="ru-RU" sz="2400" dirty="0" smtClean="0"/>
              <a:t>Иное – 1 (17%)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0" y="1124744"/>
            <a:ext cx="81391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25144"/>
            <a:ext cx="8136904" cy="1728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Красноярск - 12: </a:t>
            </a:r>
          </a:p>
          <a:p>
            <a:pPr algn="ctr"/>
            <a:r>
              <a:rPr lang="ru-RU" sz="2400" b="1" dirty="0" smtClean="0"/>
              <a:t>ОРКСЭ </a:t>
            </a:r>
            <a:r>
              <a:rPr lang="ru-RU" sz="2400" b="1" dirty="0"/>
              <a:t>– </a:t>
            </a:r>
            <a:r>
              <a:rPr lang="ru-RU" sz="2400" b="1" dirty="0" smtClean="0"/>
              <a:t>9 (75%): ОСЭ – 2(22%); ОПК – 5 (56%); иное – 2(22%)</a:t>
            </a:r>
          </a:p>
          <a:p>
            <a:pPr algn="ctr"/>
            <a:r>
              <a:rPr lang="ru-RU" sz="2400" b="1" dirty="0" smtClean="0"/>
              <a:t>ОДНКНР -3: внеурочная деятельность - 1; через другие предметы - 1 : иное - 1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5754054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Методическое сопровождение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r>
              <a:rPr lang="ru-RU" sz="3200" dirty="0" smtClean="0"/>
              <a:t>Методические </a:t>
            </a:r>
            <a:r>
              <a:rPr lang="ru-RU" sz="3200" dirty="0"/>
              <a:t>рекомендации по отбору успешных практик по </a:t>
            </a:r>
            <a:r>
              <a:rPr lang="ru-RU" sz="3200" dirty="0" smtClean="0"/>
              <a:t>реализации комплексного </a:t>
            </a:r>
            <a:r>
              <a:rPr lang="ru-RU" sz="3200" dirty="0"/>
              <a:t>учебного курса ОРКСЭ и предметной области ОДНКНР </a:t>
            </a:r>
            <a:endParaRPr lang="ru-RU" sz="3200" dirty="0" smtClean="0"/>
          </a:p>
          <a:p>
            <a:r>
              <a:rPr lang="ru-RU" sz="3200" dirty="0"/>
              <a:t>Видеозапись вебинара "Сбор и анализ успешных региональных практик по реализации предметных областей ОРКСЭ и ОДНКНР в субъектах Российской Федерации", 7.05.2018 </a:t>
            </a:r>
            <a:r>
              <a:rPr lang="ru-RU" sz="3200" dirty="0" smtClean="0"/>
              <a:t>года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05590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Практика </a:t>
            </a:r>
            <a:r>
              <a:rPr lang="ru-RU" dirty="0" smtClean="0"/>
              <a:t>(</a:t>
            </a:r>
            <a:r>
              <a:rPr lang="ru-RU" dirty="0"/>
              <a:t>в контексте решения задачи выявления, анализа, оценки и распространения успешных</a:t>
            </a:r>
            <a:br>
              <a:rPr lang="ru-RU" dirty="0"/>
            </a:br>
            <a:r>
              <a:rPr lang="ru-RU" dirty="0"/>
              <a:t>практик преподавания ОРКСЭ и ОДНКНР) </a:t>
            </a:r>
            <a:r>
              <a:rPr lang="ru-RU" b="1" i="1" dirty="0"/>
              <a:t>– это целенаправленная, целесообразная,</a:t>
            </a:r>
            <a:br>
              <a:rPr lang="ru-RU" b="1" i="1" dirty="0"/>
            </a:br>
            <a:r>
              <a:rPr lang="ru-RU" b="1" i="1" dirty="0"/>
              <a:t>систематическая и эффективная деятельность педагога или группы педагогов по</a:t>
            </a:r>
            <a:br>
              <a:rPr lang="ru-RU" b="1" i="1" dirty="0"/>
            </a:br>
            <a:r>
              <a:rPr lang="ru-RU" b="1" i="1" dirty="0"/>
              <a:t>реализации системного подхода в преподавании комплексного учебного курса ОРКСЭ и</a:t>
            </a:r>
            <a:br>
              <a:rPr lang="ru-RU" b="1" i="1" dirty="0"/>
            </a:br>
            <a:r>
              <a:rPr lang="ru-RU" b="1" i="1" dirty="0"/>
              <a:t>предметной области </a:t>
            </a:r>
            <a:r>
              <a:rPr lang="ru-RU" b="1" i="1" dirty="0" smtClean="0"/>
              <a:t>ОДНКНР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78874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153400" cy="990600"/>
          </a:xfrm>
        </p:spPr>
        <p:txBody>
          <a:bodyPr/>
          <a:lstStyle/>
          <a:p>
            <a:r>
              <a:rPr lang="ru-RU" dirty="0" smtClean="0"/>
              <a:t>Отдельные составляющие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1480" y="1628800"/>
            <a:ext cx="91440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Практика = таблица +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описание практики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Не </a:t>
            </a:r>
            <a:r>
              <a:rPr lang="ru-RU" sz="2000" b="1" dirty="0">
                <a:solidFill>
                  <a:srgbClr val="C00000"/>
                </a:solidFill>
              </a:rPr>
              <a:t>принимаются!!!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/>
              <a:t> отдельные составляющие системы преподавания ОРКСЭ и ОДНКНР</a:t>
            </a:r>
          </a:p>
          <a:p>
            <a:pPr marL="0" indent="0" algn="ctr">
              <a:buNone/>
            </a:pPr>
            <a:r>
              <a:rPr lang="ru-RU" sz="2000" b="1" i="1" dirty="0" smtClean="0"/>
              <a:t> (уроки, внеклассные и внеурочные мероприятия и др.)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Допускаются!!!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/>
              <a:t>Краткое описание отдельных </a:t>
            </a:r>
            <a:r>
              <a:rPr lang="ru-RU" sz="2000" b="1" i="1" dirty="0"/>
              <a:t>элементов в системном представлении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(схемы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; разработки уроков; сценарии внеклассных мероприятий; дидактические материалы к урокам; программы элективных курсов; пособия для обучающихся и педагогов; статьи с описанием предлагаемой практики и др.)  </a:t>
            </a:r>
            <a:r>
              <a:rPr lang="ru-RU" sz="2000" b="1" i="1" dirty="0"/>
              <a:t>убедительно подтверждающие ее </a:t>
            </a:r>
            <a:r>
              <a:rPr lang="ru-RU" sz="2000" b="1" i="1" dirty="0" smtClean="0"/>
              <a:t>эффективность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</a:rPr>
              <a:t>Не </a:t>
            </a:r>
            <a:r>
              <a:rPr lang="ru-RU" sz="2000" b="1" dirty="0" smtClean="0">
                <a:solidFill>
                  <a:srgbClr val="C00000"/>
                </a:solidFill>
              </a:rPr>
              <a:t>рекомендуется!!!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000" b="1" i="1" dirty="0"/>
              <a:t>Размещение фотографий и </a:t>
            </a:r>
            <a:r>
              <a:rPr lang="ru-RU" sz="2000" b="1" i="1" dirty="0" smtClean="0"/>
              <a:t>презентаций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Красноярск </a:t>
            </a:r>
            <a:r>
              <a:rPr lang="ru-RU" sz="2400" b="1" dirty="0">
                <a:solidFill>
                  <a:srgbClr val="C00000"/>
                </a:solidFill>
              </a:rPr>
              <a:t>12 </a:t>
            </a:r>
            <a:r>
              <a:rPr lang="ru-RU" sz="2400" b="1" dirty="0" smtClean="0">
                <a:solidFill>
                  <a:srgbClr val="C00000"/>
                </a:solidFill>
              </a:rPr>
              <a:t>практик / </a:t>
            </a:r>
            <a:r>
              <a:rPr lang="ru-RU" sz="2400" b="1" dirty="0">
                <a:solidFill>
                  <a:srgbClr val="C00000"/>
                </a:solidFill>
              </a:rPr>
              <a:t>с описанием </a:t>
            </a:r>
            <a:r>
              <a:rPr lang="ru-RU" sz="2400" b="1" dirty="0" smtClean="0">
                <a:solidFill>
                  <a:srgbClr val="C00000"/>
                </a:solidFill>
              </a:rPr>
              <a:t>4 (33,3%)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02365197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20828" y="1772816"/>
            <a:ext cx="9164827" cy="5085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(заполняются полостью)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списка/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 свой вариант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Перечислить и/или описать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1733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560" y="980728"/>
            <a:ext cx="8153400" cy="990600"/>
          </a:xfrm>
        </p:spPr>
        <p:txBody>
          <a:bodyPr/>
          <a:lstStyle/>
          <a:p>
            <a:r>
              <a:rPr lang="ru-RU" sz="3600" dirty="0" smtClean="0"/>
              <a:t>Содержательные компоненты практики: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20828" y="1772816"/>
            <a:ext cx="9164827" cy="5085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основа практики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≠ гипотеза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                                           взаимосвязаны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Планируемые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Подтверждаются сведениями  об эффективности реализации практики (основания и показатели)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996952"/>
            <a:ext cx="36358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предположение</a:t>
            </a:r>
            <a:r>
              <a:rPr lang="ru-RU" sz="2000" dirty="0"/>
              <a:t> или догадка; утверждение, предполагающее доказательство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96952"/>
            <a:ext cx="38884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система понимания;</a:t>
            </a:r>
            <a:endParaRPr lang="ru-RU" sz="2000" dirty="0"/>
          </a:p>
          <a:p>
            <a:pPr algn="ctr"/>
            <a:r>
              <a:rPr lang="ru-RU" sz="2000" dirty="0"/>
              <a:t>система путей решения </a:t>
            </a:r>
            <a:r>
              <a:rPr lang="ru-RU" sz="2000" dirty="0" smtClean="0"/>
              <a:t>задачи </a:t>
            </a:r>
            <a:endParaRPr lang="ru-RU" sz="2000" dirty="0"/>
          </a:p>
          <a:p>
            <a:pPr algn="ctr"/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004048" y="3861646"/>
            <a:ext cx="792088" cy="172819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86580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пк новый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политика института по введению ФГОС НОО</Template>
  <TotalTime>47837</TotalTime>
  <Words>644</Words>
  <Application>Microsoft Office PowerPoint</Application>
  <PresentationFormat>Экран (4:3)</PresentationFormat>
  <Paragraphs>138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Обычная</vt:lpstr>
      <vt:lpstr>ипк новый</vt:lpstr>
      <vt:lpstr>  Подведение итогов сбора успешных региональных практик по реализации курса ОРКСЭ и предметной области ОДНКНР   </vt:lpstr>
      <vt:lpstr>Презентация PowerPoint</vt:lpstr>
      <vt:lpstr>Красноярский край – 30 практик</vt:lpstr>
      <vt:lpstr>Презентация PowerPoint</vt:lpstr>
      <vt:lpstr>Методическое сопровождение</vt:lpstr>
      <vt:lpstr>Практика</vt:lpstr>
      <vt:lpstr>Отдельные составляющие</vt:lpstr>
      <vt:lpstr>Презентация PowerPoint</vt:lpstr>
      <vt:lpstr>Содержательные компоненты практики:</vt:lpstr>
      <vt:lpstr>Презентация PowerPoint</vt:lpstr>
      <vt:lpstr>Презентация PowerPoint</vt:lpstr>
      <vt:lpstr>Презентация PowerPoint</vt:lpstr>
      <vt:lpstr>Презентация PowerPoint</vt:lpstr>
      <vt:lpstr>УМК «Русское слово» 2011, 2017</vt:lpstr>
      <vt:lpstr>Презентация PowerPoint</vt:lpstr>
      <vt:lpstr>Презентация PowerPoint</vt:lpstr>
      <vt:lpstr>Презентация PowerPoint</vt:lpstr>
      <vt:lpstr>?! Сведения об эффективности реализации практики (основания и показатели)  Сведения о внедрении и тиражировании практики  Организационно-педагогические условия реализации и тиражирования практики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востребованности  программ повышения квалификации и профессиональной переподготовки  в 2011 и первом полугодии 2012.  Прогноз на 2013</dc:title>
  <dc:creator>Андреева Светлана Юрьевна</dc:creator>
  <cp:lastModifiedBy>Дегтярева Наталья Владимировна</cp:lastModifiedBy>
  <cp:revision>637</cp:revision>
  <dcterms:modified xsi:type="dcterms:W3CDTF">2018-09-19T04:02:11Z</dcterms:modified>
</cp:coreProperties>
</file>