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9" r:id="rId4"/>
    <p:sldId id="264" r:id="rId5"/>
    <p:sldId id="266" r:id="rId6"/>
    <p:sldId id="260" r:id="rId7"/>
    <p:sldId id="261" r:id="rId8"/>
    <p:sldId id="262" r:id="rId9"/>
    <p:sldId id="263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/>
          <a:stretch/>
        </p:blipFill>
        <p:spPr>
          <a:xfrm>
            <a:off x="0" y="0"/>
            <a:ext cx="7540487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8" r="-1"/>
          <a:stretch/>
        </p:blipFill>
        <p:spPr>
          <a:xfrm>
            <a:off x="6771861" y="0"/>
            <a:ext cx="2372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" y="0"/>
            <a:ext cx="9144000" cy="6858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138312" y="2957689"/>
            <a:ext cx="2889956" cy="1609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Проектная  деятельность как одна из форм взаимодействия с родителями воспитанников </a:t>
            </a:r>
            <a:endParaRPr lang="ru-RU" sz="28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050676" y="3867519"/>
            <a:ext cx="5150224" cy="48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694" y="4425720"/>
            <a:ext cx="1894320" cy="19716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670964" y="3867519"/>
            <a:ext cx="21509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err="1"/>
              <a:t>Воднева</a:t>
            </a:r>
            <a:r>
              <a:rPr lang="ru-RU" dirty="0"/>
              <a:t> Ольга </a:t>
            </a:r>
            <a:r>
              <a:rPr lang="ru-RU" dirty="0" smtClean="0"/>
              <a:t>Федоровна</a:t>
            </a:r>
            <a:endParaRPr lang="ru-RU" dirty="0"/>
          </a:p>
          <a:p>
            <a:r>
              <a:rPr lang="ru-RU" dirty="0"/>
              <a:t>Тихонова Виктория Николаевна</a:t>
            </a:r>
          </a:p>
          <a:p>
            <a:endParaRPr lang="ru-RU" dirty="0"/>
          </a:p>
          <a:p>
            <a:r>
              <a:rPr lang="ru-RU" dirty="0"/>
              <a:t>Учителя-логопеды МБДОУ № </a:t>
            </a:r>
            <a:r>
              <a:rPr lang="ru-RU" smtClean="0"/>
              <a:t>307 </a:t>
            </a:r>
          </a:p>
          <a:p>
            <a:r>
              <a:rPr lang="ru-RU" smtClean="0"/>
              <a:t>г</a:t>
            </a:r>
            <a:r>
              <a:rPr lang="ru-RU" dirty="0" smtClean="0"/>
              <a:t>. Красноярска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userapi.com/c840729/v840729788/25e03/IyhKzhIjk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73" y="1071546"/>
            <a:ext cx="2892995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Алексей\Desktop\маастер класс\IMG_05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143248"/>
            <a:ext cx="242889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s://pp.userapi.com/c840729/v840729788/25ddb/0FzJaz_Esj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144982"/>
            <a:ext cx="2786082" cy="185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s://pp.userapi.com/c840729/v840729788/25df9/y6vXqp9pWi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071546"/>
            <a:ext cx="2928958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Алексей\Desktop\маастер класс\IMG_05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071546"/>
            <a:ext cx="183429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Алексей\Desktop\маастер класс\IMG_05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143248"/>
            <a:ext cx="2370959" cy="1908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</a:t>
            </a:r>
            <a:r>
              <a:rPr lang="ru-RU" sz="5400" b="1" dirty="0" smtClean="0"/>
              <a:t>Заключение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  Метод проектов в работе с до школьниками сегодня – это оптимальный , инновационный и перспективный метод,  который должен занять  свое достойное место в системе дошкольного образования.</a:t>
            </a:r>
            <a:endParaRPr lang="ru-RU" sz="3600" dirty="0"/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338" y="4879328"/>
            <a:ext cx="1436817" cy="1495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8089" y="2600326"/>
            <a:ext cx="5362222" cy="129434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Благодарим за внимание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581" y="1553377"/>
            <a:ext cx="64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«Только вместе с родителями, общими усилиями, педагоги могут дать детям </a:t>
            </a:r>
            <a:r>
              <a:rPr lang="ru-RU" sz="2800" dirty="0" smtClean="0"/>
              <a:t>большое человеческое счастье.» (В. А. Сухомлинский) .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«Самое сложное в работе с детьми – это работа с их родителями»</a:t>
            </a:r>
          </a:p>
          <a:p>
            <a:pPr algn="ctr"/>
            <a:r>
              <a:rPr lang="ru-RU" sz="2800" dirty="0" smtClean="0"/>
              <a:t>(старый школьный афоризм)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62697" y="977326"/>
            <a:ext cx="6013833" cy="511500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400" b="1" dirty="0" smtClean="0"/>
              <a:t>Закон «Об образовании» обязывает педагогов и родителей стать не только равноправными, но и </a:t>
            </a:r>
            <a:r>
              <a:rPr lang="ru-RU" sz="2400" b="1" dirty="0" err="1" smtClean="0"/>
              <a:t>равноответственными</a:t>
            </a:r>
            <a:r>
              <a:rPr lang="ru-RU" sz="2400" b="1" dirty="0" smtClean="0"/>
              <a:t> участниками образовательного процесса.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2048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775" y="3414337"/>
            <a:ext cx="784225" cy="1041775"/>
          </a:xfrm>
          <a:prstGeom prst="rect">
            <a:avLst/>
          </a:prstGeom>
          <a:noFill/>
        </p:spPr>
      </p:pic>
      <p:sp>
        <p:nvSpPr>
          <p:cNvPr id="20486" name="AutoShape 6" descr="ÐÐ°ÑÑÐ¸Ð½ÐºÐ¸ Ð¿Ð¾ Ð·Ð°Ð¿ÑÐ¾ÑÑ ÑÐ¸Ð»ÑÑÑÑ ÑÑÐ¸Ñ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ÐÐ°ÑÑÐ¸Ð½ÐºÐ¸ Ð¿Ð¾ Ð·Ð°Ð¿ÑÐ¾ÑÑ ÑÐ¸Ð»ÑÑÑÑ ÑÑÐ¸Ñ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data:image/png;base64,iVBORw0KGgoAAAANSUhEUgAAAFUAAADkCAMAAADevZi4AAAAY1BMVEX///8AAADy8vKgoKC2trbg4OCFhYXu7u729vb7+/vr6+vl5eW+vr58fHysrKyPj49ZWVnR0dHFxcUfHx9nZ2eZmZnY2NgYGBhTU1MqKio5OTkLCwslJSVKSkpycnJEREQxMTH+U+gTAAAHQUlEQVR4nL1c6XriMAxMAoEA5Qj3UY73f8rFIXHs2LJGNt35s1+/soMjS6PDTrMsiHL12CzH0+N49DMPfxLHbH3KFa7qn8voO6T1M7ew/AbpIR/iC6sdOaT5qU4lXbikb4wTWZde1vyYROp5/gb7FNIZQZrvUha7oljznwRWwqqJ+/U3rNRmpVmg/hPWn//LeksJ2iPFup8lsGY3P+kS0m7ym8cJVp1VQtYDwlpIWdcIa0n+pvYbFlnrvCB/NbtG2/UYcJOtj/QCkBZBrdx7WLcAa/hx3MXuENI5I+uOGkJutZ2Gfz8b2OACxdWK/YRVZ9xJ3zYxpt2qg+W0NyQLVPxSs7VlAYS1BjbUrrSQCEAi2l7rhP8PW17TpwOFufEl4ZrZ0aLeX5wweCzC/6kMf295eDmUCqfwjk0CbjUf372UDTa0eL7XQnOu/RrYYUcv9+Dfq8W89inVcLkrv1NWviq0Orx2vzxnA28Vu/YstQJW2cNjhmrj+aaNhDTfuI658kiAN6EE4HjubO+61Uy2VE/X8eORgFJImjuPe/fEHV0FExjG5tHnFoFo8sMOo6Le1JmzgUU4njjWt1fenvvrkJaof0DWsnX14X4RtVoAvV0Xyn0uKiqvgyS85kgcaB9YNEOEVWPCQciKzaqT2HzX/Lg7uWslu1YaXRSYBc7DXqo4BrqIHT3MNDRIwnQvTOF37q7mOnABumul8CycTb4Mck8llZZ30aVYp/3j7/brYW23cHM0h3NlGO66Kgu3aicbQRqNanf5yF8qyTeraTzbgHwSZa18s9QYrhN6qqiTm1VVcm1b/kuUVsUpirWtmah6xdisGyozay1zVMtibNa5AK1xKFpFvhOkZoRMsgnGuup2mOwDHv2Ht2hdcG+XeqEq2sp46PdPaKn1wYMgzeb9Z1T2lQk42YEc7c/Ikg1FarhAo2WixEi3Nf2ubwZL50H3bL24Nl4iyTZPuhE66w8tpKz0qH+uN33TKO9CUMbQnWCpHfSjE4K1Xun26qgVq5ayBhrbY/fEp8/P9IzUQWDCoue3renxxLCjSXs5aU2P60BobKFDqxYaYFhXWtBx/4kTUF9zZhCp7dg8UAWT5sEBg240m+oZ15bwgOFufQxuZq/h+bYeWijWcoeyMtNAzaNY4dqIG+xoMVHNOeqs7BBKs25xDeAnW5q1hnMWMAs0WItniKsDWQKY0LtVBw6KLCDzQu1ZtVnEhDDsVXzQaauu/PM2F8A0VC9wC49egPNuve8rXK/5KbMOpwmeXPmpsXTkpOCbh9k4RnQFL9Zl5SOXHPEC0XywBS8EEZ1h/mJZ5zyJC963YkzAa4GgBtLgTxuqCN8CDnsjuuMrc4qVRXXy7lT3K4bl46AUzx6Razri8XOOCIx8UgylGWFLrPDio8tzvYnDLnDK0wHMriaAlBihscDZ5J+4lqBu1+D1ZRrByhcFEePH/MyyxgjBi2WNSV0nljUiYpl+S0F+CPEGq9t4m2mAvaMQkwz4bBDFyh6/R1mAlRe5EOaAvMT4K991+W96MuBzdzFB+5cWv0u+zJAvF7ij0eBvWGUlHMoqK+FQVqjfFrOeeaoIVlmthbLKugOUVaZb0L3CTJoPoMtqmVRhgIFOBCt6u1h22I/e2JVVGsjNQgVw7NQCvQcsq7XQe+syVvQlDnz0qgDdWHxjIcox6E3oQnSRBmWtRFIIksquJoQOS2xIpBAZa34g6eSeMKtEYIGOu4WkMCSPjB1ImgM0FchEC3/hSDIyxVklB7FogpG1yIKXNwSsgpc3/oYVr99ugleYcCH4BUY5HfDgCh6aDoDXGU9gmNUBrzMCtxEcwBcgAxeWXUyxLHteCZ7/jVlRj5ePcFY8RL7OObz9bv8o8CkLA+0apAjk0NAHuzS62V3+TWbTHoVF87LF/CLwKQv2VdCn3TafY1lt7TrbxzR4GhzCGsbubYOgfZYLS7uWM6tWRDsiF1bntbQvXeMJawhLuyZ2g4t2GS6sMFhbBrnFBsFAuw5WVXeKf9twbjrByKrq8LrVQWXuz8pKPHgt6GJjsZpCEO9YdlocW6wpL5yOLVazAk15lbmkWKErGRQKivUeq64KlVEb/Zis8Yql8CBYU1zAmh1bFkhxAatFsFihmSuJkmBNIjXvPplRkBKvCuY9017E0zbL3C5TXVL/UEIv3IYSIoelQZSnnlU7L3OBjkc/gjAyTOpmGW29kQ3j82sHnWeXPWuqWY2z1L4eCNzMhdGxPmbdyD9NsD7oDNvXWd/4kyldltnomjD5b5BkfRzcdf36BbNmdRsHT13Qp8aAydpX8N9g7Sxw0vKa7q5G6tKSFV9ma/TdgB513tLyi4JvVpCsA94RL38PgYF3zJ9UDyn4xxpp5QA12ElVAsOsRjmPTzL96KmuRkeT6rFPY32br7Fqd31nwKn+ilSH7V4R2avGvWytLJk3+VFbm94khtcX5GVxmIz6cVA5Wo6SV5qMf/87VTFIesk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ÐÐ°ÑÑÐ¸Ð½ÐºÐ¸ Ð¿Ð¾ Ð·Ð°Ð¿ÑÐ¾ÑÑ ÑÐ¸Ð»ÑÑÑÑ ÑÐµÐ¼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AutoShape 18" descr="ÐÐ°ÑÑÐ¸Ð½ÐºÐ¸ Ð¿Ð¾ Ð·Ð°Ð¿ÑÐ¾ÑÑ ÑÐ¸Ð»ÑÑÑÑ ÑÐµÐ¼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0" name="AutoShape 20" descr="ÐÐ°ÑÑÐ¸Ð½ÐºÐ¸ Ð¿Ð¾ Ð·Ð°Ð¿ÑÐ¾ÑÑ ÑÐ¸Ð»ÑÑÑÑ ÑÐµÐ¼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2" name="AutoShape 22" descr="ÐÐ°ÑÑÐ¸Ð½ÐºÐ¸ Ð¿Ð¾ Ð·Ð°Ð¿ÑÐ¾ÑÑ ÑÐ¸Ð»ÑÑÑÑ ÑÐµÐ¼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4" name="AutoShape 24" descr="ÐÐ°ÑÑÐ¸Ð½ÐºÐ¸ Ð¿Ð¾ Ð·Ð°Ð¿ÑÐ¾ÑÑ ÑÐ¸Ð»ÑÑÑÑ ÑÐµÐ¼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8" name="AutoShape 2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0" name="Picture 30" descr="ÐÐ°ÑÑÐ¸Ð½ÐºÐ¸ Ð¿Ð¾ Ð·Ð°Ð¿ÑÐ¾ÑÑ ÑÐ¸Ð»ÑÑÑÑ ÑÐµÐ±ÐµÐ½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761441" y="4823002"/>
            <a:ext cx="631825" cy="1263650"/>
          </a:xfrm>
          <a:prstGeom prst="rect">
            <a:avLst/>
          </a:prstGeom>
          <a:noFill/>
        </p:spPr>
      </p:pic>
      <p:pic>
        <p:nvPicPr>
          <p:cNvPr id="20512" name="Picture 3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 l="13299" r="41979"/>
          <a:stretch>
            <a:fillRect/>
          </a:stretch>
        </p:blipFill>
        <p:spPr bwMode="auto">
          <a:xfrm>
            <a:off x="3225800" y="3337862"/>
            <a:ext cx="914400" cy="1305576"/>
          </a:xfrm>
          <a:prstGeom prst="rect">
            <a:avLst/>
          </a:prstGeom>
          <a:noFill/>
        </p:spPr>
      </p:pic>
      <p:sp>
        <p:nvSpPr>
          <p:cNvPr id="20" name="Двойная стрелка влево/вправо 19"/>
          <p:cNvSpPr/>
          <p:nvPr/>
        </p:nvSpPr>
        <p:spPr>
          <a:xfrm>
            <a:off x="4413955" y="363502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8831373">
            <a:off x="5232397" y="487115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13518969">
            <a:off x="3685821" y="490502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0178" y="462844"/>
            <a:ext cx="7766755" cy="571411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   Одной из привлекательных и результативных форм совместной деятельности дошкольников и взрослых является </a:t>
            </a:r>
          </a:p>
          <a:p>
            <a:pPr algn="ctr">
              <a:buNone/>
            </a:pPr>
            <a:r>
              <a:rPr lang="ru-RU" sz="3000" b="1" u="sng" dirty="0" smtClean="0"/>
              <a:t>проектная деятельность</a:t>
            </a:r>
            <a:r>
              <a:rPr lang="ru-RU" b="1" dirty="0" smtClean="0"/>
              <a:t>.</a:t>
            </a:r>
          </a:p>
          <a:p>
            <a:pPr algn="ctr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u="sng" dirty="0" smtClean="0"/>
              <a:t>Основное предназначение метода проектов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i="1" dirty="0" smtClean="0"/>
              <a:t>предоставление детям возможности самостоятельного приобретения знаний при решении практических задач или проблем, требующих интеграции знаний из различных предметных областей.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u="sng" dirty="0" smtClean="0"/>
              <a:t>Преимущества проектного метода: </a:t>
            </a:r>
          </a:p>
          <a:p>
            <a:pPr algn="just">
              <a:buFontTx/>
              <a:buChar char="-"/>
            </a:pPr>
            <a:r>
              <a:rPr lang="ru-RU" dirty="0" smtClean="0"/>
              <a:t>является одним из методов развивающего обучения, т.к. в его основе лежит развитие познавательных навыков детей, умение самостоятельно конструировать свои знания, ориентироваться в информационном пространстве; </a:t>
            </a:r>
          </a:p>
          <a:p>
            <a:pPr algn="just">
              <a:buFontTx/>
              <a:buChar char="-"/>
            </a:pPr>
            <a:r>
              <a:rPr lang="ru-RU" dirty="0" smtClean="0"/>
              <a:t> повышает качество образовательного процесса; </a:t>
            </a:r>
          </a:p>
          <a:p>
            <a:pPr algn="just">
              <a:buFontTx/>
              <a:buChar char="-"/>
            </a:pPr>
            <a:r>
              <a:rPr lang="ru-RU" dirty="0" smtClean="0"/>
              <a:t> служит развитию критического и творческого мышления; </a:t>
            </a:r>
          </a:p>
          <a:p>
            <a:pPr algn="just">
              <a:buFontTx/>
              <a:buChar char="-"/>
            </a:pPr>
            <a:r>
              <a:rPr lang="ru-RU" dirty="0" smtClean="0"/>
              <a:t> способствует повышению компетентности педагогов и родителей.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Проекты, реализованные в ДОУ с участием родителей: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6133" y="1825625"/>
            <a:ext cx="6009216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 </a:t>
            </a:r>
            <a:r>
              <a:rPr lang="ru-RU" sz="2400" i="1" dirty="0" smtClean="0"/>
              <a:t>«Учим стихи играючи»</a:t>
            </a:r>
          </a:p>
          <a:p>
            <a:r>
              <a:rPr lang="ru-RU" sz="2400" i="1" dirty="0" smtClean="0"/>
              <a:t>2.  «</a:t>
            </a:r>
            <a:r>
              <a:rPr lang="ru-RU" sz="2400" i="1" dirty="0" err="1" smtClean="0"/>
              <a:t>Грамотяша</a:t>
            </a:r>
            <a:r>
              <a:rPr lang="ru-RU" sz="2400" i="1" dirty="0" smtClean="0"/>
              <a:t>»</a:t>
            </a:r>
          </a:p>
          <a:p>
            <a:r>
              <a:rPr lang="ru-RU" sz="2400" i="1" dirty="0" smtClean="0"/>
              <a:t>3   «</a:t>
            </a:r>
            <a:r>
              <a:rPr lang="ru-RU" sz="2400" i="1" dirty="0" err="1" smtClean="0"/>
              <a:t>Буквин</a:t>
            </a:r>
            <a:r>
              <a:rPr lang="ru-RU" sz="2400" i="1" dirty="0" smtClean="0"/>
              <a:t> домик»</a:t>
            </a:r>
          </a:p>
          <a:p>
            <a:r>
              <a:rPr lang="ru-RU" sz="2400" i="1" dirty="0" smtClean="0"/>
              <a:t>4   «В гостях у сказки»</a:t>
            </a:r>
          </a:p>
          <a:p>
            <a:r>
              <a:rPr lang="ru-RU" sz="2400" i="1" dirty="0" smtClean="0"/>
              <a:t>5   «Путешествие по Красноярску»</a:t>
            </a:r>
          </a:p>
          <a:p>
            <a:r>
              <a:rPr lang="ru-RU" sz="2400" i="1" dirty="0" smtClean="0"/>
              <a:t>6    «Страна красивой речи»</a:t>
            </a:r>
          </a:p>
          <a:p>
            <a:r>
              <a:rPr lang="ru-RU" sz="2400" i="1" dirty="0" smtClean="0"/>
              <a:t>7    «</a:t>
            </a:r>
            <a:r>
              <a:rPr lang="ru-RU" sz="2400" i="1" dirty="0" err="1" smtClean="0"/>
              <a:t>Главное-вместе</a:t>
            </a:r>
            <a:r>
              <a:rPr lang="ru-RU" sz="2400" i="1" dirty="0" smtClean="0"/>
              <a:t>!»</a:t>
            </a:r>
          </a:p>
          <a:p>
            <a:r>
              <a:rPr lang="ru-RU" sz="2400" i="1" dirty="0" smtClean="0"/>
              <a:t>8    «Семейная мастерская»</a:t>
            </a:r>
          </a:p>
          <a:p>
            <a:r>
              <a:rPr lang="ru-RU" sz="2400" i="1" dirty="0" smtClean="0"/>
              <a:t>9     «Играй и развивайся»</a:t>
            </a:r>
          </a:p>
          <a:p>
            <a:r>
              <a:rPr lang="ru-RU" sz="2400" i="1" dirty="0" smtClean="0"/>
              <a:t>10    «По страницам книг Н.Н. Носова»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.userapi.com/c850636/v850636530/5a978/uOGdwfQ4i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59596"/>
            <a:ext cx="2540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https://pp.userapi.com/c851016/v851016530/5a69d/bAOqks3O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133" y="2659327"/>
            <a:ext cx="2506134" cy="187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2" name="Picture 6" descr="https://pp.userapi.com/c851016/v851016530/5a679/AB7-Z6HJL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0133" y="672217"/>
            <a:ext cx="1591733" cy="2443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4" name="Picture 8" descr="https://pp.userapi.com/c851536/v851536530/5b3ac/mlzZrF0xq_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234" y="4809067"/>
            <a:ext cx="2595033" cy="1642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6" name="Picture 10" descr="https://pp.userapi.com/c850616/v850616938/1c8da/e6rtBwaN5y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4109" y="4131733"/>
            <a:ext cx="1537758" cy="2302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8" name="Picture 12" descr="https://pp.userapi.com/c847018/v847018847/f49f9/6lUp666Qvv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2133" y="669662"/>
            <a:ext cx="2573867" cy="193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70" name="Picture 14" descr="https://pp.userapi.com/c845418/v845418564/25092/vYvrXPT8fc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2133" y="2810934"/>
            <a:ext cx="2573867" cy="1727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72" name="Picture 16" descr="https://pp.userapi.com/c845420/v845420564/248a7/72U1O25Iog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2133" y="4663281"/>
            <a:ext cx="2573867" cy="1737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p.userapi.com/c845420/v845420564/248b0/5UObgGDrh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592666"/>
            <a:ext cx="7281333" cy="5461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p.userapi.com/c834103/v834103159/e800d/L62a4-CiOW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641" y="584994"/>
            <a:ext cx="3705225" cy="2937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pp.userapi.com/c830608/v830608159/a512a/LXRKUeFQ06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4533" y="635794"/>
            <a:ext cx="3793067" cy="284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 descr="https://pp.userapi.com/c834103/v834103554/adcc8/d_iKy2yrqK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697287"/>
            <a:ext cx="3725333" cy="275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6" name="Picture 8" descr="https://pp.userapi.com/c841125/v841125232/64668/w4S4DTiCDz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8400" y="3715014"/>
            <a:ext cx="3759200" cy="2702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userapi.com/c622025/v622025620/2285d/QYtywCHBY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487" y="548480"/>
            <a:ext cx="7712781" cy="5784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258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Проекты, реализованные в ДОУ с участием родителей: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Заключение</vt:lpstr>
      <vt:lpstr>Благодарим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Здоровый компьютер</cp:lastModifiedBy>
  <cp:revision>95</cp:revision>
  <dcterms:created xsi:type="dcterms:W3CDTF">2014-11-21T11:00:06Z</dcterms:created>
  <dcterms:modified xsi:type="dcterms:W3CDTF">2020-02-28T06:55:36Z</dcterms:modified>
</cp:coreProperties>
</file>