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png" ContentType="image/png"/>
  <Override PartName="/ppt/media/image18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  <Override PartName="/ppt/media/image31.jpeg" ContentType="image/jpeg"/>
  <Override PartName="/ppt/media/image32.jpeg" ContentType="image/jpeg"/>
  <Override PartName="/ppt/media/image33.png" ContentType="image/png"/>
  <Override PartName="/ppt/media/image34.png" ContentType="image/png"/>
  <Override PartName="/ppt/media/image3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Скругленный прямоугольник 6"/>
          <p:cNvSpPr/>
          <p:nvPr/>
        </p:nvSpPr>
        <p:spPr>
          <a:xfrm>
            <a:off x="304920" y="329040"/>
            <a:ext cx="8531280" cy="6195960"/>
          </a:xfrm>
          <a:prstGeom prst="roundRect">
            <a:avLst>
              <a:gd name="adj" fmla="val 2081"/>
            </a:avLst>
          </a:prstGeom>
          <a:gradFill rotWithShape="0">
            <a:gsLst>
              <a:gs pos="98000">
                <a:srgbClr val="ffffff"/>
              </a:gs>
              <a:gs pos="100000">
                <a:srgbClr val="f7f7f7"/>
              </a:gs>
            </a:gsLst>
            <a:lin ang="5400000"/>
          </a:gradFill>
          <a:ln cap="rnd" w="2000">
            <a:solidFill>
              <a:srgbClr val="a4a4a3"/>
            </a:solidFill>
            <a:round/>
          </a:ln>
          <a:effectLst>
            <a:outerShdw algn="tl" blurRad="76320" dir="5400000" dist="5076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Скругленный прямоугольник 8"/>
          <p:cNvSpPr/>
          <p:nvPr/>
        </p:nvSpPr>
        <p:spPr>
          <a:xfrm>
            <a:off x="418680" y="434160"/>
            <a:ext cx="8305920" cy="5485680"/>
          </a:xfrm>
          <a:prstGeom prst="roundRect">
            <a:avLst>
              <a:gd name="adj" fmla="val 2127"/>
            </a:avLst>
          </a:prstGeom>
          <a:gradFill rotWithShape="0">
            <a:gsLst>
              <a:gs pos="0">
                <a:srgbClr val="ffffff"/>
              </a:gs>
              <a:gs pos="100000">
                <a:srgbClr val="a1a1a1"/>
              </a:gs>
            </a:gsLst>
            <a:path path="circle">
              <a:fillToRect l="50000" t="100000" r="50000" b="0"/>
            </a:path>
          </a:gradFill>
          <a:ln w="8890">
            <a:noFill/>
          </a:ln>
          <a:effectLst>
            <a:outerShdw blurRad="65520" dir="5400000" dist="381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image" Target="../media/image22.jpeg"/><Relationship Id="rId3" Type="http://schemas.openxmlformats.org/officeDocument/2006/relationships/image" Target="../media/image23.jpeg"/><Relationship Id="rId4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image" Target="../media/image25.jpeg"/><Relationship Id="rId3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image" Target="../media/image27.jpeg"/><Relationship Id="rId3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8.jpeg"/><Relationship Id="rId2" Type="http://schemas.openxmlformats.org/officeDocument/2006/relationships/image" Target="../media/image29.jpeg"/><Relationship Id="rId3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0.jpeg"/><Relationship Id="rId2" Type="http://schemas.openxmlformats.org/officeDocument/2006/relationships/image" Target="../media/image31.jpeg"/><Relationship Id="rId3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2.jpe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image" Target="../media/image34.png"/><Relationship Id="rId3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5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jpeg"/><Relationship Id="rId3" Type="http://schemas.openxmlformats.org/officeDocument/2006/relationships/image" Target="../media/image17.jpeg"/><Relationship Id="rId4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07640" y="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93000"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ff9257"/>
                </a:solidFill>
                <a:latin typeface="Verdana"/>
              </a:rPr>
              <a:t>       </a:t>
            </a: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Приветствую вас, коллеги!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755640" y="1124640"/>
            <a:ext cx="8228880" cy="547200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rmAutofit fontScale="80000"/>
          </a:bodyPr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3200" spc="-1" strike="noStrike">
              <a:latin typeface="Arial"/>
            </a:endParaRPr>
          </a:p>
          <a:p>
            <a:pPr marL="265320" indent="-265320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endParaRPr b="0" lang="ru-RU" sz="3200" spc="-1" strike="noStrike">
              <a:latin typeface="Arial"/>
            </a:endParaRPr>
          </a:p>
          <a:p>
            <a:pPr marL="265320" indent="-265320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endParaRPr b="0" lang="ru-RU" sz="3200" spc="-1" strike="noStrike">
              <a:latin typeface="Arial"/>
            </a:endParaRPr>
          </a:p>
          <a:p>
            <a:pPr marL="265320" indent="-265320" algn="r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endParaRPr b="0" lang="ru-RU" sz="3200" spc="-1" strike="noStrike">
              <a:latin typeface="Arial"/>
            </a:endParaRPr>
          </a:p>
          <a:p>
            <a:pPr marL="265320" indent="-265320" algn="r">
              <a:lnSpc>
                <a:spcPct val="100000"/>
              </a:lnSpc>
              <a:spcBef>
                <a:spcPts val="249"/>
              </a:spcBef>
              <a:tabLst>
                <a:tab algn="l" pos="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Verdana"/>
              </a:rPr>
              <a:t>Педагог дополнительного образования Бурдалова Татьяна Владимировна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42" name="Picture 4" descr="Робот, алоха всех приветствует | Обои для телефона"/>
          <p:cNvPicPr/>
          <p:nvPr/>
        </p:nvPicPr>
        <p:blipFill>
          <a:blip r:embed="rId1"/>
          <a:stretch/>
        </p:blipFill>
        <p:spPr>
          <a:xfrm>
            <a:off x="1115640" y="1196640"/>
            <a:ext cx="7056000" cy="4483440"/>
          </a:xfrm>
          <a:prstGeom prst="rect">
            <a:avLst/>
          </a:prstGeom>
          <a:ln w="0">
            <a:noFill/>
          </a:ln>
        </p:spPr>
      </p:pic>
      <p:pic>
        <p:nvPicPr>
          <p:cNvPr id="43" name="Picture 2" descr="C:\Users\slushatel\Downloads\lc2wqTyAomw.jpg"/>
          <p:cNvPicPr/>
          <p:nvPr/>
        </p:nvPicPr>
        <p:blipFill>
          <a:blip r:embed="rId2"/>
          <a:stretch/>
        </p:blipFill>
        <p:spPr>
          <a:xfrm>
            <a:off x="0" y="0"/>
            <a:ext cx="1195920" cy="1195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83640" y="54864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Флаги государств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75" name="Picture 4" descr="C:\Users\slushatel\Desktop\Бурдалова Т.В обмен\2021-2022\Фото практика школа 89\10 июня- флаги и достопримечательности\IMG_20220610_122507.jpg"/>
          <p:cNvPicPr/>
          <p:nvPr/>
        </p:nvPicPr>
        <p:blipFill>
          <a:blip r:embed="rId1"/>
          <a:stretch/>
        </p:blipFill>
        <p:spPr>
          <a:xfrm>
            <a:off x="487800" y="1547640"/>
            <a:ext cx="2303640" cy="4013640"/>
          </a:xfrm>
          <a:prstGeom prst="rect">
            <a:avLst/>
          </a:prstGeom>
          <a:ln w="0">
            <a:noFill/>
          </a:ln>
        </p:spPr>
      </p:pic>
      <p:pic>
        <p:nvPicPr>
          <p:cNvPr id="76" name="Picture 5" descr="O:\slushatel\Бурдалова Т.В\2021-2022\Фото практика школа 89\10 июня- флаги и достопримечательности\IMG_20220610_122834.jpg"/>
          <p:cNvPicPr/>
          <p:nvPr/>
        </p:nvPicPr>
        <p:blipFill>
          <a:blip r:embed="rId2"/>
          <a:stretch/>
        </p:blipFill>
        <p:spPr>
          <a:xfrm>
            <a:off x="3420000" y="2205000"/>
            <a:ext cx="5623920" cy="3095640"/>
          </a:xfrm>
          <a:prstGeom prst="rect">
            <a:avLst/>
          </a:prstGeom>
          <a:ln w="0">
            <a:noFill/>
          </a:ln>
        </p:spPr>
      </p:pic>
      <p:pic>
        <p:nvPicPr>
          <p:cNvPr id="77" name="Picture 2" descr="C:\Users\slushatel\Downloads\lc2wqTyAomw.jpg"/>
          <p:cNvPicPr/>
          <p:nvPr/>
        </p:nvPicPr>
        <p:blipFill>
          <a:blip r:embed="rId3"/>
          <a:stretch/>
        </p:blipFill>
        <p:spPr>
          <a:xfrm>
            <a:off x="0" y="0"/>
            <a:ext cx="970920" cy="970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39640" y="26064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Волчки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79" name="Picture 2" descr="C:\Users\slushatel\Desktop\Фото 2022-2023\Мастер-класс Юркий волчок\изображение_viber_2022-09-30_15-16-08-989.jpg"/>
          <p:cNvPicPr/>
          <p:nvPr/>
        </p:nvPicPr>
        <p:blipFill>
          <a:blip r:embed="rId1"/>
          <a:stretch/>
        </p:blipFill>
        <p:spPr>
          <a:xfrm>
            <a:off x="1547640" y="1556280"/>
            <a:ext cx="6191280" cy="4643280"/>
          </a:xfrm>
          <a:prstGeom prst="rect">
            <a:avLst/>
          </a:prstGeom>
          <a:ln w="0">
            <a:noFill/>
          </a:ln>
        </p:spPr>
      </p:pic>
      <p:pic>
        <p:nvPicPr>
          <p:cNvPr id="80" name="Picture 2" descr="C:\Users\slushatel\Downloads\lc2wqTyAomw.jpg"/>
          <p:cNvPicPr/>
          <p:nvPr/>
        </p:nvPicPr>
        <p:blipFill>
          <a:blip r:embed="rId2"/>
          <a:stretch/>
        </p:blipFill>
        <p:spPr>
          <a:xfrm>
            <a:off x="0" y="0"/>
            <a:ext cx="1123920" cy="1123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39640" y="26064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Герои мультфильмов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82" name="Picture 6" descr="C:\Users\slushatel\Desktop\Бурдалова Т.В обмен\2021-2022\Фото практика школа 89\24 июня-герои игр и мультфильмов\IMG_20220624_130215.jpg"/>
          <p:cNvPicPr/>
          <p:nvPr/>
        </p:nvPicPr>
        <p:blipFill>
          <a:blip r:embed="rId1"/>
          <a:stretch/>
        </p:blipFill>
        <p:spPr>
          <a:xfrm>
            <a:off x="899640" y="1392840"/>
            <a:ext cx="3428280" cy="4571280"/>
          </a:xfrm>
          <a:prstGeom prst="rect">
            <a:avLst/>
          </a:prstGeom>
          <a:ln w="0">
            <a:noFill/>
          </a:ln>
        </p:spPr>
      </p:pic>
      <p:pic>
        <p:nvPicPr>
          <p:cNvPr id="83" name="Picture 2" descr="C:\Users\slushatel\Desktop\Бурдалова Т.В обмен\2021-2022\Фото практика школа 89\24 июня-герои игр и мультфильмов\IMG_20220624_130218.jpg"/>
          <p:cNvPicPr/>
          <p:nvPr/>
        </p:nvPicPr>
        <p:blipFill>
          <a:blip r:embed="rId2"/>
          <a:stretch/>
        </p:blipFill>
        <p:spPr>
          <a:xfrm>
            <a:off x="4860000" y="1484640"/>
            <a:ext cx="3428280" cy="4571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39640" y="40464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Олимпийские игры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85" name="Picture 2" descr="C:\Users\slushatel\Desktop\Бурдалова Т.В обмен\2021-2022\Фото практика школа 89\23 июня -Олимпийский день\IMG_20220623_105920.jpg"/>
          <p:cNvPicPr/>
          <p:nvPr/>
        </p:nvPicPr>
        <p:blipFill>
          <a:blip r:embed="rId1"/>
          <a:stretch/>
        </p:blipFill>
        <p:spPr>
          <a:xfrm>
            <a:off x="755640" y="1647000"/>
            <a:ext cx="3428280" cy="4571280"/>
          </a:xfrm>
          <a:prstGeom prst="rect">
            <a:avLst/>
          </a:prstGeom>
          <a:ln w="0">
            <a:noFill/>
          </a:ln>
        </p:spPr>
      </p:pic>
      <p:pic>
        <p:nvPicPr>
          <p:cNvPr id="86" name="Picture 4" descr="C:\Users\slushatel\Desktop\Бурдалова Т.В обмен\2021-2022\Фото практика школа 89\23 июня -Олимпийский день\IMG_20220623_111602.jpg"/>
          <p:cNvPicPr/>
          <p:nvPr/>
        </p:nvPicPr>
        <p:blipFill>
          <a:blip r:embed="rId2"/>
          <a:stretch/>
        </p:blipFill>
        <p:spPr>
          <a:xfrm>
            <a:off x="4572000" y="2637000"/>
            <a:ext cx="4031640" cy="3023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95640" y="47664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Парад сердец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88" name="Picture 2" descr="C:\Users\slushatel\Desktop\2022-2023 учебный год\Мамин день\IMG_20221125_134523.jpg"/>
          <p:cNvPicPr/>
          <p:nvPr/>
        </p:nvPicPr>
        <p:blipFill>
          <a:blip r:embed="rId1"/>
          <a:stretch/>
        </p:blipFill>
        <p:spPr>
          <a:xfrm>
            <a:off x="195120" y="1700640"/>
            <a:ext cx="5519160" cy="4139280"/>
          </a:xfrm>
          <a:prstGeom prst="rect">
            <a:avLst/>
          </a:prstGeom>
          <a:ln w="0">
            <a:noFill/>
          </a:ln>
        </p:spPr>
      </p:pic>
      <p:pic>
        <p:nvPicPr>
          <p:cNvPr id="89" name="Picture 2" descr="C:\Users\slushatel\Desktop\2022-2023 учебный год\Мамин день\IMG_20221128_162116.jpg"/>
          <p:cNvPicPr/>
          <p:nvPr/>
        </p:nvPicPr>
        <p:blipFill>
          <a:blip r:embed="rId2"/>
          <a:stretch/>
        </p:blipFill>
        <p:spPr>
          <a:xfrm>
            <a:off x="5652000" y="1556640"/>
            <a:ext cx="3428280" cy="4571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755640" y="33264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Создание игр из Лего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91" name="Picture 4" descr="Приложения — BrickIt просканирует все ваши детальки LEGO, и покажет что из  них можно собрать"/>
          <p:cNvPicPr/>
          <p:nvPr/>
        </p:nvPicPr>
        <p:blipFill>
          <a:blip r:embed="rId1"/>
          <a:stretch/>
        </p:blipFill>
        <p:spPr>
          <a:xfrm>
            <a:off x="1043640" y="1412640"/>
            <a:ext cx="6983640" cy="4656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39640" y="83664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93000"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Игра «Квадратики-кружочки»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93" name="Объект 5" descr=""/>
          <p:cNvPicPr/>
          <p:nvPr/>
        </p:nvPicPr>
        <p:blipFill>
          <a:blip r:embed="rId1"/>
          <a:stretch/>
        </p:blipFill>
        <p:spPr>
          <a:xfrm>
            <a:off x="0" y="1556640"/>
            <a:ext cx="6095160" cy="4571280"/>
          </a:xfrm>
          <a:prstGeom prst="rect">
            <a:avLst/>
          </a:prstGeom>
          <a:ln w="0">
            <a:noFill/>
          </a:ln>
        </p:spPr>
      </p:pic>
      <p:pic>
        <p:nvPicPr>
          <p:cNvPr id="94" name="Рисунок 6" descr=""/>
          <p:cNvPicPr/>
          <p:nvPr/>
        </p:nvPicPr>
        <p:blipFill>
          <a:blip r:embed="rId2"/>
          <a:stretch/>
        </p:blipFill>
        <p:spPr>
          <a:xfrm>
            <a:off x="5148000" y="2097000"/>
            <a:ext cx="2807640" cy="2663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502920" y="530280"/>
            <a:ext cx="8183160" cy="418716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Autofit/>
          </a:bodyPr>
          <a:p>
            <a:endParaRPr b="0" lang="ru-RU" sz="3200" spc="-1" strike="noStrike">
              <a:latin typeface="Arial"/>
            </a:endParaRPr>
          </a:p>
        </p:txBody>
      </p:sp>
      <p:pic>
        <p:nvPicPr>
          <p:cNvPr id="97" name="Picture 4" descr="Создание LEGO - презентация онлайн"/>
          <p:cNvPicPr/>
          <p:nvPr/>
        </p:nvPicPr>
        <p:blipFill>
          <a:blip r:embed="rId1"/>
          <a:stretch/>
        </p:blipFill>
        <p:spPr>
          <a:xfrm>
            <a:off x="228600" y="1124640"/>
            <a:ext cx="8686080" cy="4869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914400" y="0"/>
            <a:ext cx="8228880" cy="121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   </a:t>
            </a: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Клуб СЮТ</a:t>
            </a:r>
            <a:br/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Центра Внешкольной Работы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2277000"/>
            <a:ext cx="8228880" cy="381852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Autofit/>
          </a:bodyPr>
          <a:p>
            <a:endParaRPr b="0" lang="ru-RU" sz="3200" spc="-1" strike="noStrike">
              <a:latin typeface="Arial"/>
            </a:endParaRPr>
          </a:p>
        </p:txBody>
      </p:sp>
      <p:pic>
        <p:nvPicPr>
          <p:cNvPr id="46" name="Picture 2" descr="C:\Users\slushatel\Downloads\lc2wqTyAomw.jpg"/>
          <p:cNvPicPr/>
          <p:nvPr/>
        </p:nvPicPr>
        <p:blipFill>
          <a:blip r:embed="rId1"/>
          <a:stretch/>
        </p:blipFill>
        <p:spPr>
          <a:xfrm>
            <a:off x="0" y="0"/>
            <a:ext cx="979920" cy="979920"/>
          </a:xfrm>
          <a:prstGeom prst="rect">
            <a:avLst/>
          </a:prstGeom>
          <a:ln w="0">
            <a:noFill/>
          </a:ln>
        </p:spPr>
      </p:pic>
      <p:pic>
        <p:nvPicPr>
          <p:cNvPr id="47" name="Picture 3" descr="C:\Users\slushatel\Downloads\изображение_viber_2023-02-14_17-17-17-337.jpg"/>
          <p:cNvPicPr/>
          <p:nvPr/>
        </p:nvPicPr>
        <p:blipFill>
          <a:blip r:embed="rId2"/>
          <a:stretch/>
        </p:blipFill>
        <p:spPr>
          <a:xfrm>
            <a:off x="1475640" y="1196640"/>
            <a:ext cx="6624000" cy="496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60120" y="26064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87000"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Конструирование без конструктора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49" name="Picture 3" descr="C:\Users\slushatel\Downloads\1494613532_robot-02.jpg"/>
          <p:cNvPicPr/>
          <p:nvPr/>
        </p:nvPicPr>
        <p:blipFill>
          <a:blip r:embed="rId1"/>
          <a:stretch/>
        </p:blipFill>
        <p:spPr>
          <a:xfrm>
            <a:off x="467640" y="1412640"/>
            <a:ext cx="3311640" cy="4504680"/>
          </a:xfrm>
          <a:prstGeom prst="rect">
            <a:avLst/>
          </a:prstGeom>
          <a:ln w="0">
            <a:noFill/>
          </a:ln>
        </p:spPr>
      </p:pic>
      <p:pic>
        <p:nvPicPr>
          <p:cNvPr id="50" name="Picture 2" descr="C:\Users\slushatel\Downloads\lc2wqTyAomw.jpg"/>
          <p:cNvPicPr/>
          <p:nvPr/>
        </p:nvPicPr>
        <p:blipFill>
          <a:blip r:embed="rId2"/>
          <a:stretch/>
        </p:blipFill>
        <p:spPr>
          <a:xfrm>
            <a:off x="0" y="0"/>
            <a:ext cx="1186920" cy="1186920"/>
          </a:xfrm>
          <a:prstGeom prst="rect">
            <a:avLst/>
          </a:prstGeom>
          <a:ln w="0">
            <a:noFill/>
          </a:ln>
        </p:spPr>
      </p:pic>
      <p:pic>
        <p:nvPicPr>
          <p:cNvPr id="51" name="Picture 3" descr="C:\Users\slushatel\Downloads\it.jpg"/>
          <p:cNvPicPr/>
          <p:nvPr/>
        </p:nvPicPr>
        <p:blipFill>
          <a:blip r:embed="rId3"/>
          <a:stretch/>
        </p:blipFill>
        <p:spPr>
          <a:xfrm>
            <a:off x="5148000" y="1340640"/>
            <a:ext cx="3154680" cy="4463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880" cy="1619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Механическая рука </a:t>
            </a:r>
            <a:br/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из трубочек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53" name="Picture 2" descr="C:\Users\slushatel\Downloads\2023-02-14_18-55-42.png"/>
          <p:cNvPicPr/>
          <p:nvPr/>
        </p:nvPicPr>
        <p:blipFill>
          <a:blip r:embed="rId1"/>
          <a:stretch/>
        </p:blipFill>
        <p:spPr>
          <a:xfrm>
            <a:off x="1187640" y="1989000"/>
            <a:ext cx="6809760" cy="3857040"/>
          </a:xfrm>
          <a:prstGeom prst="rect">
            <a:avLst/>
          </a:prstGeom>
          <a:ln w="0">
            <a:noFill/>
          </a:ln>
        </p:spPr>
      </p:pic>
      <p:pic>
        <p:nvPicPr>
          <p:cNvPr id="54" name="Picture 2" descr="C:\Users\slushatel\Downloads\lc2wqTyAomw.jpg"/>
          <p:cNvPicPr/>
          <p:nvPr/>
        </p:nvPicPr>
        <p:blipFill>
          <a:blip r:embed="rId2"/>
          <a:stretch/>
        </p:blipFill>
        <p:spPr>
          <a:xfrm>
            <a:off x="0" y="0"/>
            <a:ext cx="1123920" cy="1123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115640" y="33264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93000"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Виртуальное конструирование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2920" y="530280"/>
            <a:ext cx="8183160" cy="4187160"/>
          </a:xfrm>
          <a:prstGeom prst="rect">
            <a:avLst/>
          </a:prstGeom>
          <a:noFill/>
          <a:ln w="0">
            <a:noFill/>
          </a:ln>
        </p:spPr>
        <p:txBody>
          <a:bodyPr lIns="182880" rIns="90000" tIns="91440" bIns="45000" anchor="t">
            <a:noAutofit/>
          </a:bodyPr>
          <a:p>
            <a:endParaRPr b="0" lang="ru-RU" sz="3200" spc="-1" strike="noStrike">
              <a:latin typeface="Arial"/>
            </a:endParaRPr>
          </a:p>
        </p:txBody>
      </p:sp>
      <p:pic>
        <p:nvPicPr>
          <p:cNvPr id="57" name="Picture 2" descr="C:\Users\slushatel\Downloads\Заставка-lego-digital-designer.png"/>
          <p:cNvPicPr/>
          <p:nvPr/>
        </p:nvPicPr>
        <p:blipFill>
          <a:blip r:embed="rId1"/>
          <a:stretch/>
        </p:blipFill>
        <p:spPr>
          <a:xfrm>
            <a:off x="611640" y="1484640"/>
            <a:ext cx="4429440" cy="3328200"/>
          </a:xfrm>
          <a:prstGeom prst="rect">
            <a:avLst/>
          </a:prstGeom>
          <a:ln w="0">
            <a:noFill/>
          </a:ln>
        </p:spPr>
      </p:pic>
      <p:pic>
        <p:nvPicPr>
          <p:cNvPr id="58" name="Picture 2" descr="C:\Users\slushatel\Downloads\lc2wqTyAomw.jpg"/>
          <p:cNvPicPr/>
          <p:nvPr/>
        </p:nvPicPr>
        <p:blipFill>
          <a:blip r:embed="rId2"/>
          <a:stretch/>
        </p:blipFill>
        <p:spPr>
          <a:xfrm>
            <a:off x="0" y="0"/>
            <a:ext cx="1123920" cy="1123920"/>
          </a:xfrm>
          <a:prstGeom prst="rect">
            <a:avLst/>
          </a:prstGeom>
          <a:ln w="0">
            <a:noFill/>
          </a:ln>
        </p:spPr>
      </p:pic>
      <p:pic>
        <p:nvPicPr>
          <p:cNvPr id="59" name="Picture 2" descr="C:\Users\slushatel\Downloads\63518.001.png"/>
          <p:cNvPicPr/>
          <p:nvPr/>
        </p:nvPicPr>
        <p:blipFill>
          <a:blip r:embed="rId3"/>
          <a:stretch/>
        </p:blipFill>
        <p:spPr>
          <a:xfrm>
            <a:off x="4356000" y="3213000"/>
            <a:ext cx="4655880" cy="3428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3640" y="33264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87000"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Задания на развитие мыслительных операций  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61" name="Объект 3" descr="C:\Users\slushatel\Downloads\2022-12-08_10-37-38.png"/>
          <p:cNvPicPr/>
          <p:nvPr/>
        </p:nvPicPr>
        <p:blipFill>
          <a:blip r:embed="rId1"/>
          <a:stretch/>
        </p:blipFill>
        <p:spPr>
          <a:xfrm>
            <a:off x="2051640" y="1772640"/>
            <a:ext cx="4962960" cy="4187160"/>
          </a:xfrm>
          <a:prstGeom prst="rect">
            <a:avLst/>
          </a:prstGeom>
          <a:ln w="9525">
            <a:noFill/>
          </a:ln>
        </p:spPr>
      </p:pic>
      <p:pic>
        <p:nvPicPr>
          <p:cNvPr id="62" name="Picture 2" descr="C:\Users\slushatel\Downloads\lc2wqTyAomw.jpg"/>
          <p:cNvPicPr/>
          <p:nvPr/>
        </p:nvPicPr>
        <p:blipFill>
          <a:blip r:embed="rId2"/>
          <a:stretch/>
        </p:blipFill>
        <p:spPr>
          <a:xfrm>
            <a:off x="0" y="0"/>
            <a:ext cx="970920" cy="970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67640" y="18864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Ребусы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64" name="Рисунок 4" descr=""/>
          <p:cNvPicPr/>
          <p:nvPr/>
        </p:nvPicPr>
        <p:blipFill>
          <a:blip r:embed="rId1"/>
          <a:stretch/>
        </p:blipFill>
        <p:spPr>
          <a:xfrm>
            <a:off x="424440" y="1290960"/>
            <a:ext cx="8611200" cy="2785680"/>
          </a:xfrm>
          <a:prstGeom prst="rect">
            <a:avLst/>
          </a:prstGeom>
          <a:ln w="0">
            <a:noFill/>
          </a:ln>
        </p:spPr>
      </p:pic>
      <p:pic>
        <p:nvPicPr>
          <p:cNvPr id="65" name="Picture 2" descr="https://web-zoopark.ru/wp-content/uploads/2018/07/12-5.jpg"/>
          <p:cNvPicPr/>
          <p:nvPr/>
        </p:nvPicPr>
        <p:blipFill>
          <a:blip r:embed="rId2"/>
          <a:stretch/>
        </p:blipFill>
        <p:spPr>
          <a:xfrm>
            <a:off x="2195640" y="3933000"/>
            <a:ext cx="3942000" cy="2627640"/>
          </a:xfrm>
          <a:prstGeom prst="rect">
            <a:avLst/>
          </a:prstGeom>
          <a:ln w="0">
            <a:noFill/>
          </a:ln>
        </p:spPr>
      </p:pic>
      <p:sp>
        <p:nvSpPr>
          <p:cNvPr id="66" name="TextBox 3"/>
          <p:cNvSpPr/>
          <p:nvPr/>
        </p:nvSpPr>
        <p:spPr>
          <a:xfrm>
            <a:off x="5940000" y="4221000"/>
            <a:ext cx="1478520" cy="57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Verdana"/>
                <a:ea typeface="DejaVu Sans"/>
              </a:rPr>
              <a:t>1=Р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67" name="Picture 2" descr="C:\Users\slushatel\Downloads\lc2wqTyAomw.jpg"/>
          <p:cNvPicPr/>
          <p:nvPr/>
        </p:nvPicPr>
        <p:blipFill>
          <a:blip r:embed="rId3"/>
          <a:stretch/>
        </p:blipFill>
        <p:spPr>
          <a:xfrm>
            <a:off x="0" y="0"/>
            <a:ext cx="970920" cy="970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960120" y="0"/>
            <a:ext cx="8183160" cy="1050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Кроссворд</a:t>
            </a:r>
            <a:endParaRPr b="0" lang="ru-RU" sz="3600" spc="-1" strike="noStrike">
              <a:latin typeface="Arial"/>
            </a:endParaRPr>
          </a:p>
        </p:txBody>
      </p:sp>
      <p:graphicFrame>
        <p:nvGraphicFramePr>
          <p:cNvPr id="69" name="Объект 7"/>
          <p:cNvGraphicFramePr/>
          <p:nvPr/>
        </p:nvGraphicFramePr>
        <p:xfrm>
          <a:off x="2843640" y="1052640"/>
          <a:ext cx="4175640" cy="5164560"/>
        </p:xfrm>
        <a:graphic>
          <a:graphicData uri="http://schemas.openxmlformats.org/drawingml/2006/table">
            <a:tbl>
              <a:tblPr/>
              <a:tblGrid>
                <a:gridCol w="298080"/>
                <a:gridCol w="298080"/>
                <a:gridCol w="298080"/>
                <a:gridCol w="298080"/>
                <a:gridCol w="298080"/>
                <a:gridCol w="298080"/>
                <a:gridCol w="298080"/>
                <a:gridCol w="298080"/>
                <a:gridCol w="298080"/>
                <a:gridCol w="298080"/>
                <a:gridCol w="298080"/>
                <a:gridCol w="298080"/>
                <a:gridCol w="298080"/>
                <a:gridCol w="300960"/>
              </a:tblGrid>
              <a:tr h="27612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5352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5352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к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5352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3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л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е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г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о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б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5352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н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4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х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а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б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5352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с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л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5352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д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а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т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ч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и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к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1680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р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и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5352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у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5352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к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5352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6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м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о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т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о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р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5352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о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5352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ш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е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с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т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е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р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н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 lIns="7200" rIns="720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2000" spc="-1" strike="noStrike">
                          <a:solidFill>
                            <a:srgbClr val="000000"/>
                          </a:solidFill>
                          <a:latin typeface="Verdana"/>
                        </a:rPr>
                        <a:t>я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3624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  <a:tr h="347040"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  <a:tc>
                  <a:tcPr anchor="b" marL="7200" marR="7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cece7"/>
                    </a:solidFill>
                  </a:tcPr>
                </a:tc>
              </a:tr>
            </a:tbl>
          </a:graphicData>
        </a:graphic>
      </p:graphicFrame>
      <p:pic>
        <p:nvPicPr>
          <p:cNvPr id="70" name="Picture 2" descr="C:\Users\slushatel\Downloads\lc2wqTyAomw.jpg"/>
          <p:cNvPicPr/>
          <p:nvPr/>
        </p:nvPicPr>
        <p:blipFill>
          <a:blip r:embed="rId1"/>
          <a:stretch/>
        </p:blipFill>
        <p:spPr>
          <a:xfrm>
            <a:off x="0" y="0"/>
            <a:ext cx="970920" cy="970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60840" y="620640"/>
            <a:ext cx="8228880" cy="121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 fontScale="82000"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Создание моделей из конструктора</a:t>
            </a:r>
            <a:br/>
            <a:r>
              <a:rPr b="1" lang="ru-RU" sz="3600" spc="-1" strike="noStrike">
                <a:solidFill>
                  <a:srgbClr val="000000"/>
                </a:solidFill>
                <a:latin typeface="Verdana"/>
              </a:rPr>
              <a:t>Транспорт для путешествия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72" name="Picture 3" descr="C:\Users\slushatel\Desktop\Бурдалова Т.В обмен\2021-2022\Фото практика школа 89\21 июня -транспорт для путешествия\IMG_20220621_122324.jpg"/>
          <p:cNvPicPr/>
          <p:nvPr/>
        </p:nvPicPr>
        <p:blipFill>
          <a:blip r:embed="rId1"/>
          <a:stretch/>
        </p:blipFill>
        <p:spPr>
          <a:xfrm>
            <a:off x="1907640" y="1845000"/>
            <a:ext cx="5584320" cy="4187160"/>
          </a:xfrm>
          <a:prstGeom prst="rect">
            <a:avLst/>
          </a:prstGeom>
          <a:ln w="0">
            <a:noFill/>
          </a:ln>
        </p:spPr>
      </p:pic>
      <p:pic>
        <p:nvPicPr>
          <p:cNvPr id="73" name="Picture 2" descr="C:\Users\slushatel\Downloads\lc2wqTyAomw.jpg"/>
          <p:cNvPicPr/>
          <p:nvPr/>
        </p:nvPicPr>
        <p:blipFill>
          <a:blip r:embed="rId2"/>
          <a:stretch/>
        </p:blipFill>
        <p:spPr>
          <a:xfrm>
            <a:off x="0" y="0"/>
            <a:ext cx="970920" cy="970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1469</TotalTime>
  <Application>LibreOffice/7.2.1.2$Windows_X86_64 LibreOffice_project/87b77fad49947c1441b67c559c339af8f3517e22</Application>
  <AppVersion>15.0000</AppVersion>
  <Words>94</Words>
  <Paragraphs>74</Paragraphs>
  <Company>SPecialiST RePack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2021-12-10T16:20:38Z</dcterms:created>
  <dc:creator>вфтеф</dc:creator>
  <dc:description/>
  <dc:language>ru-RU</dc:language>
  <cp:lastModifiedBy/>
  <dcterms:modified xsi:type="dcterms:W3CDTF">2023-03-03T11:09:47Z</dcterms:modified>
  <cp:revision>180</cp:revision>
  <dc:subject/>
  <dc:title>История развития Лего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r8>17</vt:r8>
  </property>
</Properties>
</file>