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2" r:id="rId7"/>
    <p:sldId id="268" r:id="rId8"/>
    <p:sldId id="263" r:id="rId9"/>
    <p:sldId id="266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177" autoAdjust="0"/>
  </p:normalViewPr>
  <p:slideViewPr>
    <p:cSldViewPr snapToGrid="0">
      <p:cViewPr varScale="1">
        <p:scale>
          <a:sx n="96" d="100"/>
          <a:sy n="96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8B6C5-F262-42A3-9D67-3336420856EE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F6E5F0-281D-49C5-AB57-2DACB1E4EA1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ТЕХНОЛОГИИ</a:t>
          </a:r>
          <a:endParaRPr lang="ru-RU" dirty="0">
            <a:solidFill>
              <a:schemeClr val="tx1"/>
            </a:solidFill>
          </a:endParaRPr>
        </a:p>
      </dgm:t>
    </dgm:pt>
    <dgm:pt modelId="{4C8975E4-F030-4F08-904A-F5C70C21E2D7}" type="parTrans" cxnId="{86FF89F1-BF12-4862-8D95-3A03361B4094}">
      <dgm:prSet/>
      <dgm:spPr/>
      <dgm:t>
        <a:bodyPr/>
        <a:lstStyle/>
        <a:p>
          <a:endParaRPr lang="ru-RU"/>
        </a:p>
      </dgm:t>
    </dgm:pt>
    <dgm:pt modelId="{2D529F0E-77C6-42A8-9DF5-FFAEFE826589}" type="sibTrans" cxnId="{86FF89F1-BF12-4862-8D95-3A03361B4094}">
      <dgm:prSet/>
      <dgm:spPr/>
      <dgm:t>
        <a:bodyPr/>
        <a:lstStyle/>
        <a:p>
          <a:endParaRPr lang="ru-RU"/>
        </a:p>
      </dgm:t>
    </dgm:pt>
    <dgm:pt modelId="{87D71539-44B5-4A52-B045-679519DAA3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МАТЕРИАЛЫ </a:t>
          </a:r>
          <a:endParaRPr lang="ru-RU" dirty="0">
            <a:solidFill>
              <a:schemeClr val="tx1"/>
            </a:solidFill>
          </a:endParaRPr>
        </a:p>
      </dgm:t>
    </dgm:pt>
    <dgm:pt modelId="{07DA44A3-34A7-42F4-B349-7C6D16950730}" type="parTrans" cxnId="{E1F092BC-C883-4430-801A-CFA8D6321B74}">
      <dgm:prSet/>
      <dgm:spPr/>
      <dgm:t>
        <a:bodyPr/>
        <a:lstStyle/>
        <a:p>
          <a:endParaRPr lang="ru-RU"/>
        </a:p>
      </dgm:t>
    </dgm:pt>
    <dgm:pt modelId="{892E3938-2269-4BB6-AAAD-5A67A1C2931C}" type="sibTrans" cxnId="{E1F092BC-C883-4430-801A-CFA8D6321B74}">
      <dgm:prSet/>
      <dgm:spPr/>
      <dgm:t>
        <a:bodyPr/>
        <a:lstStyle/>
        <a:p>
          <a:endParaRPr lang="ru-RU"/>
        </a:p>
      </dgm:t>
    </dgm:pt>
    <dgm:pt modelId="{6B8392B9-553A-4CF1-8988-D4395817D76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Технологическая преемственность изделия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в контексте обработки материалов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36C86E03-4305-498F-B063-B44D9B2AD8CB}" type="parTrans" cxnId="{E58AB449-D4CE-4B18-B4A9-9528D565B74B}">
      <dgm:prSet/>
      <dgm:spPr/>
      <dgm:t>
        <a:bodyPr/>
        <a:lstStyle/>
        <a:p>
          <a:endParaRPr lang="ru-RU"/>
        </a:p>
      </dgm:t>
    </dgm:pt>
    <dgm:pt modelId="{AD7C2E49-652B-4FA9-B22A-48F51EA385D9}" type="sibTrans" cxnId="{E58AB449-D4CE-4B18-B4A9-9528D565B74B}">
      <dgm:prSet/>
      <dgm:spPr/>
      <dgm:t>
        <a:bodyPr/>
        <a:lstStyle/>
        <a:p>
          <a:endParaRPr lang="ru-RU"/>
        </a:p>
      </dgm:t>
    </dgm:pt>
    <dgm:pt modelId="{25D80C6D-F2E8-4EAD-8284-59F8939BAB4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ИЗДЕЛИЕ, ОБЪЕКТ, ПРЕДМЕТ</a:t>
          </a:r>
          <a:endParaRPr lang="ru-RU" dirty="0">
            <a:solidFill>
              <a:schemeClr val="tx1"/>
            </a:solidFill>
          </a:endParaRPr>
        </a:p>
      </dgm:t>
    </dgm:pt>
    <dgm:pt modelId="{42D7C98E-61DF-4F20-ABFF-307FC3586239}" type="parTrans" cxnId="{7E85AC59-4C98-419B-B96A-93A87B3CFA09}">
      <dgm:prSet/>
      <dgm:spPr/>
      <dgm:t>
        <a:bodyPr/>
        <a:lstStyle/>
        <a:p>
          <a:endParaRPr lang="ru-RU"/>
        </a:p>
      </dgm:t>
    </dgm:pt>
    <dgm:pt modelId="{288F6FD4-D7F4-4C0F-9178-0FF8851B6896}" type="sibTrans" cxnId="{7E85AC59-4C98-419B-B96A-93A87B3CFA09}">
      <dgm:prSet/>
      <dgm:spPr/>
      <dgm:t>
        <a:bodyPr/>
        <a:lstStyle/>
        <a:p>
          <a:endParaRPr lang="ru-RU"/>
        </a:p>
      </dgm:t>
    </dgm:pt>
    <dgm:pt modelId="{F547B50E-D716-4FD5-8EFB-6D6E5F54B740}" type="pres">
      <dgm:prSet presAssocID="{4578B6C5-F262-42A3-9D67-3336420856E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EF5E0-48DC-4C1C-8AB8-61289BC411B1}" type="pres">
      <dgm:prSet presAssocID="{4578B6C5-F262-42A3-9D67-3336420856EE}" presName="triangle1" presStyleLbl="node1" presStyleIdx="0" presStyleCnt="4" custScaleY="80734" custLinFactNeighborX="-2096" custLinFactNeighborY="15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B791A-A5DA-430A-8B17-2194B16DB917}" type="pres">
      <dgm:prSet presAssocID="{4578B6C5-F262-42A3-9D67-3336420856EE}" presName="triangle2" presStyleLbl="node1" presStyleIdx="1" presStyleCnt="4" custLinFactNeighborX="1450" custLinFactNeighborY="-1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C33D-D16C-4D55-A38D-E1E1BF36D7BB}" type="pres">
      <dgm:prSet presAssocID="{4578B6C5-F262-42A3-9D67-3336420856EE}" presName="triangle3" presStyleLbl="node1" presStyleIdx="2" presStyleCnt="4" custScaleX="116433" custScaleY="9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5880-6A13-44B6-B92B-EAAEBA0DBB9B}" type="pres">
      <dgm:prSet presAssocID="{4578B6C5-F262-42A3-9D67-3336420856EE}" presName="triangle4" presStyleLbl="node1" presStyleIdx="3" presStyleCnt="4" custLinFactNeighborX="-1740" custLinFactNeighborY="-1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5AC59-4C98-419B-B96A-93A87B3CFA09}" srcId="{4578B6C5-F262-42A3-9D67-3336420856EE}" destId="{25D80C6D-F2E8-4EAD-8284-59F8939BAB40}" srcOrd="3" destOrd="0" parTransId="{42D7C98E-61DF-4F20-ABFF-307FC3586239}" sibTransId="{288F6FD4-D7F4-4C0F-9178-0FF8851B6896}"/>
    <dgm:cxn modelId="{86FF89F1-BF12-4862-8D95-3A03361B4094}" srcId="{4578B6C5-F262-42A3-9D67-3336420856EE}" destId="{D3F6E5F0-281D-49C5-AB57-2DACB1E4EA1E}" srcOrd="0" destOrd="0" parTransId="{4C8975E4-F030-4F08-904A-F5C70C21E2D7}" sibTransId="{2D529F0E-77C6-42A8-9DF5-FFAEFE826589}"/>
    <dgm:cxn modelId="{E1F092BC-C883-4430-801A-CFA8D6321B74}" srcId="{4578B6C5-F262-42A3-9D67-3336420856EE}" destId="{87D71539-44B5-4A52-B045-679519DAA333}" srcOrd="1" destOrd="0" parTransId="{07DA44A3-34A7-42F4-B349-7C6D16950730}" sibTransId="{892E3938-2269-4BB6-AAAD-5A67A1C2931C}"/>
    <dgm:cxn modelId="{7DC1BCB3-B7A2-41C8-89DE-A4FEFA198BDB}" type="presOf" srcId="{25D80C6D-F2E8-4EAD-8284-59F8939BAB40}" destId="{67865880-6A13-44B6-B92B-EAAEBA0DBB9B}" srcOrd="0" destOrd="0" presId="urn:microsoft.com/office/officeart/2005/8/layout/pyramid4"/>
    <dgm:cxn modelId="{77AAFA8A-3207-4337-9FCA-D119CB5CD9C8}" type="presOf" srcId="{6B8392B9-553A-4CF1-8988-D4395817D769}" destId="{7171C33D-D16C-4D55-A38D-E1E1BF36D7BB}" srcOrd="0" destOrd="0" presId="urn:microsoft.com/office/officeart/2005/8/layout/pyramid4"/>
    <dgm:cxn modelId="{CE74ED50-D0D6-4577-9569-F6CDB2402BA5}" type="presOf" srcId="{4578B6C5-F262-42A3-9D67-3336420856EE}" destId="{F547B50E-D716-4FD5-8EFB-6D6E5F54B740}" srcOrd="0" destOrd="0" presId="urn:microsoft.com/office/officeart/2005/8/layout/pyramid4"/>
    <dgm:cxn modelId="{D76C9C73-3FFA-4F2B-AB70-6F2EE0D0DA86}" type="presOf" srcId="{87D71539-44B5-4A52-B045-679519DAA333}" destId="{555B791A-A5DA-430A-8B17-2194B16DB917}" srcOrd="0" destOrd="0" presId="urn:microsoft.com/office/officeart/2005/8/layout/pyramid4"/>
    <dgm:cxn modelId="{E58AB449-D4CE-4B18-B4A9-9528D565B74B}" srcId="{4578B6C5-F262-42A3-9D67-3336420856EE}" destId="{6B8392B9-553A-4CF1-8988-D4395817D769}" srcOrd="2" destOrd="0" parTransId="{36C86E03-4305-498F-B063-B44D9B2AD8CB}" sibTransId="{AD7C2E49-652B-4FA9-B22A-48F51EA385D9}"/>
    <dgm:cxn modelId="{B4D3003F-3D69-44FB-A126-51C756088904}" type="presOf" srcId="{D3F6E5F0-281D-49C5-AB57-2DACB1E4EA1E}" destId="{2FDEF5E0-48DC-4C1C-8AB8-61289BC411B1}" srcOrd="0" destOrd="0" presId="urn:microsoft.com/office/officeart/2005/8/layout/pyramid4"/>
    <dgm:cxn modelId="{3625F297-E1F8-4833-9411-954FF2DF1E4D}" type="presParOf" srcId="{F547B50E-D716-4FD5-8EFB-6D6E5F54B740}" destId="{2FDEF5E0-48DC-4C1C-8AB8-61289BC411B1}" srcOrd="0" destOrd="0" presId="urn:microsoft.com/office/officeart/2005/8/layout/pyramid4"/>
    <dgm:cxn modelId="{4946889A-1548-4FF2-9131-09776210A428}" type="presParOf" srcId="{F547B50E-D716-4FD5-8EFB-6D6E5F54B740}" destId="{555B791A-A5DA-430A-8B17-2194B16DB917}" srcOrd="1" destOrd="0" presId="urn:microsoft.com/office/officeart/2005/8/layout/pyramid4"/>
    <dgm:cxn modelId="{37480390-8205-4C66-94CA-B40FFAA0E8F5}" type="presParOf" srcId="{F547B50E-D716-4FD5-8EFB-6D6E5F54B740}" destId="{7171C33D-D16C-4D55-A38D-E1E1BF36D7BB}" srcOrd="2" destOrd="0" presId="urn:microsoft.com/office/officeart/2005/8/layout/pyramid4"/>
    <dgm:cxn modelId="{D8AC0E0F-D4AE-4592-A8E0-8DB43F4E98A5}" type="presParOf" srcId="{F547B50E-D716-4FD5-8EFB-6D6E5F54B740}" destId="{67865880-6A13-44B6-B92B-EAAEBA0DBB9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EBBF1-9ACD-47E8-B811-ABDCF6D82DCE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B1C850-4D91-4968-B79E-C71F7D50A8DC}">
      <dgm:prSet phldrT="[Текст]"/>
      <dgm:spPr/>
      <dgm:t>
        <a:bodyPr/>
        <a:lstStyle/>
        <a:p>
          <a:r>
            <a:rPr lang="ru-RU" dirty="0" smtClean="0"/>
            <a:t>На уровне ОУ</a:t>
          </a:r>
          <a:endParaRPr lang="ru-RU" dirty="0"/>
        </a:p>
      </dgm:t>
    </dgm:pt>
    <dgm:pt modelId="{C302BE0C-02C6-494C-87A5-C176A02647A8}" type="parTrans" cxnId="{59FDC174-45AB-4621-8492-5AB56EE9F619}">
      <dgm:prSet/>
      <dgm:spPr/>
      <dgm:t>
        <a:bodyPr/>
        <a:lstStyle/>
        <a:p>
          <a:endParaRPr lang="ru-RU"/>
        </a:p>
      </dgm:t>
    </dgm:pt>
    <dgm:pt modelId="{37D5C693-414C-4382-A102-8D3E04948551}" type="sibTrans" cxnId="{59FDC174-45AB-4621-8492-5AB56EE9F619}">
      <dgm:prSet/>
      <dgm:spPr/>
      <dgm:t>
        <a:bodyPr/>
        <a:lstStyle/>
        <a:p>
          <a:endParaRPr lang="ru-RU"/>
        </a:p>
      </dgm:t>
    </dgm:pt>
    <dgm:pt modelId="{726E072C-0378-4F85-A3BC-FF10E482993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Формирование базы данных одаренных детей</a:t>
          </a:r>
          <a:endParaRPr lang="ru-RU" sz="1800" dirty="0">
            <a:solidFill>
              <a:schemeClr val="tx1"/>
            </a:solidFill>
          </a:endParaRPr>
        </a:p>
      </dgm:t>
    </dgm:pt>
    <dgm:pt modelId="{B3EDEB97-6532-46AE-B173-03E2525E20F1}" type="parTrans" cxnId="{3503BD4E-3A50-4CC3-BB9C-4410E6FFEF3C}">
      <dgm:prSet/>
      <dgm:spPr/>
      <dgm:t>
        <a:bodyPr/>
        <a:lstStyle/>
        <a:p>
          <a:endParaRPr lang="ru-RU"/>
        </a:p>
      </dgm:t>
    </dgm:pt>
    <dgm:pt modelId="{7D84BBB6-A308-40D4-9343-2DA44A218330}" type="sibTrans" cxnId="{3503BD4E-3A50-4CC3-BB9C-4410E6FFEF3C}">
      <dgm:prSet/>
      <dgm:spPr/>
      <dgm:t>
        <a:bodyPr/>
        <a:lstStyle/>
        <a:p>
          <a:endParaRPr lang="ru-RU"/>
        </a:p>
      </dgm:t>
    </dgm:pt>
    <dgm:pt modelId="{41DEDC3E-40A0-49C2-8B67-6A83F063761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Образовательные программы.</a:t>
          </a:r>
          <a:endParaRPr lang="ru-RU" sz="1800" dirty="0">
            <a:solidFill>
              <a:schemeClr val="tx1"/>
            </a:solidFill>
          </a:endParaRPr>
        </a:p>
      </dgm:t>
    </dgm:pt>
    <dgm:pt modelId="{BE0EC984-0EF3-4B6D-A582-EF10DAE541D1}" type="parTrans" cxnId="{57DF639F-1CDC-4F81-A3A2-0D55BEC94FBD}">
      <dgm:prSet/>
      <dgm:spPr/>
      <dgm:t>
        <a:bodyPr/>
        <a:lstStyle/>
        <a:p>
          <a:endParaRPr lang="ru-RU"/>
        </a:p>
      </dgm:t>
    </dgm:pt>
    <dgm:pt modelId="{BEC368E0-AEEE-46F7-B0F3-025BB8D223B2}" type="sibTrans" cxnId="{57DF639F-1CDC-4F81-A3A2-0D55BEC94FBD}">
      <dgm:prSet/>
      <dgm:spPr/>
      <dgm:t>
        <a:bodyPr/>
        <a:lstStyle/>
        <a:p>
          <a:endParaRPr lang="ru-RU"/>
        </a:p>
      </dgm:t>
    </dgm:pt>
    <dgm:pt modelId="{8E25926B-CF5F-465D-9B64-89A1864CC668}">
      <dgm:prSet phldrT="[Текст]"/>
      <dgm:spPr/>
      <dgm:t>
        <a:bodyPr/>
        <a:lstStyle/>
        <a:p>
          <a:r>
            <a:rPr lang="ru-RU" dirty="0" smtClean="0"/>
            <a:t>На уровне РМО</a:t>
          </a:r>
          <a:endParaRPr lang="ru-RU" dirty="0"/>
        </a:p>
      </dgm:t>
    </dgm:pt>
    <dgm:pt modelId="{A7C0DF47-B41C-4C7C-AEB6-43A70132B323}" type="parTrans" cxnId="{EEEDC3EC-5B28-4F3A-B688-3AE403F417FC}">
      <dgm:prSet/>
      <dgm:spPr/>
      <dgm:t>
        <a:bodyPr/>
        <a:lstStyle/>
        <a:p>
          <a:endParaRPr lang="ru-RU"/>
        </a:p>
      </dgm:t>
    </dgm:pt>
    <dgm:pt modelId="{088C4568-59E5-4316-847C-6E8A37A8EFC7}" type="sibTrans" cxnId="{EEEDC3EC-5B28-4F3A-B688-3AE403F417FC}">
      <dgm:prSet/>
      <dgm:spPr/>
      <dgm:t>
        <a:bodyPr/>
        <a:lstStyle/>
        <a:p>
          <a:endParaRPr lang="ru-RU"/>
        </a:p>
      </dgm:t>
    </dgm:pt>
    <dgm:pt modelId="{F5191042-775D-4707-B268-54CFEF28729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Семинары  - изучение опыта.</a:t>
          </a:r>
          <a:endParaRPr lang="ru-RU" sz="1800" dirty="0">
            <a:solidFill>
              <a:schemeClr val="tx1"/>
            </a:solidFill>
          </a:endParaRPr>
        </a:p>
      </dgm:t>
    </dgm:pt>
    <dgm:pt modelId="{C488EA43-0645-44D9-B36B-4CAE5AA734D5}" type="parTrans" cxnId="{38581940-C0E2-4E66-98AC-CA76283C0C88}">
      <dgm:prSet/>
      <dgm:spPr/>
      <dgm:t>
        <a:bodyPr/>
        <a:lstStyle/>
        <a:p>
          <a:endParaRPr lang="ru-RU"/>
        </a:p>
      </dgm:t>
    </dgm:pt>
    <dgm:pt modelId="{E252F009-1D3D-45F8-9DDB-3E4EC1D30445}" type="sibTrans" cxnId="{38581940-C0E2-4E66-98AC-CA76283C0C88}">
      <dgm:prSet/>
      <dgm:spPr/>
      <dgm:t>
        <a:bodyPr/>
        <a:lstStyle/>
        <a:p>
          <a:endParaRPr lang="ru-RU"/>
        </a:p>
      </dgm:t>
    </dgm:pt>
    <dgm:pt modelId="{106CC6F4-8616-4DC8-88AE-FC64FC4D64B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Открытые уроки.</a:t>
          </a:r>
          <a:endParaRPr lang="ru-RU" sz="1800" dirty="0">
            <a:solidFill>
              <a:schemeClr val="tx1"/>
            </a:solidFill>
          </a:endParaRPr>
        </a:p>
      </dgm:t>
    </dgm:pt>
    <dgm:pt modelId="{6F3374A0-079B-4C82-8B6E-0DE1F3F380EA}" type="parTrans" cxnId="{90DD203A-FE12-439A-9ADD-C0FEDC5D3623}">
      <dgm:prSet/>
      <dgm:spPr/>
      <dgm:t>
        <a:bodyPr/>
        <a:lstStyle/>
        <a:p>
          <a:endParaRPr lang="ru-RU"/>
        </a:p>
      </dgm:t>
    </dgm:pt>
    <dgm:pt modelId="{90FF3A66-2F3B-4A13-A977-05E33285D436}" type="sibTrans" cxnId="{90DD203A-FE12-439A-9ADD-C0FEDC5D3623}">
      <dgm:prSet/>
      <dgm:spPr/>
      <dgm:t>
        <a:bodyPr/>
        <a:lstStyle/>
        <a:p>
          <a:endParaRPr lang="ru-RU"/>
        </a:p>
      </dgm:t>
    </dgm:pt>
    <dgm:pt modelId="{54B19539-F270-4491-AF3F-D0A7968D55EB}">
      <dgm:prSet phldrT="[Текст]"/>
      <dgm:spPr/>
      <dgm:t>
        <a:bodyPr/>
        <a:lstStyle/>
        <a:p>
          <a:r>
            <a:rPr lang="ru-RU" dirty="0" smtClean="0"/>
            <a:t>На уровне СГПС</a:t>
          </a:r>
          <a:endParaRPr lang="ru-RU" dirty="0"/>
        </a:p>
      </dgm:t>
    </dgm:pt>
    <dgm:pt modelId="{C0ACA844-6425-45EB-8902-3DF02312D423}" type="parTrans" cxnId="{F9ABA010-B4ED-4164-AACC-55EA378A5284}">
      <dgm:prSet/>
      <dgm:spPr/>
      <dgm:t>
        <a:bodyPr/>
        <a:lstStyle/>
        <a:p>
          <a:endParaRPr lang="ru-RU"/>
        </a:p>
      </dgm:t>
    </dgm:pt>
    <dgm:pt modelId="{ECB6D569-F4B1-44F7-BCC4-0122C5296258}" type="sibTrans" cxnId="{F9ABA010-B4ED-4164-AACC-55EA378A5284}">
      <dgm:prSet/>
      <dgm:spPr/>
      <dgm:t>
        <a:bodyPr/>
        <a:lstStyle/>
        <a:p>
          <a:endParaRPr lang="ru-RU"/>
        </a:p>
      </dgm:t>
    </dgm:pt>
    <dgm:pt modelId="{727E4638-47DC-4761-A9D9-C5AB4702D4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ЕМД</a:t>
          </a:r>
          <a:endParaRPr lang="ru-RU" sz="1800" b="1" dirty="0">
            <a:solidFill>
              <a:schemeClr val="tx1"/>
            </a:solidFill>
          </a:endParaRPr>
        </a:p>
      </dgm:t>
    </dgm:pt>
    <dgm:pt modelId="{DF1EE85A-EBB7-4425-9BF1-0C4B1F152ED0}" type="parTrans" cxnId="{617AA38F-1833-43EF-972C-782B0540F7EE}">
      <dgm:prSet/>
      <dgm:spPr/>
      <dgm:t>
        <a:bodyPr/>
        <a:lstStyle/>
        <a:p>
          <a:endParaRPr lang="ru-RU"/>
        </a:p>
      </dgm:t>
    </dgm:pt>
    <dgm:pt modelId="{A99F6946-34D2-465A-9FB1-142E968AD5F2}" type="sibTrans" cxnId="{617AA38F-1833-43EF-972C-782B0540F7EE}">
      <dgm:prSet/>
      <dgm:spPr/>
      <dgm:t>
        <a:bodyPr/>
        <a:lstStyle/>
        <a:p>
          <a:endParaRPr lang="ru-RU"/>
        </a:p>
      </dgm:t>
    </dgm:pt>
    <dgm:pt modelId="{AE0B1207-2ADA-4CB8-AF9A-83A96481A3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Конкурсы, фестивали</a:t>
          </a:r>
          <a:r>
            <a:rPr lang="ru-RU" sz="1600" dirty="0" smtClean="0"/>
            <a:t>.</a:t>
          </a:r>
          <a:endParaRPr lang="ru-RU" sz="1600" dirty="0"/>
        </a:p>
      </dgm:t>
    </dgm:pt>
    <dgm:pt modelId="{28F442CD-25DD-45C1-8DD3-DA2F1BA54507}" type="parTrans" cxnId="{50EBBB8A-0B8D-42D3-82E6-59D7AC709F26}">
      <dgm:prSet/>
      <dgm:spPr/>
      <dgm:t>
        <a:bodyPr/>
        <a:lstStyle/>
        <a:p>
          <a:endParaRPr lang="ru-RU"/>
        </a:p>
      </dgm:t>
    </dgm:pt>
    <dgm:pt modelId="{C36E0386-318E-47D8-B109-7E46688A9EE7}" type="sibTrans" cxnId="{50EBBB8A-0B8D-42D3-82E6-59D7AC709F26}">
      <dgm:prSet/>
      <dgm:spPr/>
      <dgm:t>
        <a:bodyPr/>
        <a:lstStyle/>
        <a:p>
          <a:endParaRPr lang="ru-RU"/>
        </a:p>
      </dgm:t>
    </dgm:pt>
    <dgm:pt modelId="{B6D63C52-6279-4782-A23C-DC131E91C88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Совместная методическая работа учителей нач. </a:t>
          </a:r>
          <a:r>
            <a:rPr lang="ru-RU" sz="1800" dirty="0" err="1" smtClean="0">
              <a:solidFill>
                <a:schemeClr val="tx1"/>
              </a:solidFill>
            </a:rPr>
            <a:t>шк</a:t>
          </a:r>
          <a:r>
            <a:rPr lang="ru-RU" sz="1800" dirty="0" smtClean="0">
              <a:solidFill>
                <a:schemeClr val="tx1"/>
              </a:solidFill>
            </a:rPr>
            <a:t>.  учителей труда (технология).</a:t>
          </a:r>
          <a:endParaRPr lang="ru-RU" sz="1800" dirty="0">
            <a:solidFill>
              <a:schemeClr val="tx1"/>
            </a:solidFill>
          </a:endParaRPr>
        </a:p>
      </dgm:t>
    </dgm:pt>
    <dgm:pt modelId="{D725C56F-FAB6-40E1-BEF5-A17A78B6035E}" type="parTrans" cxnId="{9A8E8635-820B-43B5-B9D8-E3BF360E7586}">
      <dgm:prSet/>
      <dgm:spPr/>
    </dgm:pt>
    <dgm:pt modelId="{7532BEEC-7A85-4E89-8BFF-EF1FB3FC07C1}" type="sibTrans" cxnId="{9A8E8635-820B-43B5-B9D8-E3BF360E7586}">
      <dgm:prSet/>
      <dgm:spPr/>
    </dgm:pt>
    <dgm:pt modelId="{51A9BF3F-5F17-461F-92E3-7F37BF34412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Выявление дефицитов.</a:t>
          </a:r>
          <a:endParaRPr lang="ru-RU" sz="1800" dirty="0">
            <a:solidFill>
              <a:schemeClr val="tx1"/>
            </a:solidFill>
          </a:endParaRPr>
        </a:p>
      </dgm:t>
    </dgm:pt>
    <dgm:pt modelId="{A7536867-B05F-45B8-8482-51F3C606F9CE}" type="parTrans" cxnId="{E195E856-88D6-4B49-83BE-FFED022D2EFF}">
      <dgm:prSet/>
      <dgm:spPr/>
    </dgm:pt>
    <dgm:pt modelId="{87D5A266-499C-47F8-B10E-B4F9A8032EE4}" type="sibTrans" cxnId="{E195E856-88D6-4B49-83BE-FFED022D2EFF}">
      <dgm:prSet/>
      <dgm:spPr/>
    </dgm:pt>
    <dgm:pt modelId="{B1E5386D-E16E-4290-BF0B-327E350BE84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Пропедевтика (работа на опережение – через педагогические проекты)</a:t>
          </a:r>
          <a:endParaRPr lang="ru-RU" sz="1800" dirty="0">
            <a:solidFill>
              <a:schemeClr val="tx1"/>
            </a:solidFill>
          </a:endParaRPr>
        </a:p>
      </dgm:t>
    </dgm:pt>
    <dgm:pt modelId="{209C47BB-472B-40DC-A970-B429C44543D7}" type="parTrans" cxnId="{E8DD5BC8-9127-4737-8672-F6C26D575377}">
      <dgm:prSet/>
      <dgm:spPr/>
    </dgm:pt>
    <dgm:pt modelId="{D8949600-99B8-43E9-BF0F-FB6C64BC40F7}" type="sibTrans" cxnId="{E8DD5BC8-9127-4737-8672-F6C26D575377}">
      <dgm:prSet/>
      <dgm:spPr/>
    </dgm:pt>
    <dgm:pt modelId="{21065511-1842-4F79-82BF-CFF9FAD419C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Игровые формы , дидактические игры.</a:t>
          </a:r>
          <a:endParaRPr lang="ru-RU" sz="1800" dirty="0">
            <a:solidFill>
              <a:schemeClr val="tx1"/>
            </a:solidFill>
          </a:endParaRPr>
        </a:p>
      </dgm:t>
    </dgm:pt>
    <dgm:pt modelId="{E7E24337-810C-49B5-BBED-9E51657FB3CE}" type="parTrans" cxnId="{834BADA1-3F45-4C2E-BCD8-F5046078EE88}">
      <dgm:prSet/>
      <dgm:spPr/>
    </dgm:pt>
    <dgm:pt modelId="{30BD573F-0314-4393-A40D-F3986E1D3C33}" type="sibTrans" cxnId="{834BADA1-3F45-4C2E-BCD8-F5046078EE88}">
      <dgm:prSet/>
      <dgm:spPr/>
    </dgm:pt>
    <dgm:pt modelId="{F41DB6E9-F33D-429B-9074-3EA6E10DCEC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Практикумы и </a:t>
          </a:r>
          <a:r>
            <a:rPr lang="ru-RU" sz="1800" dirty="0" err="1" smtClean="0">
              <a:solidFill>
                <a:schemeClr val="tx1"/>
              </a:solidFill>
            </a:rPr>
            <a:t>медиаобразование</a:t>
          </a:r>
          <a:r>
            <a:rPr lang="ru-RU" sz="1800" dirty="0" smtClean="0">
              <a:solidFill>
                <a:schemeClr val="tx1"/>
              </a:solidFill>
            </a:rPr>
            <a:t>.</a:t>
          </a:r>
          <a:endParaRPr lang="ru-RU" sz="1800" dirty="0">
            <a:solidFill>
              <a:schemeClr val="tx1"/>
            </a:solidFill>
          </a:endParaRPr>
        </a:p>
      </dgm:t>
    </dgm:pt>
    <dgm:pt modelId="{C529B800-1070-4086-8692-0C0BE1F0CB5C}" type="parTrans" cxnId="{217D9967-73A7-499D-B790-CBAD747BF418}">
      <dgm:prSet/>
      <dgm:spPr/>
    </dgm:pt>
    <dgm:pt modelId="{B017D592-11CD-4D6D-813F-A06DAE5E06E1}" type="sibTrans" cxnId="{217D9967-73A7-499D-B790-CBAD747BF418}">
      <dgm:prSet/>
      <dgm:spPr/>
    </dgm:pt>
    <dgm:pt modelId="{06BF10DF-69D2-4D73-A9BD-EAFEB765A6E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Мастер- классы</a:t>
          </a:r>
          <a:endParaRPr lang="ru-RU" sz="1800" dirty="0">
            <a:solidFill>
              <a:schemeClr val="tx1"/>
            </a:solidFill>
          </a:endParaRPr>
        </a:p>
      </dgm:t>
    </dgm:pt>
    <dgm:pt modelId="{564A345B-D48A-4C9B-A6A4-C685676548EB}" type="parTrans" cxnId="{BAB540E0-BF88-4B5C-A3F4-3BA59593B321}">
      <dgm:prSet/>
      <dgm:spPr/>
    </dgm:pt>
    <dgm:pt modelId="{1AD5F36B-E642-4B2F-8A24-FF361DA86098}" type="sibTrans" cxnId="{BAB540E0-BF88-4B5C-A3F4-3BA59593B321}">
      <dgm:prSet/>
      <dgm:spPr/>
    </dgm:pt>
    <dgm:pt modelId="{BE92B93D-075A-4EFD-B83A-ED803F0AF3C0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Взаимопосещение</a:t>
          </a:r>
          <a:r>
            <a:rPr lang="ru-RU" sz="1800" dirty="0" smtClean="0">
              <a:solidFill>
                <a:schemeClr val="tx1"/>
              </a:solidFill>
            </a:rPr>
            <a:t> уроков.</a:t>
          </a:r>
          <a:endParaRPr lang="ru-RU" sz="1800" dirty="0">
            <a:solidFill>
              <a:schemeClr val="tx1"/>
            </a:solidFill>
          </a:endParaRPr>
        </a:p>
      </dgm:t>
    </dgm:pt>
    <dgm:pt modelId="{483A56F7-B275-4A80-8BF9-2291C7F16F7F}" type="parTrans" cxnId="{0E77DF8C-2440-4AC0-91B7-9CDEBAE89F1F}">
      <dgm:prSet/>
      <dgm:spPr/>
    </dgm:pt>
    <dgm:pt modelId="{581D204C-3B8B-475F-BE25-EDB8554053B4}" type="sibTrans" cxnId="{0E77DF8C-2440-4AC0-91B7-9CDEBAE89F1F}">
      <dgm:prSet/>
      <dgm:spPr/>
    </dgm:pt>
    <dgm:pt modelId="{0BDE4932-AF43-4D68-8DEB-C5CC1B8D316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Открытые совместные уроки, внеурочные мероприятия.</a:t>
          </a:r>
          <a:endParaRPr lang="ru-RU" sz="1800" dirty="0">
            <a:solidFill>
              <a:schemeClr val="tx1"/>
            </a:solidFill>
          </a:endParaRPr>
        </a:p>
      </dgm:t>
    </dgm:pt>
    <dgm:pt modelId="{826BCFC4-224D-4B17-ACE5-C6875EFB78A7}" type="parTrans" cxnId="{77352BA1-93BB-4DBE-A65A-56750255812D}">
      <dgm:prSet/>
      <dgm:spPr/>
    </dgm:pt>
    <dgm:pt modelId="{1D43049C-A5F2-447A-8D33-82E55346D594}" type="sibTrans" cxnId="{77352BA1-93BB-4DBE-A65A-56750255812D}">
      <dgm:prSet/>
      <dgm:spPr/>
    </dgm:pt>
    <dgm:pt modelId="{28BFEA72-3B58-4FA6-A971-4268F1503DD3}">
      <dgm:prSet phldrT="[Текст]"/>
      <dgm:spPr/>
      <dgm:t>
        <a:bodyPr/>
        <a:lstStyle/>
        <a:p>
          <a:endParaRPr lang="ru-RU" sz="1600" dirty="0"/>
        </a:p>
      </dgm:t>
    </dgm:pt>
    <dgm:pt modelId="{E57A5144-FF9F-4D79-ACEC-40F2F2B88ACC}" type="parTrans" cxnId="{DBB9998E-C4F0-4689-850E-26AEB7703D1E}">
      <dgm:prSet/>
      <dgm:spPr/>
    </dgm:pt>
    <dgm:pt modelId="{00853197-A064-4A85-AF57-5081C6C1E945}" type="sibTrans" cxnId="{DBB9998E-C4F0-4689-850E-26AEB7703D1E}">
      <dgm:prSet/>
      <dgm:spPr/>
    </dgm:pt>
    <dgm:pt modelId="{247631E6-F3A6-4337-9889-110ABD57FF5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Творческие, педагогические игры.</a:t>
          </a:r>
          <a:endParaRPr lang="ru-RU" sz="1800" dirty="0">
            <a:solidFill>
              <a:schemeClr val="tx1"/>
            </a:solidFill>
          </a:endParaRPr>
        </a:p>
      </dgm:t>
    </dgm:pt>
    <dgm:pt modelId="{8A2822D6-835F-4664-858E-C8B92B556E5E}" type="parTrans" cxnId="{F7A4994A-1812-4126-97A6-835C77D840CC}">
      <dgm:prSet/>
      <dgm:spPr/>
    </dgm:pt>
    <dgm:pt modelId="{665EA352-5804-4F93-86DB-CA235DC4A0EC}" type="sibTrans" cxnId="{F7A4994A-1812-4126-97A6-835C77D840CC}">
      <dgm:prSet/>
      <dgm:spPr/>
    </dgm:pt>
    <dgm:pt modelId="{79F128BA-B8CB-4918-ACEA-1EC1E4158B4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Круглые столы.</a:t>
          </a:r>
          <a:endParaRPr lang="ru-RU" sz="1800" b="1" dirty="0">
            <a:solidFill>
              <a:schemeClr val="tx1"/>
            </a:solidFill>
          </a:endParaRPr>
        </a:p>
      </dgm:t>
    </dgm:pt>
    <dgm:pt modelId="{5B73F212-513B-4F31-8672-5554B90557A5}" type="parTrans" cxnId="{8EB145B5-5C5B-401C-9020-0C7753E0BD6F}">
      <dgm:prSet/>
      <dgm:spPr/>
    </dgm:pt>
    <dgm:pt modelId="{6B826B23-9D43-4070-9CDD-49880E029286}" type="sibTrans" cxnId="{8EB145B5-5C5B-401C-9020-0C7753E0BD6F}">
      <dgm:prSet/>
      <dgm:spPr/>
    </dgm:pt>
    <dgm:pt modelId="{FAA57B33-B021-4E81-A1AB-04BB9BA546D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Конференции.</a:t>
          </a:r>
          <a:endParaRPr lang="ru-RU" sz="1800" b="1" dirty="0">
            <a:solidFill>
              <a:schemeClr val="tx1"/>
            </a:solidFill>
          </a:endParaRPr>
        </a:p>
      </dgm:t>
    </dgm:pt>
    <dgm:pt modelId="{D8F2C548-FFCF-44AA-AAE2-F474B14596E1}" type="parTrans" cxnId="{07179263-4FEA-4D44-9762-874846F00A40}">
      <dgm:prSet/>
      <dgm:spPr/>
    </dgm:pt>
    <dgm:pt modelId="{AB79EE30-E9C6-4300-9853-D158BD473A02}" type="sibTrans" cxnId="{07179263-4FEA-4D44-9762-874846F00A40}">
      <dgm:prSet/>
      <dgm:spPr/>
    </dgm:pt>
    <dgm:pt modelId="{CEF6DE8F-36AF-4414-A807-19B75536849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Печатные издания.</a:t>
          </a:r>
          <a:endParaRPr lang="ru-RU" sz="1800" b="1" dirty="0">
            <a:solidFill>
              <a:schemeClr val="tx1"/>
            </a:solidFill>
          </a:endParaRPr>
        </a:p>
      </dgm:t>
    </dgm:pt>
    <dgm:pt modelId="{618378E9-643E-4940-9C49-FD0FAED0804E}" type="parTrans" cxnId="{5CC22EC5-FC32-4B8F-B28D-7ED60A937183}">
      <dgm:prSet/>
      <dgm:spPr/>
    </dgm:pt>
    <dgm:pt modelId="{B653FE7F-BD1C-448C-9E55-ED0804806662}" type="sibTrans" cxnId="{5CC22EC5-FC32-4B8F-B28D-7ED60A937183}">
      <dgm:prSet/>
      <dgm:spPr/>
    </dgm:pt>
    <dgm:pt modelId="{6317AE80-7D04-45A9-AE6E-DB3BC654BA0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Выставки проектов.</a:t>
          </a:r>
          <a:endParaRPr lang="ru-RU" sz="1800" dirty="0">
            <a:solidFill>
              <a:schemeClr val="tx1"/>
            </a:solidFill>
          </a:endParaRPr>
        </a:p>
      </dgm:t>
    </dgm:pt>
    <dgm:pt modelId="{B0020B79-2736-49D6-B11A-8FCDE887066E}" type="parTrans" cxnId="{746B7205-AC8F-4198-9C73-60013EA6080D}">
      <dgm:prSet/>
      <dgm:spPr/>
    </dgm:pt>
    <dgm:pt modelId="{2EC34BE8-89EB-4412-90C8-020EB95B6754}" type="sibTrans" cxnId="{746B7205-AC8F-4198-9C73-60013EA6080D}">
      <dgm:prSet/>
      <dgm:spPr/>
    </dgm:pt>
    <dgm:pt modelId="{DF39D1BB-C02F-4353-823A-B7E1677CA27C}" type="pres">
      <dgm:prSet presAssocID="{480EBBF1-9ACD-47E8-B811-ABDCF6D82DC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D8ACB9-1F70-413D-9B98-AC6624492AD7}" type="pres">
      <dgm:prSet presAssocID="{F5B1C850-4D91-4968-B79E-C71F7D50A8DC}" presName="compositeNode" presStyleCnt="0">
        <dgm:presLayoutVars>
          <dgm:bulletEnabled val="1"/>
        </dgm:presLayoutVars>
      </dgm:prSet>
      <dgm:spPr/>
    </dgm:pt>
    <dgm:pt modelId="{DC6EBAEF-5BBA-4CC1-B19F-07326B24D942}" type="pres">
      <dgm:prSet presAssocID="{F5B1C850-4D91-4968-B79E-C71F7D50A8DC}" presName="image" presStyleLbl="fgImgPlace1" presStyleIdx="0" presStyleCnt="3" custScaleX="128148" custScaleY="904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82AEDAD-065E-4B25-B927-F7F3B4C1AA8C}" type="pres">
      <dgm:prSet presAssocID="{F5B1C850-4D91-4968-B79E-C71F7D50A8DC}" presName="childNode" presStyleLbl="node1" presStyleIdx="0" presStyleCnt="3" custScaleX="153004" custScaleY="100438" custLinFactNeighborX="33550" custLinFactNeighborY="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B780E-DE70-4E6D-8BC7-491F0597DC43}" type="pres">
      <dgm:prSet presAssocID="{F5B1C850-4D91-4968-B79E-C71F7D50A8D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26AEF-E59A-4008-BE9E-2F4EF95A574F}" type="pres">
      <dgm:prSet presAssocID="{37D5C693-414C-4382-A102-8D3E04948551}" presName="sibTrans" presStyleCnt="0"/>
      <dgm:spPr/>
    </dgm:pt>
    <dgm:pt modelId="{850509EA-6C27-4E9B-A3EC-C740E43A5E2C}" type="pres">
      <dgm:prSet presAssocID="{8E25926B-CF5F-465D-9B64-89A1864CC668}" presName="compositeNode" presStyleCnt="0">
        <dgm:presLayoutVars>
          <dgm:bulletEnabled val="1"/>
        </dgm:presLayoutVars>
      </dgm:prSet>
      <dgm:spPr/>
    </dgm:pt>
    <dgm:pt modelId="{B41E5E42-21BF-4A7B-B561-189A4E43BA9F}" type="pres">
      <dgm:prSet presAssocID="{8E25926B-CF5F-465D-9B64-89A1864CC668}" presName="image" presStyleLbl="fgImgPlace1" presStyleIdx="1" presStyleCnt="3" custScaleX="150563" custLinFactNeighborX="36064" custLinFactNeighborY="-36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F25161-51CF-4E00-90E7-9C7EBE66A7DC}" type="pres">
      <dgm:prSet presAssocID="{8E25926B-CF5F-465D-9B64-89A1864CC668}" presName="childNode" presStyleLbl="node1" presStyleIdx="1" presStyleCnt="3" custLinFactNeighborX="1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63B82-66C8-42EC-A308-14ADB766C97F}" type="pres">
      <dgm:prSet presAssocID="{8E25926B-CF5F-465D-9B64-89A1864CC66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C492E-1BCF-41B1-91F6-9D413FA237B0}" type="pres">
      <dgm:prSet presAssocID="{088C4568-59E5-4316-847C-6E8A37A8EFC7}" presName="sibTrans" presStyleCnt="0"/>
      <dgm:spPr/>
    </dgm:pt>
    <dgm:pt modelId="{75FAFB2A-4271-444D-999A-62ACD432AEDA}" type="pres">
      <dgm:prSet presAssocID="{54B19539-F270-4491-AF3F-D0A7968D55EB}" presName="compositeNode" presStyleCnt="0">
        <dgm:presLayoutVars>
          <dgm:bulletEnabled val="1"/>
        </dgm:presLayoutVars>
      </dgm:prSet>
      <dgm:spPr/>
    </dgm:pt>
    <dgm:pt modelId="{987B5F48-F2DF-4A78-AB55-07B3DEB6C6BF}" type="pres">
      <dgm:prSet presAssocID="{54B19539-F270-4491-AF3F-D0A7968D55EB}" presName="image" presStyleLbl="fgImgPlace1" presStyleIdx="2" presStyleCnt="3" custScaleX="138449" custScaleY="970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4B47A19-D762-40C9-A4DA-05BF4CC3BA0D}" type="pres">
      <dgm:prSet presAssocID="{54B19539-F270-4491-AF3F-D0A7968D55EB}" presName="childNode" presStyleLbl="node1" presStyleIdx="2" presStyleCnt="3" custLinFactNeighborY="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D1502-3DB5-4389-8952-DA1D03C5726F}" type="pres">
      <dgm:prSet presAssocID="{54B19539-F270-4491-AF3F-D0A7968D55E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69306-51C2-43D8-B987-3C1E69D74FAB}" type="presOf" srcId="{41DEDC3E-40A0-49C2-8B67-6A83F0637619}" destId="{A82AEDAD-065E-4B25-B927-F7F3B4C1AA8C}" srcOrd="0" destOrd="2" presId="urn:microsoft.com/office/officeart/2005/8/layout/hList2"/>
    <dgm:cxn modelId="{4A025283-863F-4C2E-B6EC-FD086CE27224}" type="presOf" srcId="{106CC6F4-8616-4DC8-88AE-FC64FC4D64B5}" destId="{33F25161-51CF-4E00-90E7-9C7EBE66A7DC}" srcOrd="0" destOrd="3" presId="urn:microsoft.com/office/officeart/2005/8/layout/hList2"/>
    <dgm:cxn modelId="{617AA38F-1833-43EF-972C-782B0540F7EE}" srcId="{54B19539-F270-4491-AF3F-D0A7968D55EB}" destId="{727E4638-47DC-4761-A9D9-C5AB4702D400}" srcOrd="0" destOrd="0" parTransId="{DF1EE85A-EBB7-4425-9BF1-0C4B1F152ED0}" sibTransId="{A99F6946-34D2-465A-9FB1-142E968AD5F2}"/>
    <dgm:cxn modelId="{AC90235F-8B69-46E1-ADDA-4A340BF7A2DB}" type="presOf" srcId="{21065511-1842-4F79-82BF-CFF9FAD419C8}" destId="{A82AEDAD-065E-4B25-B927-F7F3B4C1AA8C}" srcOrd="0" destOrd="7" presId="urn:microsoft.com/office/officeart/2005/8/layout/hList2"/>
    <dgm:cxn modelId="{D8003339-2FF0-44A4-90C7-B57251BD8EA2}" type="presOf" srcId="{28BFEA72-3B58-4FA6-A971-4268F1503DD3}" destId="{33F25161-51CF-4E00-90E7-9C7EBE66A7DC}" srcOrd="0" destOrd="5" presId="urn:microsoft.com/office/officeart/2005/8/layout/hList2"/>
    <dgm:cxn modelId="{90DD203A-FE12-439A-9ADD-C0FEDC5D3623}" srcId="{8E25926B-CF5F-465D-9B64-89A1864CC668}" destId="{106CC6F4-8616-4DC8-88AE-FC64FC4D64B5}" srcOrd="3" destOrd="0" parTransId="{6F3374A0-079B-4C82-8B6E-0DE1F3F380EA}" sibTransId="{90FF3A66-2F3B-4A13-A977-05E33285D436}"/>
    <dgm:cxn modelId="{6E94F196-57C0-4427-A38D-87A7B0E41DE8}" type="presOf" srcId="{AE0B1207-2ADA-4CB8-AF9A-83A96481A3E7}" destId="{84B47A19-D762-40C9-A4DA-05BF4CC3BA0D}" srcOrd="0" destOrd="4" presId="urn:microsoft.com/office/officeart/2005/8/layout/hList2"/>
    <dgm:cxn modelId="{A9A2AE43-FABE-49A2-951F-4873FB9CCCE4}" type="presOf" srcId="{79F128BA-B8CB-4918-ACEA-1EC1E4158B4D}" destId="{84B47A19-D762-40C9-A4DA-05BF4CC3BA0D}" srcOrd="0" destOrd="1" presId="urn:microsoft.com/office/officeart/2005/8/layout/hList2"/>
    <dgm:cxn modelId="{834BADA1-3F45-4C2E-BCD8-F5046078EE88}" srcId="{F5B1C850-4D91-4968-B79E-C71F7D50A8DC}" destId="{21065511-1842-4F79-82BF-CFF9FAD419C8}" srcOrd="7" destOrd="0" parTransId="{E7E24337-810C-49B5-BBED-9E51657FB3CE}" sibTransId="{30BD573F-0314-4393-A40D-F3986E1D3C33}"/>
    <dgm:cxn modelId="{5DE4E0D4-A0B1-4B9E-AA61-D2F4EDE82DB3}" type="presOf" srcId="{CEF6DE8F-36AF-4414-A807-19B75536849A}" destId="{84B47A19-D762-40C9-A4DA-05BF4CC3BA0D}" srcOrd="0" destOrd="3" presId="urn:microsoft.com/office/officeart/2005/8/layout/hList2"/>
    <dgm:cxn modelId="{96A9EEAE-A3FF-44CB-9646-216A4F7D2BA9}" type="presOf" srcId="{FAA57B33-B021-4E81-A1AB-04BB9BA546DF}" destId="{84B47A19-D762-40C9-A4DA-05BF4CC3BA0D}" srcOrd="0" destOrd="2" presId="urn:microsoft.com/office/officeart/2005/8/layout/hList2"/>
    <dgm:cxn modelId="{C3593860-B0E4-4D0B-BFEC-0D5CD56ACAD5}" type="presOf" srcId="{51A9BF3F-5F17-461F-92E3-7F37BF344122}" destId="{A82AEDAD-065E-4B25-B927-F7F3B4C1AA8C}" srcOrd="0" destOrd="3" presId="urn:microsoft.com/office/officeart/2005/8/layout/hList2"/>
    <dgm:cxn modelId="{021FB537-A742-43C7-8BB9-4BB4DD1897F6}" type="presOf" srcId="{06BF10DF-69D2-4D73-A9BD-EAFEB765A6EA}" destId="{33F25161-51CF-4E00-90E7-9C7EBE66A7DC}" srcOrd="0" destOrd="2" presId="urn:microsoft.com/office/officeart/2005/8/layout/hList2"/>
    <dgm:cxn modelId="{C6FB9699-D0BE-42AD-BAD4-82859A11A108}" type="presOf" srcId="{8E25926B-CF5F-465D-9B64-89A1864CC668}" destId="{EC363B82-66C8-42EC-A308-14ADB766C97F}" srcOrd="0" destOrd="0" presId="urn:microsoft.com/office/officeart/2005/8/layout/hList2"/>
    <dgm:cxn modelId="{08451AE0-20A6-403E-B0C6-8ACFA2910D86}" type="presOf" srcId="{0BDE4932-AF43-4D68-8DEB-C5CC1B8D3163}" destId="{A82AEDAD-065E-4B25-B927-F7F3B4C1AA8C}" srcOrd="0" destOrd="5" presId="urn:microsoft.com/office/officeart/2005/8/layout/hList2"/>
    <dgm:cxn modelId="{217D9967-73A7-499D-B790-CBAD747BF418}" srcId="{8E25926B-CF5F-465D-9B64-89A1864CC668}" destId="{F41DB6E9-F33D-429B-9074-3EA6E10DCEC3}" srcOrd="1" destOrd="0" parTransId="{C529B800-1070-4086-8692-0C0BE1F0CB5C}" sibTransId="{B017D592-11CD-4D6D-813F-A06DAE5E06E1}"/>
    <dgm:cxn modelId="{DBB9998E-C4F0-4689-850E-26AEB7703D1E}" srcId="{8E25926B-CF5F-465D-9B64-89A1864CC668}" destId="{28BFEA72-3B58-4FA6-A971-4268F1503DD3}" srcOrd="5" destOrd="0" parTransId="{E57A5144-FF9F-4D79-ACEC-40F2F2B88ACC}" sibTransId="{00853197-A064-4A85-AF57-5081C6C1E945}"/>
    <dgm:cxn modelId="{746B7205-AC8F-4198-9C73-60013EA6080D}" srcId="{F5B1C850-4D91-4968-B79E-C71F7D50A8DC}" destId="{6317AE80-7D04-45A9-AE6E-DB3BC654BA02}" srcOrd="8" destOrd="0" parTransId="{B0020B79-2736-49D6-B11A-8FCDE887066E}" sibTransId="{2EC34BE8-89EB-4412-90C8-020EB95B6754}"/>
    <dgm:cxn modelId="{BA9D298D-8544-4A9C-8706-31599FE221A2}" type="presOf" srcId="{726E072C-0378-4F85-A3BC-FF10E4829931}" destId="{A82AEDAD-065E-4B25-B927-F7F3B4C1AA8C}" srcOrd="0" destOrd="0" presId="urn:microsoft.com/office/officeart/2005/8/layout/hList2"/>
    <dgm:cxn modelId="{F7A4994A-1812-4126-97A6-835C77D840CC}" srcId="{8E25926B-CF5F-465D-9B64-89A1864CC668}" destId="{247631E6-F3A6-4337-9889-110ABD57FF57}" srcOrd="4" destOrd="0" parTransId="{8A2822D6-835F-4664-858E-C8B92B556E5E}" sibTransId="{665EA352-5804-4F93-86DB-CA235DC4A0EC}"/>
    <dgm:cxn modelId="{04B23FF9-074E-4352-989A-0FF6104211E8}" type="presOf" srcId="{B1E5386D-E16E-4290-BF0B-327E350BE847}" destId="{A82AEDAD-065E-4B25-B927-F7F3B4C1AA8C}" srcOrd="0" destOrd="6" presId="urn:microsoft.com/office/officeart/2005/8/layout/hList2"/>
    <dgm:cxn modelId="{50EBBB8A-0B8D-42D3-82E6-59D7AC709F26}" srcId="{54B19539-F270-4491-AF3F-D0A7968D55EB}" destId="{AE0B1207-2ADA-4CB8-AF9A-83A96481A3E7}" srcOrd="4" destOrd="0" parTransId="{28F442CD-25DD-45C1-8DD3-DA2F1BA54507}" sibTransId="{C36E0386-318E-47D8-B109-7E46688A9EE7}"/>
    <dgm:cxn modelId="{0E77DF8C-2440-4AC0-91B7-9CDEBAE89F1F}" srcId="{F5B1C850-4D91-4968-B79E-C71F7D50A8DC}" destId="{BE92B93D-075A-4EFD-B83A-ED803F0AF3C0}" srcOrd="4" destOrd="0" parTransId="{483A56F7-B275-4A80-8BF9-2291C7F16F7F}" sibTransId="{581D204C-3B8B-475F-BE25-EDB8554053B4}"/>
    <dgm:cxn modelId="{38581940-C0E2-4E66-98AC-CA76283C0C88}" srcId="{8E25926B-CF5F-465D-9B64-89A1864CC668}" destId="{F5191042-775D-4707-B268-54CFEF28729A}" srcOrd="0" destOrd="0" parTransId="{C488EA43-0645-44D9-B36B-4CAE5AA734D5}" sibTransId="{E252F009-1D3D-45F8-9DDB-3E4EC1D30445}"/>
    <dgm:cxn modelId="{BAB540E0-BF88-4B5C-A3F4-3BA59593B321}" srcId="{8E25926B-CF5F-465D-9B64-89A1864CC668}" destId="{06BF10DF-69D2-4D73-A9BD-EAFEB765A6EA}" srcOrd="2" destOrd="0" parTransId="{564A345B-D48A-4C9B-A6A4-C685676548EB}" sibTransId="{1AD5F36B-E642-4B2F-8A24-FF361DA86098}"/>
    <dgm:cxn modelId="{07179263-4FEA-4D44-9762-874846F00A40}" srcId="{54B19539-F270-4491-AF3F-D0A7968D55EB}" destId="{FAA57B33-B021-4E81-A1AB-04BB9BA546DF}" srcOrd="2" destOrd="0" parTransId="{D8F2C548-FFCF-44AA-AAE2-F474B14596E1}" sibTransId="{AB79EE30-E9C6-4300-9853-D158BD473A02}"/>
    <dgm:cxn modelId="{756FD206-7BC3-4B02-BA04-38F8699562EE}" type="presOf" srcId="{480EBBF1-9ACD-47E8-B811-ABDCF6D82DCE}" destId="{DF39D1BB-C02F-4353-823A-B7E1677CA27C}" srcOrd="0" destOrd="0" presId="urn:microsoft.com/office/officeart/2005/8/layout/hList2"/>
    <dgm:cxn modelId="{D20424DA-2B76-493C-9D2A-1B1FBCA783A1}" type="presOf" srcId="{247631E6-F3A6-4337-9889-110ABD57FF57}" destId="{33F25161-51CF-4E00-90E7-9C7EBE66A7DC}" srcOrd="0" destOrd="4" presId="urn:microsoft.com/office/officeart/2005/8/layout/hList2"/>
    <dgm:cxn modelId="{949EFB8E-8E76-4C5E-B386-1C4D956B523F}" type="presOf" srcId="{6317AE80-7D04-45A9-AE6E-DB3BC654BA02}" destId="{A82AEDAD-065E-4B25-B927-F7F3B4C1AA8C}" srcOrd="0" destOrd="8" presId="urn:microsoft.com/office/officeart/2005/8/layout/hList2"/>
    <dgm:cxn modelId="{AB6C0A18-57EE-4BB6-80C8-ABF2017226E3}" type="presOf" srcId="{B6D63C52-6279-4782-A23C-DC131E91C887}" destId="{A82AEDAD-065E-4B25-B927-F7F3B4C1AA8C}" srcOrd="0" destOrd="1" presId="urn:microsoft.com/office/officeart/2005/8/layout/hList2"/>
    <dgm:cxn modelId="{57DF639F-1CDC-4F81-A3A2-0D55BEC94FBD}" srcId="{F5B1C850-4D91-4968-B79E-C71F7D50A8DC}" destId="{41DEDC3E-40A0-49C2-8B67-6A83F0637619}" srcOrd="2" destOrd="0" parTransId="{BE0EC984-0EF3-4B6D-A582-EF10DAE541D1}" sibTransId="{BEC368E0-AEEE-46F7-B0F3-025BB8D223B2}"/>
    <dgm:cxn modelId="{9A8E8635-820B-43B5-B9D8-E3BF360E7586}" srcId="{F5B1C850-4D91-4968-B79E-C71F7D50A8DC}" destId="{B6D63C52-6279-4782-A23C-DC131E91C887}" srcOrd="1" destOrd="0" parTransId="{D725C56F-FAB6-40E1-BEF5-A17A78B6035E}" sibTransId="{7532BEEC-7A85-4E89-8BFF-EF1FB3FC07C1}"/>
    <dgm:cxn modelId="{C9CF906E-9C79-42E6-8330-4F5AF87243E2}" type="presOf" srcId="{F41DB6E9-F33D-429B-9074-3EA6E10DCEC3}" destId="{33F25161-51CF-4E00-90E7-9C7EBE66A7DC}" srcOrd="0" destOrd="1" presId="urn:microsoft.com/office/officeart/2005/8/layout/hList2"/>
    <dgm:cxn modelId="{F9ABA010-B4ED-4164-AACC-55EA378A5284}" srcId="{480EBBF1-9ACD-47E8-B811-ABDCF6D82DCE}" destId="{54B19539-F270-4491-AF3F-D0A7968D55EB}" srcOrd="2" destOrd="0" parTransId="{C0ACA844-6425-45EB-8902-3DF02312D423}" sibTransId="{ECB6D569-F4B1-44F7-BCC4-0122C5296258}"/>
    <dgm:cxn modelId="{77352BA1-93BB-4DBE-A65A-56750255812D}" srcId="{F5B1C850-4D91-4968-B79E-C71F7D50A8DC}" destId="{0BDE4932-AF43-4D68-8DEB-C5CC1B8D3163}" srcOrd="5" destOrd="0" parTransId="{826BCFC4-224D-4B17-ACE5-C6875EFB78A7}" sibTransId="{1D43049C-A5F2-447A-8D33-82E55346D594}"/>
    <dgm:cxn modelId="{80A65342-FEAB-4DD8-9E56-78500DA20EB0}" type="presOf" srcId="{727E4638-47DC-4761-A9D9-C5AB4702D400}" destId="{84B47A19-D762-40C9-A4DA-05BF4CC3BA0D}" srcOrd="0" destOrd="0" presId="urn:microsoft.com/office/officeart/2005/8/layout/hList2"/>
    <dgm:cxn modelId="{E8DD5BC8-9127-4737-8672-F6C26D575377}" srcId="{F5B1C850-4D91-4968-B79E-C71F7D50A8DC}" destId="{B1E5386D-E16E-4290-BF0B-327E350BE847}" srcOrd="6" destOrd="0" parTransId="{209C47BB-472B-40DC-A970-B429C44543D7}" sibTransId="{D8949600-99B8-43E9-BF0F-FB6C64BC40F7}"/>
    <dgm:cxn modelId="{8EB145B5-5C5B-401C-9020-0C7753E0BD6F}" srcId="{54B19539-F270-4491-AF3F-D0A7968D55EB}" destId="{79F128BA-B8CB-4918-ACEA-1EC1E4158B4D}" srcOrd="1" destOrd="0" parTransId="{5B73F212-513B-4F31-8672-5554B90557A5}" sibTransId="{6B826B23-9D43-4070-9CDD-49880E029286}"/>
    <dgm:cxn modelId="{30184A7E-C172-428B-BB8F-8037641581B1}" type="presOf" srcId="{54B19539-F270-4491-AF3F-D0A7968D55EB}" destId="{635D1502-3DB5-4389-8952-DA1D03C5726F}" srcOrd="0" destOrd="0" presId="urn:microsoft.com/office/officeart/2005/8/layout/hList2"/>
    <dgm:cxn modelId="{E195E856-88D6-4B49-83BE-FFED022D2EFF}" srcId="{F5B1C850-4D91-4968-B79E-C71F7D50A8DC}" destId="{51A9BF3F-5F17-461F-92E3-7F37BF344122}" srcOrd="3" destOrd="0" parTransId="{A7536867-B05F-45B8-8482-51F3C606F9CE}" sibTransId="{87D5A266-499C-47F8-B10E-B4F9A8032EE4}"/>
    <dgm:cxn modelId="{EEEDC3EC-5B28-4F3A-B688-3AE403F417FC}" srcId="{480EBBF1-9ACD-47E8-B811-ABDCF6D82DCE}" destId="{8E25926B-CF5F-465D-9B64-89A1864CC668}" srcOrd="1" destOrd="0" parTransId="{A7C0DF47-B41C-4C7C-AEB6-43A70132B323}" sibTransId="{088C4568-59E5-4316-847C-6E8A37A8EFC7}"/>
    <dgm:cxn modelId="{0761F078-5AE9-4814-A1C0-90E4B0EBFFB9}" type="presOf" srcId="{BE92B93D-075A-4EFD-B83A-ED803F0AF3C0}" destId="{A82AEDAD-065E-4B25-B927-F7F3B4C1AA8C}" srcOrd="0" destOrd="4" presId="urn:microsoft.com/office/officeart/2005/8/layout/hList2"/>
    <dgm:cxn modelId="{9D4D9509-C0FB-4AA8-9150-278F393FECDE}" type="presOf" srcId="{F5B1C850-4D91-4968-B79E-C71F7D50A8DC}" destId="{6D5B780E-DE70-4E6D-8BC7-491F0597DC43}" srcOrd="0" destOrd="0" presId="urn:microsoft.com/office/officeart/2005/8/layout/hList2"/>
    <dgm:cxn modelId="{AD3AD7D0-851A-447A-9CFC-7E98742AA914}" type="presOf" srcId="{F5191042-775D-4707-B268-54CFEF28729A}" destId="{33F25161-51CF-4E00-90E7-9C7EBE66A7DC}" srcOrd="0" destOrd="0" presId="urn:microsoft.com/office/officeart/2005/8/layout/hList2"/>
    <dgm:cxn modelId="{59FDC174-45AB-4621-8492-5AB56EE9F619}" srcId="{480EBBF1-9ACD-47E8-B811-ABDCF6D82DCE}" destId="{F5B1C850-4D91-4968-B79E-C71F7D50A8DC}" srcOrd="0" destOrd="0" parTransId="{C302BE0C-02C6-494C-87A5-C176A02647A8}" sibTransId="{37D5C693-414C-4382-A102-8D3E04948551}"/>
    <dgm:cxn modelId="{3503BD4E-3A50-4CC3-BB9C-4410E6FFEF3C}" srcId="{F5B1C850-4D91-4968-B79E-C71F7D50A8DC}" destId="{726E072C-0378-4F85-A3BC-FF10E4829931}" srcOrd="0" destOrd="0" parTransId="{B3EDEB97-6532-46AE-B173-03E2525E20F1}" sibTransId="{7D84BBB6-A308-40D4-9343-2DA44A218330}"/>
    <dgm:cxn modelId="{5CC22EC5-FC32-4B8F-B28D-7ED60A937183}" srcId="{54B19539-F270-4491-AF3F-D0A7968D55EB}" destId="{CEF6DE8F-36AF-4414-A807-19B75536849A}" srcOrd="3" destOrd="0" parTransId="{618378E9-643E-4940-9C49-FD0FAED0804E}" sibTransId="{B653FE7F-BD1C-448C-9E55-ED0804806662}"/>
    <dgm:cxn modelId="{F4C2A20F-8278-4774-94D3-5E79942954F9}" type="presParOf" srcId="{DF39D1BB-C02F-4353-823A-B7E1677CA27C}" destId="{54D8ACB9-1F70-413D-9B98-AC6624492AD7}" srcOrd="0" destOrd="0" presId="urn:microsoft.com/office/officeart/2005/8/layout/hList2"/>
    <dgm:cxn modelId="{CD5E22F3-1E6A-49CA-8704-8B66F33BB9B0}" type="presParOf" srcId="{54D8ACB9-1F70-413D-9B98-AC6624492AD7}" destId="{DC6EBAEF-5BBA-4CC1-B19F-07326B24D942}" srcOrd="0" destOrd="0" presId="urn:microsoft.com/office/officeart/2005/8/layout/hList2"/>
    <dgm:cxn modelId="{029B4BC4-F148-46CF-A6C3-6D90A277BDDB}" type="presParOf" srcId="{54D8ACB9-1F70-413D-9B98-AC6624492AD7}" destId="{A82AEDAD-065E-4B25-B927-F7F3B4C1AA8C}" srcOrd="1" destOrd="0" presId="urn:microsoft.com/office/officeart/2005/8/layout/hList2"/>
    <dgm:cxn modelId="{A89862D1-F209-4DE5-B9F1-6B57C171DE25}" type="presParOf" srcId="{54D8ACB9-1F70-413D-9B98-AC6624492AD7}" destId="{6D5B780E-DE70-4E6D-8BC7-491F0597DC43}" srcOrd="2" destOrd="0" presId="urn:microsoft.com/office/officeart/2005/8/layout/hList2"/>
    <dgm:cxn modelId="{8810F047-9BEA-4F1C-A294-A182395F0035}" type="presParOf" srcId="{DF39D1BB-C02F-4353-823A-B7E1677CA27C}" destId="{D8326AEF-E59A-4008-BE9E-2F4EF95A574F}" srcOrd="1" destOrd="0" presId="urn:microsoft.com/office/officeart/2005/8/layout/hList2"/>
    <dgm:cxn modelId="{6E297404-E8C5-4FDE-9BA6-C5232370F96C}" type="presParOf" srcId="{DF39D1BB-C02F-4353-823A-B7E1677CA27C}" destId="{850509EA-6C27-4E9B-A3EC-C740E43A5E2C}" srcOrd="2" destOrd="0" presId="urn:microsoft.com/office/officeart/2005/8/layout/hList2"/>
    <dgm:cxn modelId="{E30718D5-7A9F-4D68-BF06-2E1FA214293A}" type="presParOf" srcId="{850509EA-6C27-4E9B-A3EC-C740E43A5E2C}" destId="{B41E5E42-21BF-4A7B-B561-189A4E43BA9F}" srcOrd="0" destOrd="0" presId="urn:microsoft.com/office/officeart/2005/8/layout/hList2"/>
    <dgm:cxn modelId="{FB19FE34-A308-4D7C-B5EF-6A83503136E7}" type="presParOf" srcId="{850509EA-6C27-4E9B-A3EC-C740E43A5E2C}" destId="{33F25161-51CF-4E00-90E7-9C7EBE66A7DC}" srcOrd="1" destOrd="0" presId="urn:microsoft.com/office/officeart/2005/8/layout/hList2"/>
    <dgm:cxn modelId="{A5D06431-8C48-441D-869E-AD1428528C63}" type="presParOf" srcId="{850509EA-6C27-4E9B-A3EC-C740E43A5E2C}" destId="{EC363B82-66C8-42EC-A308-14ADB766C97F}" srcOrd="2" destOrd="0" presId="urn:microsoft.com/office/officeart/2005/8/layout/hList2"/>
    <dgm:cxn modelId="{B714454F-4124-4FFA-AA81-746CF0539D6C}" type="presParOf" srcId="{DF39D1BB-C02F-4353-823A-B7E1677CA27C}" destId="{39FC492E-1BCF-41B1-91F6-9D413FA237B0}" srcOrd="3" destOrd="0" presId="urn:microsoft.com/office/officeart/2005/8/layout/hList2"/>
    <dgm:cxn modelId="{F5EFEF96-0928-4D27-A173-059E96584DB7}" type="presParOf" srcId="{DF39D1BB-C02F-4353-823A-B7E1677CA27C}" destId="{75FAFB2A-4271-444D-999A-62ACD432AEDA}" srcOrd="4" destOrd="0" presId="urn:microsoft.com/office/officeart/2005/8/layout/hList2"/>
    <dgm:cxn modelId="{297273B7-1ACF-438D-B454-037559A120BB}" type="presParOf" srcId="{75FAFB2A-4271-444D-999A-62ACD432AEDA}" destId="{987B5F48-F2DF-4A78-AB55-07B3DEB6C6BF}" srcOrd="0" destOrd="0" presId="urn:microsoft.com/office/officeart/2005/8/layout/hList2"/>
    <dgm:cxn modelId="{78968F70-676E-4DE1-881E-E840D1DF19C9}" type="presParOf" srcId="{75FAFB2A-4271-444D-999A-62ACD432AEDA}" destId="{84B47A19-D762-40C9-A4DA-05BF4CC3BA0D}" srcOrd="1" destOrd="0" presId="urn:microsoft.com/office/officeart/2005/8/layout/hList2"/>
    <dgm:cxn modelId="{818A1C0F-4CFA-4994-99E4-B5C42A3A218A}" type="presParOf" srcId="{75FAFB2A-4271-444D-999A-62ACD432AEDA}" destId="{635D1502-3DB5-4389-8952-DA1D03C5726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D7B38-CE68-492C-81E4-791B8FDDC47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1127-52BE-418C-8004-68A9E6F7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7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4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8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8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7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7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3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1127-52BE-418C-8004-68A9E6F7FB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9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9280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0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31618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6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8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6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3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32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79C5D-2A6F-F04D-97DA-BEF2467B64E4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41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232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9869" y="1052187"/>
            <a:ext cx="9870510" cy="3757808"/>
          </a:xfrm>
        </p:spPr>
        <p:txBody>
          <a:bodyPr/>
          <a:lstStyle/>
          <a:p>
            <a:r>
              <a:rPr lang="ru-RU" sz="2800" dirty="0" smtClean="0"/>
              <a:t>Круглый стол </a:t>
            </a:r>
            <a:br>
              <a:rPr lang="ru-RU" sz="2800" dirty="0" smtClean="0"/>
            </a:br>
            <a:r>
              <a:rPr lang="ru-RU" sz="2800" dirty="0" smtClean="0"/>
              <a:t>«Содержание и методика преподавания учебного предмета «Труд  (технология)» согласно требованиям ФГОС НОО и ФГОС ООО. Преемственность»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3600" dirty="0" smtClean="0"/>
              <a:t>Технологическая преемственность изделия в контексте обработки материалов»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041" y="5058569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Леонтьева Марина </a:t>
            </a:r>
            <a:r>
              <a:rPr lang="ru-RU" dirty="0" err="1" smtClean="0"/>
              <a:t>Алимпиевна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Рук. СГПС учителей труда (технология) г. Красноярска</a:t>
            </a:r>
          </a:p>
          <a:p>
            <a:r>
              <a:rPr lang="ru-RU" dirty="0" smtClean="0"/>
              <a:t>24.03.2025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6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490" y="254480"/>
            <a:ext cx="9601200" cy="1485900"/>
          </a:xfrm>
        </p:spPr>
        <p:txBody>
          <a:bodyPr/>
          <a:lstStyle/>
          <a:p>
            <a:r>
              <a:rPr lang="ru-RU" dirty="0" smtClean="0"/>
              <a:t>Три направления решения проблемы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2140539"/>
              </p:ext>
            </p:extLst>
          </p:nvPr>
        </p:nvGraphicFramePr>
        <p:xfrm>
          <a:off x="724619" y="719666"/>
          <a:ext cx="11024558" cy="586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3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23" y="682581"/>
            <a:ext cx="7242220" cy="54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и цель преемственности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336" y="1860605"/>
            <a:ext cx="3275100" cy="434141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049" y="1795824"/>
            <a:ext cx="3490624" cy="4406193"/>
          </a:xfrm>
          <a:prstGeom prst="rect">
            <a:avLst/>
          </a:prstGeom>
        </p:spPr>
      </p:pic>
      <p:sp>
        <p:nvSpPr>
          <p:cNvPr id="8" name="Двойная стрелка влево/вправо 7"/>
          <p:cNvSpPr/>
          <p:nvPr/>
        </p:nvSpPr>
        <p:spPr>
          <a:xfrm>
            <a:off x="5016436" y="3649649"/>
            <a:ext cx="1948907" cy="5009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содержания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27" t="20539" r="21616" b="6689"/>
          <a:stretch/>
        </p:blipFill>
        <p:spPr>
          <a:xfrm>
            <a:off x="753386" y="1667657"/>
            <a:ext cx="6186184" cy="459946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0515" y="1491825"/>
            <a:ext cx="4412612" cy="51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801667" y="801666"/>
            <a:ext cx="5749446" cy="6526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Модуль «Робототехника»</a:t>
            </a:r>
            <a:br>
              <a:rPr lang="ru-RU" b="1" dirty="0"/>
            </a:br>
            <a:r>
              <a:rPr lang="ru-RU" b="1" dirty="0"/>
              <a:t>5 класс</a:t>
            </a:r>
            <a:br>
              <a:rPr lang="ru-RU" b="1" dirty="0"/>
            </a:br>
            <a:endParaRPr lang="ru-RU" dirty="0"/>
          </a:p>
          <a:p>
            <a:r>
              <a:rPr lang="ru-RU" dirty="0"/>
              <a:t>Чтение схем. Сборка роботизированной конструкции по готовой схеме</a:t>
            </a:r>
            <a:r>
              <a:rPr lang="ru-RU" dirty="0" smtClean="0"/>
              <a:t>.</a:t>
            </a:r>
          </a:p>
          <a:p>
            <a:r>
              <a:rPr lang="ru-RU" dirty="0"/>
              <a:t>Мир профессий. Профессии в области робототехники.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037545" y="801665"/>
            <a:ext cx="5949863" cy="6526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Модуль «3</a:t>
            </a:r>
            <a:r>
              <a:rPr lang="en-US" b="1" dirty="0"/>
              <a:t>D-</a:t>
            </a:r>
            <a:r>
              <a:rPr lang="ru-RU" b="1" dirty="0"/>
              <a:t>моделирование, </a:t>
            </a:r>
            <a:r>
              <a:rPr lang="ru-RU" b="1" dirty="0" err="1"/>
              <a:t>прототипирование</a:t>
            </a:r>
            <a:r>
              <a:rPr lang="ru-RU" b="1" dirty="0"/>
              <a:t>, макетирование»</a:t>
            </a:r>
            <a:r>
              <a:rPr lang="ru-RU" dirty="0"/>
              <a:t> 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ru-RU" dirty="0"/>
              <a:t>с процессом познания носит двусторонний характер:</a:t>
            </a:r>
            <a:br>
              <a:rPr lang="ru-RU" dirty="0"/>
            </a:br>
            <a:r>
              <a:rPr lang="ru-RU" dirty="0" smtClean="0"/>
              <a:t>- анализ </a:t>
            </a:r>
            <a:r>
              <a:rPr lang="ru-RU" dirty="0"/>
              <a:t>модели позволяет выделить составляющие ее </a:t>
            </a:r>
            <a:r>
              <a:rPr lang="ru-RU" dirty="0" smtClean="0"/>
              <a:t>элементы:</a:t>
            </a:r>
          </a:p>
          <a:p>
            <a:pPr>
              <a:buFontTx/>
              <a:buChar char="-"/>
            </a:pPr>
            <a:r>
              <a:rPr lang="ru-RU" dirty="0" smtClean="0"/>
              <a:t>использование технологического подхода </a:t>
            </a:r>
            <a:r>
              <a:rPr lang="ru-RU" dirty="0"/>
              <a:t>при построении моделей,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Модуль </a:t>
            </a:r>
            <a:r>
              <a:rPr lang="ru-RU" dirty="0"/>
              <a:t>играет важную роль в формировании</a:t>
            </a:r>
            <a:br>
              <a:rPr lang="ru-RU" dirty="0"/>
            </a:br>
            <a:r>
              <a:rPr lang="ru-RU" dirty="0"/>
              <a:t>знаний и умений, необходимых для проектирования и </a:t>
            </a:r>
            <a:r>
              <a:rPr lang="ru-RU" dirty="0" smtClean="0"/>
              <a:t>усовершенствования.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15" y="3428135"/>
            <a:ext cx="3986645" cy="29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5" y="-32446"/>
            <a:ext cx="11921835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Модуль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Технологии обработки материалов и пищевых продуктов»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9709" y="1714500"/>
            <a:ext cx="7032191" cy="4922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модуле на конкретных примерах представлено освоение </a:t>
            </a:r>
            <a:r>
              <a:rPr lang="ru-RU" dirty="0" smtClean="0"/>
              <a:t>технологий обработки </a:t>
            </a:r>
            <a:r>
              <a:rPr lang="ru-RU" dirty="0"/>
              <a:t>материалов по единой схеме: </a:t>
            </a:r>
            <a:endParaRPr lang="ru-RU" dirty="0" smtClean="0"/>
          </a:p>
          <a:p>
            <a:r>
              <a:rPr lang="ru-RU" dirty="0" smtClean="0"/>
              <a:t>историко-культурное </a:t>
            </a:r>
            <a:r>
              <a:rPr lang="ru-RU" dirty="0"/>
              <a:t>значение </a:t>
            </a:r>
            <a:r>
              <a:rPr lang="ru-RU" dirty="0" smtClean="0"/>
              <a:t>материала,</a:t>
            </a:r>
            <a:endParaRPr lang="ru-RU" dirty="0"/>
          </a:p>
          <a:p>
            <a:r>
              <a:rPr lang="ru-RU" dirty="0" smtClean="0"/>
              <a:t>экспериментальное </a:t>
            </a:r>
            <a:r>
              <a:rPr lang="ru-RU" dirty="0"/>
              <a:t>изучение свойств материала, </a:t>
            </a:r>
            <a:endParaRPr lang="ru-RU" dirty="0" smtClean="0"/>
          </a:p>
          <a:p>
            <a:r>
              <a:rPr lang="ru-RU" dirty="0" smtClean="0"/>
              <a:t>знакомство </a:t>
            </a:r>
            <a:r>
              <a:rPr lang="ru-RU" dirty="0"/>
              <a:t>с </a:t>
            </a:r>
            <a:r>
              <a:rPr lang="ru-RU" dirty="0" smtClean="0"/>
              <a:t>инструментами,</a:t>
            </a:r>
            <a:r>
              <a:rPr lang="ru-RU" dirty="0"/>
              <a:t> организация рабочего места, правила безопасного использования инструментов и приспособлений, </a:t>
            </a:r>
          </a:p>
          <a:p>
            <a:r>
              <a:rPr lang="ru-RU" dirty="0" smtClean="0"/>
              <a:t>технологиями </a:t>
            </a:r>
            <a:r>
              <a:rPr lang="ru-RU" dirty="0"/>
              <a:t>обработки, </a:t>
            </a:r>
            <a:endParaRPr lang="ru-RU" dirty="0" smtClean="0"/>
          </a:p>
          <a:p>
            <a:r>
              <a:rPr lang="ru-RU" dirty="0" smtClean="0"/>
              <a:t>экологические </a:t>
            </a:r>
            <a:r>
              <a:rPr lang="ru-RU" dirty="0"/>
              <a:t>последствия</a:t>
            </a:r>
            <a:br>
              <a:rPr lang="ru-RU" dirty="0"/>
            </a:br>
            <a:r>
              <a:rPr lang="ru-RU" dirty="0"/>
              <a:t>использования материалов и применения технологий,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профессии, непосредственно связанные с получением и обработкой </a:t>
            </a:r>
            <a:r>
              <a:rPr lang="ru-RU" dirty="0" smtClean="0"/>
              <a:t>данных материалов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Модуль </a:t>
            </a:r>
            <a:r>
              <a:rPr lang="ru-RU" dirty="0"/>
              <a:t>может быть представлен как </a:t>
            </a:r>
            <a:r>
              <a:rPr lang="ru-RU" dirty="0" smtClean="0"/>
              <a:t>проектный цикл </a:t>
            </a:r>
            <a:r>
              <a:rPr lang="ru-RU" dirty="0"/>
              <a:t>по освоению технологии обработки </a:t>
            </a:r>
            <a:r>
              <a:rPr lang="ru-RU" dirty="0" smtClean="0"/>
              <a:t>материалов - результатом </a:t>
            </a:r>
            <a:r>
              <a:rPr lang="ru-RU" dirty="0"/>
              <a:t>которого будет продукт-изделие,</a:t>
            </a:r>
            <a:br>
              <a:rPr lang="ru-RU" dirty="0"/>
            </a:br>
            <a:r>
              <a:rPr lang="ru-RU" dirty="0"/>
              <a:t>изготовленный обучающимися. </a:t>
            </a: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311" y="1911002"/>
            <a:ext cx="1761665" cy="21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900" y="2124797"/>
            <a:ext cx="2222983" cy="1764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96" y="4247939"/>
            <a:ext cx="2880575" cy="2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818" y="143104"/>
            <a:ext cx="11984181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Модуль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Технологии обработки материалов и пищевых продуктов»</a:t>
            </a:r>
            <a:br>
              <a:rPr lang="ru-RU" sz="3200" b="1" dirty="0"/>
            </a:br>
            <a:r>
              <a:rPr lang="ru-RU" sz="3200" b="1" dirty="0"/>
              <a:t>5 класс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37754" y="1437773"/>
            <a:ext cx="6338456" cy="55449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ru-RU" dirty="0"/>
              <a:t>обработки конструкционных </a:t>
            </a:r>
            <a:r>
              <a:rPr lang="ru-RU" dirty="0" smtClean="0"/>
              <a:t>материалов и их свойства: бумага, текстильные материалы, дерево (общие </a:t>
            </a:r>
            <a:r>
              <a:rPr lang="ru-RU" dirty="0"/>
              <a:t>сведения о древесине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Современные технологии </a:t>
            </a:r>
            <a:r>
              <a:rPr lang="ru-RU" dirty="0" smtClean="0"/>
              <a:t>производства и получения.</a:t>
            </a:r>
            <a:r>
              <a:rPr lang="ru-RU" dirty="0"/>
              <a:t> Инструменты и </a:t>
            </a:r>
            <a:r>
              <a:rPr lang="ru-RU" dirty="0" smtClean="0"/>
              <a:t>оборудование</a:t>
            </a:r>
          </a:p>
          <a:p>
            <a:pPr marL="0" indent="0">
              <a:buNone/>
            </a:pPr>
            <a:r>
              <a:rPr lang="ru-RU" dirty="0" smtClean="0"/>
              <a:t>Проектирование</a:t>
            </a:r>
            <a:r>
              <a:rPr lang="ru-RU" dirty="0"/>
              <a:t>, моделирование, конструирование – </a:t>
            </a:r>
            <a:r>
              <a:rPr lang="ru-RU" dirty="0" smtClean="0"/>
              <a:t>основные составляющие </a:t>
            </a:r>
            <a:r>
              <a:rPr lang="ru-RU" dirty="0"/>
              <a:t>технологии.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элементы структуры технологии: </a:t>
            </a:r>
            <a:r>
              <a:rPr lang="ru-RU" dirty="0" smtClean="0"/>
              <a:t>чертеж, разметка</a:t>
            </a:r>
            <a:r>
              <a:rPr lang="ru-RU" dirty="0"/>
              <a:t>, </a:t>
            </a:r>
            <a:r>
              <a:rPr lang="ru-RU" dirty="0" smtClean="0"/>
              <a:t>действия, операции</a:t>
            </a:r>
            <a:r>
              <a:rPr lang="ru-RU" dirty="0"/>
              <a:t>, этапы.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Технологическая </a:t>
            </a:r>
            <a:r>
              <a:rPr lang="ru-RU" dirty="0"/>
              <a:t>карта.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Технологии </a:t>
            </a:r>
            <a:r>
              <a:rPr lang="ru-RU" dirty="0" smtClean="0"/>
              <a:t>обработки, производство </a:t>
            </a:r>
            <a:r>
              <a:rPr lang="ru-RU" dirty="0"/>
              <a:t>и использование человеком.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Основы материаловедения.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Основы технологии изготовления </a:t>
            </a:r>
            <a:r>
              <a:rPr lang="ru-RU" dirty="0" smtClean="0"/>
              <a:t>изделий, последовательность изготовления, контроль </a:t>
            </a:r>
            <a:r>
              <a:rPr lang="ru-RU" dirty="0"/>
              <a:t>качества</a:t>
            </a:r>
            <a:br>
              <a:rPr lang="ru-RU" dirty="0"/>
            </a:br>
            <a:r>
              <a:rPr lang="ru-RU" dirty="0"/>
              <a:t>готового изделия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Мир </a:t>
            </a:r>
            <a:r>
              <a:rPr lang="ru-RU" dirty="0"/>
              <a:t>профессий.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304808" y="1313083"/>
            <a:ext cx="4748647" cy="4152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История, культура. </a:t>
            </a:r>
            <a:r>
              <a:rPr lang="ru-RU" dirty="0" smtClean="0"/>
              <a:t>Народные </a:t>
            </a:r>
            <a:r>
              <a:rPr lang="ru-RU" dirty="0"/>
              <a:t>промыслы, декоративно- прикладное творчество.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Индивидуальный творческий (учебный) проект.</a:t>
            </a:r>
          </a:p>
          <a:p>
            <a:pPr marL="0" indent="0">
              <a:buNone/>
            </a:pPr>
            <a:r>
              <a:rPr lang="ru-RU" dirty="0"/>
              <a:t>Оценка качества изготовления проектного швейного изделия.</a:t>
            </a:r>
          </a:p>
          <a:p>
            <a:pPr marL="0" indent="0">
              <a:buNone/>
            </a:pPr>
            <a:r>
              <a:rPr lang="ru-RU" dirty="0" smtClean="0"/>
              <a:t>Интерьер </a:t>
            </a:r>
            <a:r>
              <a:rPr lang="ru-RU" dirty="0"/>
              <a:t>кухни, рациональное размещение мебели.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Утилизация бытовых </a:t>
            </a:r>
            <a:r>
              <a:rPr lang="ru-RU" dirty="0"/>
              <a:t>и пищевых отходов.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Групповой или индивидуальный проект.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807" y="4769427"/>
            <a:ext cx="2290842" cy="1257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949" y="4301615"/>
            <a:ext cx="2199169" cy="1203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2" y="5382491"/>
            <a:ext cx="2303069" cy="13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9551077"/>
              </p:ext>
            </p:extLst>
          </p:nvPr>
        </p:nvGraphicFramePr>
        <p:xfrm>
          <a:off x="621100" y="155274"/>
          <a:ext cx="11473133" cy="66449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16044"/>
                <a:gridCol w="3502782"/>
                <a:gridCol w="4954307"/>
              </a:tblGrid>
              <a:tr h="5791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Материалы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Изделия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1- 4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Изделия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5-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9 класс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07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Пластилин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Лепка предметов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Объемные фигуры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Плоские изделия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35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Природный материал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Панно,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фигурки, композиции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/>
                </a:tc>
              </a:tr>
              <a:tr h="151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Бумага, картон,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гофрированный картон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Плоские открытки, рамки.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Конструирование сложных изделий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– предметы интерьера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Рельефные формы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Архитектура 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Чертеж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(компьютерные программы для черчения)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Выкройка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Развертки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Архитектура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Макеты 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Зд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модели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76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Пластик ,</a:t>
                      </a:r>
                    </a:p>
                    <a:p>
                      <a:pPr algn="ctr"/>
                      <a:r>
                        <a:rPr lang="ru-RU" sz="1400" b="1" dirty="0" smtClean="0"/>
                        <a:t>Пластичные массы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Лепка из пластика, керамики</a:t>
                      </a:r>
                    </a:p>
                    <a:p>
                      <a:pPr algn="ctr"/>
                      <a:r>
                        <a:rPr lang="ru-RU" sz="1400" b="0" dirty="0" err="1" smtClean="0"/>
                        <a:t>Прототипирование</a:t>
                      </a:r>
                      <a:r>
                        <a:rPr lang="ru-RU" sz="1400" b="0" dirty="0" smtClean="0"/>
                        <a:t> </a:t>
                      </a:r>
                      <a:endParaRPr lang="ru-RU" sz="1400" b="0" dirty="0"/>
                    </a:p>
                  </a:txBody>
                  <a:tcPr/>
                </a:tc>
              </a:tr>
              <a:tr h="1140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Текстиль:</a:t>
                      </a:r>
                      <a:r>
                        <a:rPr lang="ru-RU" sz="1400" b="1" baseline="0" dirty="0" smtClean="0"/>
                        <a:t> н</a:t>
                      </a:r>
                      <a:r>
                        <a:rPr lang="ru-RU" sz="1400" b="1" dirty="0" smtClean="0"/>
                        <a:t>атуральные и</a:t>
                      </a:r>
                      <a:r>
                        <a:rPr lang="ru-RU" sz="1400" b="1" baseline="0" dirty="0" smtClean="0"/>
                        <a:t> с</a:t>
                      </a:r>
                      <a:r>
                        <a:rPr lang="ru-RU" sz="1400" b="1" dirty="0" smtClean="0"/>
                        <a:t>интетические ткани</a:t>
                      </a:r>
                    </a:p>
                    <a:p>
                      <a:pPr algn="ctr"/>
                      <a:r>
                        <a:rPr lang="ru-RU" sz="1400" b="1" dirty="0" smtClean="0"/>
                        <a:t>Пряжа, нитки швейные и мулине</a:t>
                      </a:r>
                    </a:p>
                    <a:p>
                      <a:pPr algn="ctr"/>
                      <a:r>
                        <a:rPr lang="ru-RU" sz="1400" b="1" dirty="0" smtClean="0"/>
                        <a:t>Текстильная фурнитура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Салфетки</a:t>
                      </a:r>
                    </a:p>
                    <a:p>
                      <a:pPr algn="ctr"/>
                      <a:r>
                        <a:rPr lang="ru-RU" sz="1400" b="0" dirty="0" smtClean="0"/>
                        <a:t>Мелкие изделия</a:t>
                      </a:r>
                    </a:p>
                    <a:p>
                      <a:pPr algn="ctr"/>
                      <a:r>
                        <a:rPr lang="ru-RU" sz="1400" b="0" dirty="0" smtClean="0"/>
                        <a:t>Ручные стежки и строчки</a:t>
                      </a:r>
                    </a:p>
                    <a:p>
                      <a:pPr algn="ctr"/>
                      <a:r>
                        <a:rPr lang="ru-RU" sz="1400" b="0" dirty="0" smtClean="0"/>
                        <a:t>Вышивка </a:t>
                      </a:r>
                    </a:p>
                    <a:p>
                      <a:pPr algn="ctr"/>
                      <a:r>
                        <a:rPr lang="ru-RU" sz="1400" b="0" dirty="0" smtClean="0"/>
                        <a:t>Пришивание швейной фурнитуры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Швейные изделия на швейной машинке, вышивальной машинке с ЧПУ</a:t>
                      </a:r>
                    </a:p>
                    <a:p>
                      <a:pPr algn="ctr"/>
                      <a:r>
                        <a:rPr lang="ru-RU" sz="1400" b="0" dirty="0" smtClean="0"/>
                        <a:t>Аксессуары </a:t>
                      </a:r>
                      <a:endParaRPr lang="ru-RU" sz="1400" b="0" dirty="0"/>
                    </a:p>
                  </a:txBody>
                  <a:tcPr/>
                </a:tc>
              </a:tr>
              <a:tr h="8914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Металл:</a:t>
                      </a:r>
                      <a:r>
                        <a:rPr lang="ru-RU" sz="14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фольга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Проволока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Оцинкованный лист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Конструирование сложных изделий – рельефы</a:t>
                      </a:r>
                    </a:p>
                    <a:p>
                      <a:pPr algn="ctr"/>
                      <a:r>
                        <a:rPr lang="ru-RU" sz="1400" b="0" dirty="0" smtClean="0"/>
                        <a:t>Трансформация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Чеканка </a:t>
                      </a:r>
                    </a:p>
                    <a:p>
                      <a:pPr algn="ctr"/>
                      <a:r>
                        <a:rPr lang="ru-RU" sz="1400" b="0" dirty="0" smtClean="0"/>
                        <a:t>Изделия</a:t>
                      </a:r>
                      <a:r>
                        <a:rPr lang="ru-RU" sz="1400" b="0" baseline="0" dirty="0" smtClean="0"/>
                        <a:t> из проволоки</a:t>
                      </a:r>
                    </a:p>
                    <a:p>
                      <a:pPr algn="ctr"/>
                      <a:r>
                        <a:rPr lang="ru-RU" sz="1400" b="0" baseline="0" dirty="0" smtClean="0"/>
                        <a:t>Изделия из оцинкованного листа - совок</a:t>
                      </a:r>
                      <a:endParaRPr lang="ru-RU" sz="1400" b="0" dirty="0"/>
                    </a:p>
                  </a:txBody>
                  <a:tcPr/>
                </a:tc>
              </a:tr>
              <a:tr h="5120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Древесина</a:t>
                      </a:r>
                      <a:r>
                        <a:rPr lang="ru-RU" sz="1400" b="1" baseline="0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Брусок, спилы, ДВП – подставки, разделочные доски </a:t>
                      </a:r>
                    </a:p>
                    <a:p>
                      <a:pPr algn="ctr"/>
                      <a:r>
                        <a:rPr lang="ru-RU" sz="1400" b="0" dirty="0" smtClean="0"/>
                        <a:t>Ручная и</a:t>
                      </a:r>
                      <a:r>
                        <a:rPr lang="ru-RU" sz="1400" b="0" baseline="0" dirty="0" smtClean="0"/>
                        <a:t> м</a:t>
                      </a:r>
                      <a:r>
                        <a:rPr lang="ru-RU" sz="1400" b="0" dirty="0" smtClean="0"/>
                        <a:t>еханическая обработка – станки,</a:t>
                      </a:r>
                      <a:r>
                        <a:rPr lang="ru-RU" sz="1400" b="0" baseline="0" dirty="0" smtClean="0"/>
                        <a:t> станки с ЧПУ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996" y="182066"/>
            <a:ext cx="9601200" cy="1485900"/>
          </a:xfrm>
        </p:spPr>
        <p:txBody>
          <a:bodyPr/>
          <a:lstStyle/>
          <a:p>
            <a:pPr algn="ctr"/>
            <a:r>
              <a:rPr lang="ru-RU" b="1" dirty="0"/>
              <a:t>Модуль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Компьютерная графика. Черчение»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0113" y="1667966"/>
            <a:ext cx="4882551" cy="32663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Знакомство области </a:t>
            </a:r>
            <a:r>
              <a:rPr lang="ru-RU" dirty="0"/>
              <a:t>применения графической информации, с различными </a:t>
            </a:r>
            <a:r>
              <a:rPr lang="ru-RU" dirty="0" smtClean="0"/>
              <a:t>типами графических </a:t>
            </a:r>
            <a:r>
              <a:rPr lang="ru-RU" dirty="0"/>
              <a:t>изображений и их </a:t>
            </a:r>
            <a:r>
              <a:rPr lang="ru-RU" dirty="0" smtClean="0"/>
              <a:t>элементами.</a:t>
            </a:r>
          </a:p>
          <a:p>
            <a:pPr marL="0" indent="0">
              <a:buNone/>
            </a:pPr>
            <a:r>
              <a:rPr lang="ru-RU" dirty="0" smtClean="0"/>
              <a:t>Учатся </a:t>
            </a:r>
            <a:r>
              <a:rPr lang="ru-RU" dirty="0"/>
              <a:t>применять </a:t>
            </a:r>
            <a:r>
              <a:rPr lang="ru-RU" dirty="0" smtClean="0"/>
              <a:t>чертежные инструменты</a:t>
            </a:r>
            <a:r>
              <a:rPr lang="ru-RU" dirty="0"/>
              <a:t>, читать и выполнять чертежи на бумажном носителе с </a:t>
            </a:r>
            <a:r>
              <a:rPr lang="ru-RU" dirty="0" smtClean="0"/>
              <a:t>соблюдением основных </a:t>
            </a:r>
            <a:r>
              <a:rPr lang="ru-RU" dirty="0"/>
              <a:t>правил, знакомятся с </a:t>
            </a:r>
            <a:r>
              <a:rPr lang="ru-RU" dirty="0" smtClean="0"/>
              <a:t>инструментами.</a:t>
            </a:r>
          </a:p>
          <a:p>
            <a:pPr marL="0" indent="0">
              <a:buNone/>
            </a:pPr>
            <a:r>
              <a:rPr lang="ru-RU" dirty="0" smtClean="0"/>
              <a:t>Знакомятся </a:t>
            </a:r>
            <a:r>
              <a:rPr lang="ru-RU" dirty="0"/>
              <a:t>с видами конструкторской документации и </a:t>
            </a:r>
            <a:r>
              <a:rPr lang="ru-RU" dirty="0" smtClean="0"/>
              <a:t>графических моделей</a:t>
            </a:r>
            <a:r>
              <a:rPr lang="ru-RU" dirty="0"/>
              <a:t>, овладевают навыками чтения, выполнения и оформления </a:t>
            </a:r>
            <a:r>
              <a:rPr lang="ru-RU" dirty="0" smtClean="0"/>
              <a:t>сборочных чертежей</a:t>
            </a:r>
            <a:r>
              <a:rPr lang="ru-RU" dirty="0"/>
              <a:t>, ручными и автоматизированными способами подготовки </a:t>
            </a:r>
            <a:r>
              <a:rPr lang="ru-RU" dirty="0" smtClean="0"/>
              <a:t>чертежей, эскизов </a:t>
            </a:r>
            <a:r>
              <a:rPr lang="ru-RU" dirty="0"/>
              <a:t>и технических рисунков деталей, осуществления расчетов по чертежам.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2997" y="1667966"/>
            <a:ext cx="5959828" cy="43015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Виды </a:t>
            </a:r>
            <a:r>
              <a:rPr lang="ru-RU" dirty="0"/>
              <a:t>и области применения графической информации (</a:t>
            </a:r>
            <a:r>
              <a:rPr lang="ru-RU" dirty="0" smtClean="0"/>
              <a:t>графических изображений).</a:t>
            </a:r>
          </a:p>
          <a:p>
            <a:pPr marL="0" indent="0">
              <a:buNone/>
            </a:pPr>
            <a:r>
              <a:rPr lang="ru-RU" dirty="0" smtClean="0"/>
              <a:t>Основы </a:t>
            </a:r>
            <a:r>
              <a:rPr lang="ru-RU" dirty="0"/>
              <a:t>графической грамоты. Графические материалы и инструменты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Типы </a:t>
            </a:r>
            <a:r>
              <a:rPr lang="ru-RU" dirty="0"/>
              <a:t>графических изображений (рисунок, диаграмма, графики, графы, </a:t>
            </a:r>
            <a:r>
              <a:rPr lang="ru-RU" dirty="0" smtClean="0"/>
              <a:t>эскиз, технический </a:t>
            </a:r>
            <a:r>
              <a:rPr lang="ru-RU" dirty="0"/>
              <a:t>рисунок, чертеж, схема, карта, пиктограмма и другое).</a:t>
            </a:r>
            <a:br>
              <a:rPr lang="ru-RU" dirty="0"/>
            </a:br>
            <a:r>
              <a:rPr lang="ru-RU" dirty="0"/>
              <a:t>Основные элементы графических изображений (точка, линия, контур, </a:t>
            </a:r>
            <a:r>
              <a:rPr lang="ru-RU" dirty="0" smtClean="0"/>
              <a:t>буквы и </a:t>
            </a:r>
            <a:r>
              <a:rPr lang="ru-RU" dirty="0"/>
              <a:t>цифры, условные знаки).</a:t>
            </a:r>
            <a:br>
              <a:rPr lang="ru-RU" dirty="0"/>
            </a:br>
            <a:r>
              <a:rPr lang="ru-RU" dirty="0"/>
              <a:t>Правила построения чертежей (рамка, основная надпись, масштаб, </a:t>
            </a:r>
            <a:r>
              <a:rPr lang="ru-RU" dirty="0" smtClean="0"/>
              <a:t>виды, нанесение </a:t>
            </a:r>
            <a:r>
              <a:rPr lang="ru-RU" dirty="0"/>
              <a:t>размеров).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Мир профессий. Профессии, связанные с черчением, их востребованность</a:t>
            </a:r>
            <a:br>
              <a:rPr lang="ru-RU" dirty="0"/>
            </a:br>
            <a:r>
              <a:rPr lang="ru-RU" dirty="0"/>
              <a:t>на рынке труда.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728" y="4934308"/>
            <a:ext cx="3230524" cy="1561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94" y="4814415"/>
            <a:ext cx="2556164" cy="1755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615" y="5426015"/>
            <a:ext cx="2987928" cy="994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943" y="4934309"/>
            <a:ext cx="2088601" cy="15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732" y="-90578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«Мозговой штурм» </a:t>
            </a:r>
            <a:br>
              <a:rPr lang="ru-RU" dirty="0" smtClean="0"/>
            </a:br>
            <a:r>
              <a:rPr lang="ru-RU" dirty="0" smtClean="0"/>
              <a:t>- моделирование практических заданий 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51397731"/>
              </p:ext>
            </p:extLst>
          </p:nvPr>
        </p:nvGraphicFramePr>
        <p:xfrm>
          <a:off x="1712823" y="652372"/>
          <a:ext cx="9190966" cy="594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Овал 10"/>
          <p:cNvSpPr/>
          <p:nvPr/>
        </p:nvSpPr>
        <p:spPr>
          <a:xfrm>
            <a:off x="655607" y="3735238"/>
            <a:ext cx="3347049" cy="158726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Индивидуальное учебное задание</a:t>
            </a: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104182" y="1664898"/>
            <a:ext cx="3303916" cy="15958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Коллективный </a:t>
            </a:r>
            <a:r>
              <a:rPr lang="ru-RU" b="1" dirty="0" smtClean="0"/>
              <a:t>проект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7591246" y="1531187"/>
            <a:ext cx="3965275" cy="20444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Комплексное задание: изделие, объект, предмет.</a:t>
            </a:r>
          </a:p>
          <a:p>
            <a:r>
              <a:rPr lang="ru-RU" b="1" dirty="0"/>
              <a:t>Рисунок</a:t>
            </a:r>
          </a:p>
          <a:p>
            <a:pPr algn="ctr"/>
            <a:r>
              <a:rPr lang="ru-RU" b="1" dirty="0"/>
              <a:t>Эскиз</a:t>
            </a:r>
          </a:p>
          <a:p>
            <a:r>
              <a:rPr lang="ru-RU" b="1" dirty="0"/>
              <a:t>Чертеж</a:t>
            </a: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729931" y="3968150"/>
            <a:ext cx="3332673" cy="17770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Комплексное задание: </a:t>
            </a:r>
            <a:r>
              <a:rPr lang="ru-RU" b="1" dirty="0" smtClean="0"/>
              <a:t>ручная обработка материала</a:t>
            </a:r>
            <a:endParaRPr lang="ru-RU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5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757</TotalTime>
  <Words>560</Words>
  <Application>Microsoft Office PowerPoint</Application>
  <PresentationFormat>Широкоэкранный</PresentationFormat>
  <Paragraphs>146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Franklin Gothic Book</vt:lpstr>
      <vt:lpstr>Crop</vt:lpstr>
      <vt:lpstr>Круглый стол  «Содержание и методика преподавания учебного предмета «Труд  (технология)» согласно требованиям ФГОС НОО и ФГОС ООО. Преемственность»  «Технологическая преемственность изделия в контексте обработки материалов»</vt:lpstr>
      <vt:lpstr>Актуальность и цель преемственности</vt:lpstr>
      <vt:lpstr>Реализация содержания</vt:lpstr>
      <vt:lpstr>Презентация PowerPoint</vt:lpstr>
      <vt:lpstr>Модуль  «Технологии обработки материалов и пищевых продуктов»</vt:lpstr>
      <vt:lpstr>Модуль  «Технологии обработки материалов и пищевых продуктов» 5 класс</vt:lpstr>
      <vt:lpstr>Презентация PowerPoint</vt:lpstr>
      <vt:lpstr>Модуль  «Компьютерная графика. Черчение»</vt:lpstr>
      <vt:lpstr>«Мозговой штурм»  - моделирование практических заданий </vt:lpstr>
      <vt:lpstr>Три направления решения проблемы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 преемственность изделия в контексте обработки материалов</dc:title>
  <dc:creator>класс 3-1-12</dc:creator>
  <cp:lastModifiedBy>Михаил Кучеренко</cp:lastModifiedBy>
  <cp:revision>74</cp:revision>
  <dcterms:created xsi:type="dcterms:W3CDTF">2025-03-23T03:58:28Z</dcterms:created>
  <dcterms:modified xsi:type="dcterms:W3CDTF">2025-03-25T08:10:47Z</dcterms:modified>
</cp:coreProperties>
</file>