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0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12.jpeg" ContentType="image/jpeg"/>
  <Override PartName="/ppt/media/image8.jpeg" ContentType="image/jpeg"/>
  <Override PartName="/ppt/media/image13.jpeg" ContentType="image/jpeg"/>
  <Override PartName="/ppt/media/image9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254BE61-E510-45B2-B81D-FAEFD305E54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A6E8F7D-706E-43FB-8644-F26737F1228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1011240" y="846000"/>
            <a:ext cx="5749560" cy="323496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52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11993D8-1EBA-4717-990F-E8A12593D45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522B06C-D83B-45C9-A916-14A90DFBD71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F906703-2D9A-4457-A670-52958377EFCA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41604C7-5A83-4440-831C-03B5B752AB48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CE71212-7E76-4401-8ED9-E1C11BCC253C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35C6923-F5F5-40FC-9A20-3F1EF182D91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79838D1-CD39-4C74-8B0B-828A2F957CB1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C99053B-18F3-41D6-A08F-7B6A6438346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E1BC0F7-9E92-44C4-BB48-2F7DEB3F535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DF0CB3E-E71D-454D-8F55-025B67D4CBA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5E64622-0955-4631-A6A4-08DE4E9CAE2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E01564A-4866-45C7-BB63-70C00457CCE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E8EC6D5-07F1-417F-98A4-C1742BDB4AB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2E0DE55-5FE6-484D-BD99-311883D1AB3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903FA21-37EF-4E3A-9478-AB85851C321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1009800" y="846000"/>
            <a:ext cx="5752080" cy="323568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40160" y="4402440"/>
            <a:ext cx="6291000" cy="474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10084680" cy="5668920"/>
          </a:xfrm>
          <a:prstGeom prst="rect">
            <a:avLst/>
          </a:prstGeom>
          <a:ln w="126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2"/>
          <p:cNvSpPr/>
          <p:nvPr/>
        </p:nvSpPr>
        <p:spPr>
          <a:xfrm>
            <a:off x="2298960" y="1770480"/>
            <a:ext cx="5993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Профориентационная площадка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«Угадай профессию»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Прямоугольник 1"/>
          <p:cNvSpPr/>
          <p:nvPr/>
        </p:nvSpPr>
        <p:spPr>
          <a:xfrm>
            <a:off x="5295600" y="3529440"/>
            <a:ext cx="4243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Снегирев Александр Александрович,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учитель технологии МБОУ СШ №155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3604320" cy="3152880"/>
          </a:xfrm>
          <a:prstGeom prst="rect">
            <a:avLst/>
          </a:prstGeom>
          <a:ln w="12600">
            <a:noFill/>
          </a:ln>
        </p:spPr>
      </p:pic>
      <p:pic>
        <p:nvPicPr>
          <p:cNvPr id="68" name="Рисунок 2" descr=""/>
          <p:cNvPicPr/>
          <p:nvPr/>
        </p:nvPicPr>
        <p:blipFill>
          <a:blip r:embed="rId2"/>
          <a:stretch/>
        </p:blipFill>
        <p:spPr>
          <a:xfrm>
            <a:off x="0" y="3108960"/>
            <a:ext cx="3952800" cy="2651400"/>
          </a:xfrm>
          <a:prstGeom prst="rect">
            <a:avLst/>
          </a:prstGeom>
          <a:ln w="12600">
            <a:noFill/>
          </a:ln>
        </p:spPr>
      </p:pic>
      <p:pic>
        <p:nvPicPr>
          <p:cNvPr id="69" name="Рисунок 3" descr=""/>
          <p:cNvPicPr/>
          <p:nvPr/>
        </p:nvPicPr>
        <p:blipFill>
          <a:blip r:embed="rId3"/>
          <a:stretch/>
        </p:blipFill>
        <p:spPr>
          <a:xfrm>
            <a:off x="3474720" y="5760"/>
            <a:ext cx="3467880" cy="3010680"/>
          </a:xfrm>
          <a:prstGeom prst="rect">
            <a:avLst/>
          </a:prstGeom>
          <a:ln w="12600">
            <a:noFill/>
          </a:ln>
        </p:spPr>
      </p:pic>
      <p:pic>
        <p:nvPicPr>
          <p:cNvPr id="70" name="Рисунок 4" descr=""/>
          <p:cNvPicPr/>
          <p:nvPr/>
        </p:nvPicPr>
        <p:blipFill>
          <a:blip r:embed="rId4"/>
          <a:stretch/>
        </p:blipFill>
        <p:spPr>
          <a:xfrm>
            <a:off x="3953880" y="3200400"/>
            <a:ext cx="2903040" cy="2513160"/>
          </a:xfrm>
          <a:prstGeom prst="rect">
            <a:avLst/>
          </a:prstGeom>
          <a:ln w="12600">
            <a:noFill/>
          </a:ln>
        </p:spPr>
      </p:pic>
      <p:pic>
        <p:nvPicPr>
          <p:cNvPr id="71" name="Рисунок 5" descr=""/>
          <p:cNvPicPr/>
          <p:nvPr/>
        </p:nvPicPr>
        <p:blipFill>
          <a:blip r:embed="rId5"/>
          <a:stretch/>
        </p:blipFill>
        <p:spPr>
          <a:xfrm>
            <a:off x="6919200" y="360"/>
            <a:ext cx="4235400" cy="5668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1" descr=""/>
          <p:cNvPicPr/>
          <p:nvPr/>
        </p:nvPicPr>
        <p:blipFill>
          <a:blip r:embed="rId1"/>
          <a:stretch/>
        </p:blipFill>
        <p:spPr>
          <a:xfrm>
            <a:off x="0" y="-45000"/>
            <a:ext cx="2787120" cy="2787120"/>
          </a:xfrm>
          <a:prstGeom prst="rect">
            <a:avLst/>
          </a:prstGeom>
          <a:ln w="12600">
            <a:noFill/>
          </a:ln>
        </p:spPr>
      </p:pic>
      <p:pic>
        <p:nvPicPr>
          <p:cNvPr id="73" name="Рисунок 2" descr=""/>
          <p:cNvPicPr/>
          <p:nvPr/>
        </p:nvPicPr>
        <p:blipFill>
          <a:blip r:embed="rId2"/>
          <a:stretch/>
        </p:blipFill>
        <p:spPr>
          <a:xfrm>
            <a:off x="2743200" y="-12240"/>
            <a:ext cx="2467800" cy="2662920"/>
          </a:xfrm>
          <a:prstGeom prst="rect">
            <a:avLst/>
          </a:prstGeom>
          <a:ln w="12600">
            <a:noFill/>
          </a:ln>
        </p:spPr>
      </p:pic>
      <p:pic>
        <p:nvPicPr>
          <p:cNvPr id="74" name="Рисунок 3" descr=""/>
          <p:cNvPicPr/>
          <p:nvPr/>
        </p:nvPicPr>
        <p:blipFill>
          <a:blip r:embed="rId3"/>
          <a:stretch/>
        </p:blipFill>
        <p:spPr>
          <a:xfrm>
            <a:off x="-78120" y="3017520"/>
            <a:ext cx="2545920" cy="2586240"/>
          </a:xfrm>
          <a:prstGeom prst="rect">
            <a:avLst/>
          </a:prstGeom>
          <a:ln w="12600">
            <a:noFill/>
          </a:ln>
        </p:spPr>
      </p:pic>
      <p:pic>
        <p:nvPicPr>
          <p:cNvPr id="75" name="Рисунок 4" descr=""/>
          <p:cNvPicPr/>
          <p:nvPr/>
        </p:nvPicPr>
        <p:blipFill>
          <a:blip r:embed="rId4"/>
          <a:stretch/>
        </p:blipFill>
        <p:spPr>
          <a:xfrm>
            <a:off x="2468880" y="2943000"/>
            <a:ext cx="3043080" cy="2542320"/>
          </a:xfrm>
          <a:prstGeom prst="rect">
            <a:avLst/>
          </a:prstGeom>
          <a:ln w="12600">
            <a:noFill/>
          </a:ln>
        </p:spPr>
      </p:pic>
      <p:pic>
        <p:nvPicPr>
          <p:cNvPr id="76" name="Рисунок 5" descr=""/>
          <p:cNvPicPr/>
          <p:nvPr/>
        </p:nvPicPr>
        <p:blipFill>
          <a:blip r:embed="rId5"/>
          <a:stretch/>
        </p:blipFill>
        <p:spPr>
          <a:xfrm>
            <a:off x="5281920" y="-12240"/>
            <a:ext cx="5415480" cy="5668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846160" y="1508760"/>
            <a:ext cx="5668200" cy="210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Профориентационная игра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«Крокодил»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1" descr=""/>
          <p:cNvPicPr/>
          <p:nvPr/>
        </p:nvPicPr>
        <p:blipFill>
          <a:blip r:embed="rId1"/>
          <a:stretch/>
        </p:blipFill>
        <p:spPr>
          <a:xfrm>
            <a:off x="1280160" y="360"/>
            <a:ext cx="8501400" cy="5668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1" descr=""/>
          <p:cNvPicPr/>
          <p:nvPr/>
        </p:nvPicPr>
        <p:blipFill>
          <a:blip r:embed="rId1"/>
          <a:stretch/>
        </p:blipFill>
        <p:spPr>
          <a:xfrm>
            <a:off x="1554480" y="360"/>
            <a:ext cx="8506800" cy="5668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1" descr=""/>
          <p:cNvPicPr/>
          <p:nvPr/>
        </p:nvPicPr>
        <p:blipFill>
          <a:blip r:embed="rId1"/>
          <a:stretch/>
        </p:blipFill>
        <p:spPr>
          <a:xfrm>
            <a:off x="1463040" y="0"/>
            <a:ext cx="8492760" cy="5668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265120" y="1839240"/>
            <a:ext cx="7108560" cy="1551960"/>
          </a:xfrm>
          <a:custGeom>
            <a:avLst/>
            <a:gdLst>
              <a:gd name="textAreaLeft" fmla="*/ 0 w 7108560"/>
              <a:gd name="textAreaRight" fmla="*/ 7108920 w 7108560"/>
              <a:gd name="textAreaTop" fmla="*/ 0 h 1551960"/>
              <a:gd name="textAreaBottom" fmla="*/ 1552320 h 1551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181818"/>
                </a:solidFill>
                <a:latin typeface="Times New Roman"/>
                <a:ea typeface="SimSun"/>
              </a:rPr>
              <a:t>Творческих всем успехов! 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181818"/>
                </a:solidFill>
                <a:latin typeface="Times New Roman"/>
                <a:ea typeface="SimSun"/>
              </a:rPr>
              <a:t>всего доброго!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315160" y="1283400"/>
            <a:ext cx="7067880" cy="2771280"/>
          </a:xfrm>
          <a:custGeom>
            <a:avLst/>
            <a:gdLst>
              <a:gd name="textAreaLeft" fmla="*/ 0 w 7067880"/>
              <a:gd name="textAreaRight" fmla="*/ 7068240 w 7067880"/>
              <a:gd name="textAreaTop" fmla="*/ 0 h 2771280"/>
              <a:gd name="textAreaBottom" fmla="*/ 2771640 h 277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SimSun"/>
              </a:rPr>
              <a:t>Как хорошо, когда у человека есть возможность выбрать себе профессию не по необходимости, а сообразуясь с душевными склонностями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Али Апшерони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1" descr=""/>
          <p:cNvPicPr/>
          <p:nvPr/>
        </p:nvPicPr>
        <p:blipFill>
          <a:blip r:embed="rId1"/>
          <a:stretch/>
        </p:blipFill>
        <p:spPr>
          <a:xfrm>
            <a:off x="1645920" y="0"/>
            <a:ext cx="8433000" cy="56689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 descr=""/>
          <p:cNvPicPr/>
          <p:nvPr/>
        </p:nvPicPr>
        <p:blipFill>
          <a:blip r:embed="rId1"/>
          <a:stretch/>
        </p:blipFill>
        <p:spPr>
          <a:xfrm>
            <a:off x="1645920" y="0"/>
            <a:ext cx="8433000" cy="56844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486600" y="2373840"/>
            <a:ext cx="3598920" cy="1799280"/>
          </a:xfrm>
          <a:custGeom>
            <a:avLst/>
            <a:gdLst>
              <a:gd name="textAreaLeft" fmla="*/ 0 w 3598920"/>
              <a:gd name="textAreaRight" fmla="*/ 3599280 w 3598920"/>
              <a:gd name="textAreaTop" fmla="*/ 0 h 1799280"/>
              <a:gd name="textAreaBottom" fmla="*/ 1799640 h 179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moveTo>
                  <a:pt x="0" y="2160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ff3333"/>
              </a:gs>
              <a:gs pos="100000">
                <a:srgbClr val="ffff66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 anchorCtr="1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044440" y="2057760"/>
            <a:ext cx="7491960" cy="11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 Black"/>
                <a:ea typeface="MS Gothic"/>
              </a:rPr>
              <a:t>Предметная неделя учителей технологии,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 Black"/>
                <a:ea typeface="MS Gothic"/>
              </a:rPr>
              <a:t>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 Black"/>
                <a:ea typeface="MS Gothic"/>
              </a:rPr>
              <a:t>ИЗО и музыки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1" descr=""/>
          <p:cNvPicPr/>
          <p:nvPr/>
        </p:nvPicPr>
        <p:blipFill>
          <a:blip r:embed="rId1"/>
          <a:stretch/>
        </p:blipFill>
        <p:spPr>
          <a:xfrm>
            <a:off x="0" y="12960"/>
            <a:ext cx="3475800" cy="2637720"/>
          </a:xfrm>
          <a:prstGeom prst="rect">
            <a:avLst/>
          </a:prstGeom>
          <a:ln w="12600">
            <a:noFill/>
          </a:ln>
        </p:spPr>
      </p:pic>
      <p:pic>
        <p:nvPicPr>
          <p:cNvPr id="53" name="Рисунок 2" descr=""/>
          <p:cNvPicPr/>
          <p:nvPr/>
        </p:nvPicPr>
        <p:blipFill>
          <a:blip r:embed="rId2"/>
          <a:stretch/>
        </p:blipFill>
        <p:spPr>
          <a:xfrm>
            <a:off x="2285640" y="2651760"/>
            <a:ext cx="2751120" cy="3017160"/>
          </a:xfrm>
          <a:prstGeom prst="rect">
            <a:avLst/>
          </a:prstGeom>
          <a:ln w="12600">
            <a:noFill/>
          </a:ln>
        </p:spPr>
      </p:pic>
      <p:pic>
        <p:nvPicPr>
          <p:cNvPr id="54" name="Рисунок 3" descr=""/>
          <p:cNvPicPr/>
          <p:nvPr/>
        </p:nvPicPr>
        <p:blipFill>
          <a:blip r:embed="rId3"/>
          <a:stretch/>
        </p:blipFill>
        <p:spPr>
          <a:xfrm>
            <a:off x="0" y="2651760"/>
            <a:ext cx="2284560" cy="3046680"/>
          </a:xfrm>
          <a:prstGeom prst="rect">
            <a:avLst/>
          </a:prstGeom>
          <a:ln w="12600">
            <a:noFill/>
          </a:ln>
        </p:spPr>
      </p:pic>
      <p:pic>
        <p:nvPicPr>
          <p:cNvPr id="55" name="Рисунок 4" descr=""/>
          <p:cNvPicPr/>
          <p:nvPr/>
        </p:nvPicPr>
        <p:blipFill>
          <a:blip r:embed="rId4"/>
          <a:stretch/>
        </p:blipFill>
        <p:spPr>
          <a:xfrm>
            <a:off x="7617600" y="0"/>
            <a:ext cx="2469960" cy="3046680"/>
          </a:xfrm>
          <a:prstGeom prst="rect">
            <a:avLst/>
          </a:prstGeom>
          <a:ln w="12600">
            <a:noFill/>
          </a:ln>
        </p:spPr>
      </p:pic>
      <p:pic>
        <p:nvPicPr>
          <p:cNvPr id="56" name="Рисунок 5" descr=""/>
          <p:cNvPicPr/>
          <p:nvPr/>
        </p:nvPicPr>
        <p:blipFill>
          <a:blip r:embed="rId5"/>
          <a:stretch/>
        </p:blipFill>
        <p:spPr>
          <a:xfrm>
            <a:off x="3476880" y="0"/>
            <a:ext cx="4139640" cy="2650680"/>
          </a:xfrm>
          <a:prstGeom prst="rect">
            <a:avLst/>
          </a:prstGeom>
          <a:ln w="12600">
            <a:noFill/>
          </a:ln>
        </p:spPr>
      </p:pic>
      <p:pic>
        <p:nvPicPr>
          <p:cNvPr id="57" name="Рисунок 6" descr=""/>
          <p:cNvPicPr/>
          <p:nvPr/>
        </p:nvPicPr>
        <p:blipFill>
          <a:blip r:embed="rId6"/>
          <a:stretch/>
        </p:blipFill>
        <p:spPr>
          <a:xfrm>
            <a:off x="5037840" y="2605680"/>
            <a:ext cx="5041080" cy="30632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1" descr=""/>
          <p:cNvPicPr/>
          <p:nvPr/>
        </p:nvPicPr>
        <p:blipFill>
          <a:blip r:embed="rId1"/>
          <a:stretch/>
        </p:blipFill>
        <p:spPr>
          <a:xfrm>
            <a:off x="0" y="-409680"/>
            <a:ext cx="4845240" cy="3060360"/>
          </a:xfrm>
          <a:prstGeom prst="rect">
            <a:avLst/>
          </a:prstGeom>
          <a:ln w="12600">
            <a:noFill/>
          </a:ln>
        </p:spPr>
      </p:pic>
      <p:pic>
        <p:nvPicPr>
          <p:cNvPr id="59" name="Рисунок 2" descr=""/>
          <p:cNvPicPr/>
          <p:nvPr/>
        </p:nvPicPr>
        <p:blipFill>
          <a:blip r:embed="rId2"/>
          <a:stretch/>
        </p:blipFill>
        <p:spPr>
          <a:xfrm>
            <a:off x="5212080" y="2634120"/>
            <a:ext cx="4866840" cy="3491280"/>
          </a:xfrm>
          <a:prstGeom prst="rect">
            <a:avLst/>
          </a:prstGeom>
          <a:ln w="12600">
            <a:noFill/>
          </a:ln>
        </p:spPr>
      </p:pic>
      <p:pic>
        <p:nvPicPr>
          <p:cNvPr id="60" name="Рисунок 3" descr=""/>
          <p:cNvPicPr/>
          <p:nvPr/>
        </p:nvPicPr>
        <p:blipFill>
          <a:blip r:embed="rId3"/>
          <a:stretch/>
        </p:blipFill>
        <p:spPr>
          <a:xfrm>
            <a:off x="0" y="2637000"/>
            <a:ext cx="5211000" cy="3455280"/>
          </a:xfrm>
          <a:prstGeom prst="rect">
            <a:avLst/>
          </a:prstGeom>
          <a:ln w="12600">
            <a:noFill/>
          </a:ln>
        </p:spPr>
      </p:pic>
      <p:pic>
        <p:nvPicPr>
          <p:cNvPr id="61" name="Рисунок 4" descr=""/>
          <p:cNvPicPr/>
          <p:nvPr/>
        </p:nvPicPr>
        <p:blipFill>
          <a:blip r:embed="rId4"/>
          <a:stretch/>
        </p:blipFill>
        <p:spPr>
          <a:xfrm>
            <a:off x="4846320" y="-365760"/>
            <a:ext cx="5232600" cy="29988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1936440" y="1645920"/>
            <a:ext cx="75373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Профориентационная викторина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«Кто этим работает?»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1" descr=""/>
          <p:cNvPicPr/>
          <p:nvPr/>
        </p:nvPicPr>
        <p:blipFill>
          <a:blip r:embed="rId1"/>
          <a:stretch/>
        </p:blipFill>
        <p:spPr>
          <a:xfrm>
            <a:off x="1476720" y="0"/>
            <a:ext cx="4008600" cy="2760480"/>
          </a:xfrm>
          <a:prstGeom prst="rect">
            <a:avLst/>
          </a:prstGeom>
          <a:ln w="12600">
            <a:noFill/>
          </a:ln>
        </p:spPr>
      </p:pic>
      <p:pic>
        <p:nvPicPr>
          <p:cNvPr id="64" name="Рисунок 2" descr=""/>
          <p:cNvPicPr/>
          <p:nvPr/>
        </p:nvPicPr>
        <p:blipFill>
          <a:blip r:embed="rId2"/>
          <a:stretch/>
        </p:blipFill>
        <p:spPr>
          <a:xfrm>
            <a:off x="5529960" y="9720"/>
            <a:ext cx="4253040" cy="3189600"/>
          </a:xfrm>
          <a:prstGeom prst="rect">
            <a:avLst/>
          </a:prstGeom>
          <a:ln w="12600">
            <a:noFill/>
          </a:ln>
        </p:spPr>
      </p:pic>
      <p:pic>
        <p:nvPicPr>
          <p:cNvPr id="65" name="Рисунок 3" descr=""/>
          <p:cNvPicPr/>
          <p:nvPr/>
        </p:nvPicPr>
        <p:blipFill>
          <a:blip r:embed="rId3"/>
          <a:stretch/>
        </p:blipFill>
        <p:spPr>
          <a:xfrm>
            <a:off x="1645920" y="3013920"/>
            <a:ext cx="3822480" cy="2655000"/>
          </a:xfrm>
          <a:prstGeom prst="rect">
            <a:avLst/>
          </a:prstGeom>
          <a:ln w="12600">
            <a:noFill/>
          </a:ln>
        </p:spPr>
      </p:pic>
      <p:pic>
        <p:nvPicPr>
          <p:cNvPr id="66" name="Рисунок 4" descr=""/>
          <p:cNvPicPr/>
          <p:nvPr/>
        </p:nvPicPr>
        <p:blipFill>
          <a:blip r:embed="rId4"/>
          <a:stretch/>
        </p:blipFill>
        <p:spPr>
          <a:xfrm>
            <a:off x="5464800" y="2971440"/>
            <a:ext cx="4501080" cy="2697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Application>LibreOffice/7.5.4.2$Windows_X86_64 LibreOffice_project/36ccfdc35048b057fd9854c757a8b67ec53977b6</Application>
  <AppVersion>15.0000</AppVersion>
  <Words>82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ru-RU</dc:language>
  <cp:lastModifiedBy/>
  <dcterms:modified xsi:type="dcterms:W3CDTF">2023-11-27T12:19:12Z</dcterms:modified>
  <cp:revision>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16</vt:i4>
  </property>
  <property fmtid="{D5CDD505-2E9C-101B-9397-08002B2CF9AE}" pid="3" name="PresentationFormat">
    <vt:lpwstr>Произвольный</vt:lpwstr>
  </property>
  <property fmtid="{D5CDD505-2E9C-101B-9397-08002B2CF9AE}" pid="4" name="Slides">
    <vt:i4>16</vt:i4>
  </property>
</Properties>
</file>