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presProps.xml" ContentType="application/vnd.openxmlformats-officedocument.presentationml.presProps+xml"/>
  <Override PartName="/ppt/media/image53.jpeg" ContentType="image/jpeg"/>
  <Override PartName="/ppt/media/image1.jpeg" ContentType="image/jpeg"/>
  <Override PartName="/ppt/media/image54.jpeg" ContentType="image/jpeg"/>
  <Override PartName="/ppt/media/image2.jpeg" ContentType="image/jpeg"/>
  <Override PartName="/ppt/media/image55.jpeg" ContentType="image/jpeg"/>
  <Override PartName="/ppt/media/image3.jpeg" ContentType="image/jpeg"/>
  <Override PartName="/ppt/media/image4.jpeg" ContentType="image/jpeg"/>
  <Override PartName="/ppt/media/image56.jpeg" ContentType="image/jpeg"/>
  <Override PartName="/ppt/media/image58.png" ContentType="image/png"/>
  <Override PartName="/ppt/media/image5.jpeg" ContentType="image/jpeg"/>
  <Override PartName="/ppt/media/image57.jpeg" ContentType="image/jpeg"/>
  <Override PartName="/ppt/media/image6.jpeg" ContentType="image/jpeg"/>
  <Override PartName="/ppt/media/image7.jpeg" ContentType="image/jpeg"/>
  <Override PartName="/ppt/media/image59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  <Override PartName="/ppt/media/image64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media/image68.jpeg" ContentType="image/jpeg"/>
  <Override PartName="/ppt/media/image69.jpeg" ContentType="image/jpeg"/>
  <Override PartName="/ppt/media/image70.jpeg" ContentType="image/jpeg"/>
  <Override PartName="/ppt/media/image71.jpeg" ContentType="image/jpeg"/>
  <Override PartName="/ppt/media/image72.jpeg" ContentType="image/jpeg"/>
  <Override PartName="/ppt/media/image73.jpeg" ContentType="image/jpeg"/>
  <Override PartName="/ppt/media/image74.jpeg" ContentType="image/jpeg"/>
  <Override PartName="/ppt/media/image75.jpeg" ContentType="image/jpeg"/>
  <Override PartName="/ppt/media/image76.jpeg" ContentType="image/jpeg"/>
  <Override PartName="/ppt/media/image77.jpeg" ContentType="image/jpeg"/>
  <Override PartName="/ppt/media/image78.jpeg" ContentType="image/jpeg"/>
  <Override PartName="/ppt/media/image79.jpeg" ContentType="image/jpeg"/>
  <Override PartName="/ppt/media/image80.jpeg" ContentType="image/jpeg"/>
  <Override PartName="/ppt/media/image81.jpeg" ContentType="image/jpeg"/>
  <Override PartName="/ppt/media/image82.jpeg" ContentType="image/jpeg"/>
  <Override PartName="/ppt/media/image83.jpeg" ContentType="image/jpeg"/>
  <Override PartName="/ppt/media/image84.jpeg" ContentType="image/jpeg"/>
  <Override PartName="/ppt/media/image85.jpeg" ContentType="image/jpeg"/>
  <Override PartName="/ppt/media/image86.jpeg" ContentType="image/jpeg"/>
  <Override PartName="/ppt/media/image87.jpeg" ContentType="image/jpeg"/>
  <Override PartName="/ppt/media/image8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1F68617-59D5-470F-A01D-FDF5C7F5C2D5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19.12.22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714E266-3EFF-428D-B447-1403CE66C0C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8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jpeg"/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jpeg"/><Relationship Id="rId3" Type="http://schemas.openxmlformats.org/officeDocument/2006/relationships/image" Target="../media/image58.png"/><Relationship Id="rId4" Type="http://schemas.openxmlformats.org/officeDocument/2006/relationships/image" Target="../media/image59.jpe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image" Target="../media/image61.jpeg"/><Relationship Id="rId3" Type="http://schemas.openxmlformats.org/officeDocument/2006/relationships/image" Target="../media/image62.jpeg"/><Relationship Id="rId4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image" Target="../media/image64.jpeg"/><Relationship Id="rId3" Type="http://schemas.openxmlformats.org/officeDocument/2006/relationships/image" Target="../media/image65.jpeg"/><Relationship Id="rId4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image" Target="../media/image67.jpeg"/><Relationship Id="rId3" Type="http://schemas.openxmlformats.org/officeDocument/2006/relationships/image" Target="../media/image68.jpeg"/><Relationship Id="rId4" Type="http://schemas.openxmlformats.org/officeDocument/2006/relationships/image" Target="../media/image69.jpeg"/><Relationship Id="rId5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70.jpeg"/><Relationship Id="rId2" Type="http://schemas.openxmlformats.org/officeDocument/2006/relationships/image" Target="../media/image71.jpeg"/><Relationship Id="rId3" Type="http://schemas.openxmlformats.org/officeDocument/2006/relationships/image" Target="../media/image72.jpeg"/><Relationship Id="rId4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73.jpeg"/><Relationship Id="rId2" Type="http://schemas.openxmlformats.org/officeDocument/2006/relationships/image" Target="../media/image74.jpeg"/><Relationship Id="rId3" Type="http://schemas.openxmlformats.org/officeDocument/2006/relationships/image" Target="../media/image75.jpeg"/><Relationship Id="rId4" Type="http://schemas.openxmlformats.org/officeDocument/2006/relationships/image" Target="../media/image76.jpeg"/><Relationship Id="rId5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77.jpeg"/><Relationship Id="rId2" Type="http://schemas.openxmlformats.org/officeDocument/2006/relationships/image" Target="../media/image78.jpeg"/><Relationship Id="rId3" Type="http://schemas.openxmlformats.org/officeDocument/2006/relationships/image" Target="../media/image79.jpeg"/><Relationship Id="rId4" Type="http://schemas.openxmlformats.org/officeDocument/2006/relationships/image" Target="../media/image80.jpeg"/><Relationship Id="rId5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81.jpeg"/><Relationship Id="rId2" Type="http://schemas.openxmlformats.org/officeDocument/2006/relationships/image" Target="../media/image82.jpeg"/><Relationship Id="rId3" Type="http://schemas.openxmlformats.org/officeDocument/2006/relationships/image" Target="../media/image83.jpeg"/><Relationship Id="rId4" Type="http://schemas.openxmlformats.org/officeDocument/2006/relationships/image" Target="../media/image84.jpeg"/><Relationship Id="rId5" Type="http://schemas.openxmlformats.org/officeDocument/2006/relationships/image" Target="../media/image85.jpeg"/><Relationship Id="rId6" Type="http://schemas.openxmlformats.org/officeDocument/2006/relationships/image" Target="../media/image86.jpeg"/><Relationship Id="rId7" Type="http://schemas.openxmlformats.org/officeDocument/2006/relationships/image" Target="../media/image87.jpeg"/><Relationship Id="rId8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88.jpe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42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52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53" name="Группа 5"/>
          <p:cNvGrpSpPr/>
          <p:nvPr/>
        </p:nvGrpSpPr>
        <p:grpSpPr>
          <a:xfrm>
            <a:off x="755640" y="332640"/>
            <a:ext cx="8016480" cy="2685600"/>
            <a:chOff x="755640" y="332640"/>
            <a:chExt cx="8016480" cy="2685600"/>
          </a:xfrm>
        </p:grpSpPr>
        <p:sp>
          <p:nvSpPr>
            <p:cNvPr id="54" name="Полилиния 3"/>
            <p:cNvSpPr/>
            <p:nvPr/>
          </p:nvSpPr>
          <p:spPr>
            <a:xfrm>
              <a:off x="755640" y="33264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" name="Полилиния 4"/>
            <p:cNvSpPr/>
            <p:nvPr/>
          </p:nvSpPr>
          <p:spPr>
            <a:xfrm>
              <a:off x="971640" y="752040"/>
              <a:ext cx="7487280" cy="1656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6" name="TextBox 7"/>
          <p:cNvSpPr/>
          <p:nvPr/>
        </p:nvSpPr>
        <p:spPr>
          <a:xfrm>
            <a:off x="785880" y="214200"/>
            <a:ext cx="7959240" cy="1431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Arial"/>
              </a:rPr>
              <a:t>    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57" name="Полилиния 24"/>
          <p:cNvSpPr/>
          <p:nvPr/>
        </p:nvSpPr>
        <p:spPr>
          <a:xfrm>
            <a:off x="0" y="5517360"/>
            <a:ext cx="9143640" cy="134028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8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59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3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2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4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6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9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80" name="Полилиния 4"/>
          <p:cNvSpPr/>
          <p:nvPr/>
        </p:nvSpPr>
        <p:spPr>
          <a:xfrm>
            <a:off x="0" y="5229360"/>
            <a:ext cx="9143640" cy="1800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1" name="Группа 6"/>
          <p:cNvGrpSpPr/>
          <p:nvPr/>
        </p:nvGrpSpPr>
        <p:grpSpPr>
          <a:xfrm>
            <a:off x="2268720" y="5943240"/>
            <a:ext cx="1086480" cy="807480"/>
            <a:chOff x="2268720" y="5943240"/>
            <a:chExt cx="1086480" cy="807480"/>
          </a:xfrm>
        </p:grpSpPr>
        <p:sp>
          <p:nvSpPr>
            <p:cNvPr id="82" name="Полилиния 7"/>
            <p:cNvSpPr/>
            <p:nvPr/>
          </p:nvSpPr>
          <p:spPr>
            <a:xfrm rot="1953000">
              <a:off x="3003480" y="63957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3" name="Полилиния 8"/>
            <p:cNvSpPr/>
            <p:nvPr/>
          </p:nvSpPr>
          <p:spPr>
            <a:xfrm rot="1953000">
              <a:off x="3033360" y="62226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4" name="Полилиния 9"/>
            <p:cNvSpPr/>
            <p:nvPr/>
          </p:nvSpPr>
          <p:spPr>
            <a:xfrm rot="1953000">
              <a:off x="2838240" y="60213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5" name="Полилиния 10"/>
            <p:cNvSpPr/>
            <p:nvPr/>
          </p:nvSpPr>
          <p:spPr>
            <a:xfrm rot="1953000">
              <a:off x="2941560" y="61495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6" name="Полилиния 11"/>
            <p:cNvSpPr/>
            <p:nvPr/>
          </p:nvSpPr>
          <p:spPr>
            <a:xfrm rot="1953000">
              <a:off x="2426040" y="60696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7" name="Полилиния 12"/>
            <p:cNvSpPr/>
            <p:nvPr/>
          </p:nvSpPr>
          <p:spPr>
            <a:xfrm rot="1953000">
              <a:off x="2505240" y="60465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8" name="Полилиния 13"/>
            <p:cNvSpPr/>
            <p:nvPr/>
          </p:nvSpPr>
          <p:spPr>
            <a:xfrm rot="1953000">
              <a:off x="2903400" y="64749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9" name="Полилиния 14"/>
            <p:cNvSpPr/>
            <p:nvPr/>
          </p:nvSpPr>
          <p:spPr>
            <a:xfrm rot="1953000">
              <a:off x="2760480" y="64656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0" name="Полилиния 15"/>
            <p:cNvSpPr/>
            <p:nvPr/>
          </p:nvSpPr>
          <p:spPr>
            <a:xfrm rot="1953000">
              <a:off x="2312640" y="62006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1" name="Полилиния 16"/>
            <p:cNvSpPr/>
            <p:nvPr/>
          </p:nvSpPr>
          <p:spPr>
            <a:xfrm rot="1953000">
              <a:off x="2360520" y="62704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" name="Полилиния 17"/>
            <p:cNvSpPr/>
            <p:nvPr/>
          </p:nvSpPr>
          <p:spPr>
            <a:xfrm rot="1953000">
              <a:off x="2268720" y="624348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3" name="Полилиния 18"/>
            <p:cNvSpPr/>
            <p:nvPr/>
          </p:nvSpPr>
          <p:spPr>
            <a:xfrm rot="1953000">
              <a:off x="2458800" y="63514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4" name="Полилиния 19"/>
            <p:cNvSpPr/>
            <p:nvPr/>
          </p:nvSpPr>
          <p:spPr>
            <a:xfrm rot="1953000">
              <a:off x="2485800" y="63673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5" name="Полилиния 20"/>
            <p:cNvSpPr/>
            <p:nvPr/>
          </p:nvSpPr>
          <p:spPr>
            <a:xfrm rot="1953000">
              <a:off x="2576520" y="64008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6" name="Полилиния 21"/>
            <p:cNvSpPr/>
            <p:nvPr/>
          </p:nvSpPr>
          <p:spPr>
            <a:xfrm rot="1953000">
              <a:off x="2706480" y="64468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" name="Полилиния 22"/>
            <p:cNvSpPr/>
            <p:nvPr/>
          </p:nvSpPr>
          <p:spPr>
            <a:xfrm rot="1953000">
              <a:off x="3040200" y="60638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8" name="Полилиния 23"/>
            <p:cNvSpPr/>
            <p:nvPr/>
          </p:nvSpPr>
          <p:spPr>
            <a:xfrm rot="1953000">
              <a:off x="3043080" y="61354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9" name="Полилиния 24"/>
            <p:cNvSpPr/>
            <p:nvPr/>
          </p:nvSpPr>
          <p:spPr>
            <a:xfrm rot="1953000">
              <a:off x="2928960" y="64544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0" name="Полилиния 25"/>
            <p:cNvSpPr/>
            <p:nvPr/>
          </p:nvSpPr>
          <p:spPr>
            <a:xfrm rot="1953000">
              <a:off x="2838240" y="64688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1" name="Полилиния 26"/>
            <p:cNvSpPr/>
            <p:nvPr/>
          </p:nvSpPr>
          <p:spPr>
            <a:xfrm rot="1953000">
              <a:off x="2589120" y="64130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2" name="Овал 27"/>
            <p:cNvSpPr/>
            <p:nvPr/>
          </p:nvSpPr>
          <p:spPr>
            <a:xfrm>
              <a:off x="2649240" y="62420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03" name="Полилиния 5"/>
          <p:cNvSpPr/>
          <p:nvPr/>
        </p:nvSpPr>
        <p:spPr>
          <a:xfrm flipH="1">
            <a:off x="0" y="6239880"/>
            <a:ext cx="9113760" cy="64008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04" name="Группа 28"/>
          <p:cNvGrpSpPr/>
          <p:nvPr/>
        </p:nvGrpSpPr>
        <p:grpSpPr>
          <a:xfrm>
            <a:off x="5935320" y="6052320"/>
            <a:ext cx="664560" cy="575280"/>
            <a:chOff x="5935320" y="6052320"/>
            <a:chExt cx="664560" cy="575280"/>
          </a:xfrm>
        </p:grpSpPr>
        <p:sp>
          <p:nvSpPr>
            <p:cNvPr id="105" name="Полилиния 117"/>
            <p:cNvSpPr/>
            <p:nvPr/>
          </p:nvSpPr>
          <p:spPr>
            <a:xfrm rot="1953000">
              <a:off x="6381720" y="63716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6" name="Полилиния 118"/>
            <p:cNvSpPr/>
            <p:nvPr/>
          </p:nvSpPr>
          <p:spPr>
            <a:xfrm rot="1953000">
              <a:off x="6399000" y="62434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7" name="Полилиния 119"/>
            <p:cNvSpPr/>
            <p:nvPr/>
          </p:nvSpPr>
          <p:spPr>
            <a:xfrm rot="1953000">
              <a:off x="6281640" y="60926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8" name="Полилиния 120"/>
            <p:cNvSpPr/>
            <p:nvPr/>
          </p:nvSpPr>
          <p:spPr>
            <a:xfrm rot="1953000">
              <a:off x="6345000" y="61894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" name="Полилиния 121"/>
            <p:cNvSpPr/>
            <p:nvPr/>
          </p:nvSpPr>
          <p:spPr>
            <a:xfrm rot="1953000">
              <a:off x="6035040" y="61290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0" name="Полилиния 122"/>
            <p:cNvSpPr/>
            <p:nvPr/>
          </p:nvSpPr>
          <p:spPr>
            <a:xfrm rot="1953000">
              <a:off x="6083280" y="6111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1" name="Полилиния 123"/>
            <p:cNvSpPr/>
            <p:nvPr/>
          </p:nvSpPr>
          <p:spPr>
            <a:xfrm rot="1953000">
              <a:off x="6321240" y="64321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" name="Полилиния 124"/>
            <p:cNvSpPr/>
            <p:nvPr/>
          </p:nvSpPr>
          <p:spPr>
            <a:xfrm rot="1953000">
              <a:off x="6235560" y="64245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" name="Полилиния 125"/>
            <p:cNvSpPr/>
            <p:nvPr/>
          </p:nvSpPr>
          <p:spPr>
            <a:xfrm rot="1953000">
              <a:off x="5967360" y="62276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4" name="Полилиния 126"/>
            <p:cNvSpPr/>
            <p:nvPr/>
          </p:nvSpPr>
          <p:spPr>
            <a:xfrm rot="1953000">
              <a:off x="5996160" y="62784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5" name="Полилиния 127"/>
            <p:cNvSpPr/>
            <p:nvPr/>
          </p:nvSpPr>
          <p:spPr>
            <a:xfrm rot="1953000">
              <a:off x="5940360" y="6259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6" name="Полилиния 128"/>
            <p:cNvSpPr/>
            <p:nvPr/>
          </p:nvSpPr>
          <p:spPr>
            <a:xfrm rot="1953000">
              <a:off x="6054840" y="63403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7" name="Полилиния 129"/>
            <p:cNvSpPr/>
            <p:nvPr/>
          </p:nvSpPr>
          <p:spPr>
            <a:xfrm rot="1953000">
              <a:off x="6070680" y="63514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8" name="Полилиния 130"/>
            <p:cNvSpPr/>
            <p:nvPr/>
          </p:nvSpPr>
          <p:spPr>
            <a:xfrm rot="1953000">
              <a:off x="6126120" y="63766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9" name="Полилиния 131"/>
            <p:cNvSpPr/>
            <p:nvPr/>
          </p:nvSpPr>
          <p:spPr>
            <a:xfrm rot="1953000">
              <a:off x="6202080" y="64098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0" name="Полилиния 132"/>
            <p:cNvSpPr/>
            <p:nvPr/>
          </p:nvSpPr>
          <p:spPr>
            <a:xfrm rot="1953000">
              <a:off x="6403680" y="61243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1" name="Полилиния 133"/>
            <p:cNvSpPr/>
            <p:nvPr/>
          </p:nvSpPr>
          <p:spPr>
            <a:xfrm rot="1953000">
              <a:off x="6405480" y="61783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" name="Полилиния 134"/>
            <p:cNvSpPr/>
            <p:nvPr/>
          </p:nvSpPr>
          <p:spPr>
            <a:xfrm rot="1953000">
              <a:off x="6335640" y="64162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3" name="Полилиния 135"/>
            <p:cNvSpPr/>
            <p:nvPr/>
          </p:nvSpPr>
          <p:spPr>
            <a:xfrm rot="1953000">
              <a:off x="6281640" y="64274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" name="Полилиния 136"/>
            <p:cNvSpPr/>
            <p:nvPr/>
          </p:nvSpPr>
          <p:spPr>
            <a:xfrm rot="1953000">
              <a:off x="6132600" y="63864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" name="Овал 137"/>
            <p:cNvSpPr/>
            <p:nvPr/>
          </p:nvSpPr>
          <p:spPr>
            <a:xfrm>
              <a:off x="6168960" y="62578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26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127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0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4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6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8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9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2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3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5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6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7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48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149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0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1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2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3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4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5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6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1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2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3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6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7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8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70" name="Группа 116"/>
          <p:cNvGrpSpPr/>
          <p:nvPr/>
        </p:nvGrpSpPr>
        <p:grpSpPr>
          <a:xfrm>
            <a:off x="4998960" y="5404320"/>
            <a:ext cx="664200" cy="575640"/>
            <a:chOff x="4998960" y="5404320"/>
            <a:chExt cx="664200" cy="575640"/>
          </a:xfrm>
        </p:grpSpPr>
        <p:sp>
          <p:nvSpPr>
            <p:cNvPr id="171" name="Полилиния 54"/>
            <p:cNvSpPr/>
            <p:nvPr/>
          </p:nvSpPr>
          <p:spPr>
            <a:xfrm rot="1953000">
              <a:off x="5445000" y="572400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2" name="Полилиния 55"/>
            <p:cNvSpPr/>
            <p:nvPr/>
          </p:nvSpPr>
          <p:spPr>
            <a:xfrm rot="1953000">
              <a:off x="5462280" y="559584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3" name="Полилиния 56"/>
            <p:cNvSpPr/>
            <p:nvPr/>
          </p:nvSpPr>
          <p:spPr>
            <a:xfrm rot="1953000">
              <a:off x="5344920" y="544500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4" name="Полилиния 57"/>
            <p:cNvSpPr/>
            <p:nvPr/>
          </p:nvSpPr>
          <p:spPr>
            <a:xfrm rot="1953000">
              <a:off x="5408640" y="554184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5" name="Полилиния 58"/>
            <p:cNvSpPr/>
            <p:nvPr/>
          </p:nvSpPr>
          <p:spPr>
            <a:xfrm rot="1953000">
              <a:off x="5098320" y="548136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6" name="Полилиния 59"/>
            <p:cNvSpPr/>
            <p:nvPr/>
          </p:nvSpPr>
          <p:spPr>
            <a:xfrm rot="1953000">
              <a:off x="5146920" y="5463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7" name="Полилиния 60"/>
            <p:cNvSpPr/>
            <p:nvPr/>
          </p:nvSpPr>
          <p:spPr>
            <a:xfrm rot="1953000">
              <a:off x="5384520" y="578448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" name="Полилиния 61"/>
            <p:cNvSpPr/>
            <p:nvPr/>
          </p:nvSpPr>
          <p:spPr>
            <a:xfrm rot="1953000">
              <a:off x="5299200" y="577692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" name="Полилиния 62"/>
            <p:cNvSpPr/>
            <p:nvPr/>
          </p:nvSpPr>
          <p:spPr>
            <a:xfrm rot="1953000">
              <a:off x="5030640" y="558000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" name="Полилиния 63"/>
            <p:cNvSpPr/>
            <p:nvPr/>
          </p:nvSpPr>
          <p:spPr>
            <a:xfrm rot="1953000">
              <a:off x="5059440" y="563076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" name="Полилиния 64"/>
            <p:cNvSpPr/>
            <p:nvPr/>
          </p:nvSpPr>
          <p:spPr>
            <a:xfrm rot="1953000">
              <a:off x="5004000" y="5611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" name="Полилиния 65"/>
            <p:cNvSpPr/>
            <p:nvPr/>
          </p:nvSpPr>
          <p:spPr>
            <a:xfrm rot="1953000">
              <a:off x="5118120" y="569268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3" name="Полилиния 66"/>
            <p:cNvSpPr/>
            <p:nvPr/>
          </p:nvSpPr>
          <p:spPr>
            <a:xfrm rot="1953000">
              <a:off x="5133960" y="570384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" name="Полилиния 67"/>
            <p:cNvSpPr/>
            <p:nvPr/>
          </p:nvSpPr>
          <p:spPr>
            <a:xfrm rot="1953000">
              <a:off x="5189400" y="572904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5" name="Полилиния 68"/>
            <p:cNvSpPr/>
            <p:nvPr/>
          </p:nvSpPr>
          <p:spPr>
            <a:xfrm rot="1953000">
              <a:off x="5265360" y="576216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6" name="Полилиния 69"/>
            <p:cNvSpPr/>
            <p:nvPr/>
          </p:nvSpPr>
          <p:spPr>
            <a:xfrm rot="1953000">
              <a:off x="5467320" y="547668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7" name="Полилиния 70"/>
            <p:cNvSpPr/>
            <p:nvPr/>
          </p:nvSpPr>
          <p:spPr>
            <a:xfrm rot="1953000">
              <a:off x="5468760" y="553068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8" name="Полилиния 71"/>
            <p:cNvSpPr/>
            <p:nvPr/>
          </p:nvSpPr>
          <p:spPr>
            <a:xfrm rot="1953000">
              <a:off x="5398920" y="576864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9" name="Полилиния 72"/>
            <p:cNvSpPr/>
            <p:nvPr/>
          </p:nvSpPr>
          <p:spPr>
            <a:xfrm rot="1953000">
              <a:off x="5344920" y="577980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" name="Полилиния 73"/>
            <p:cNvSpPr/>
            <p:nvPr/>
          </p:nvSpPr>
          <p:spPr>
            <a:xfrm rot="1953000">
              <a:off x="5195880" y="573876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1" name="Овал 74"/>
            <p:cNvSpPr/>
            <p:nvPr/>
          </p:nvSpPr>
          <p:spPr>
            <a:xfrm>
              <a:off x="5232240" y="561024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92" name="Rectangle 206"/>
          <p:cNvSpPr/>
          <p:nvPr/>
        </p:nvSpPr>
        <p:spPr>
          <a:xfrm>
            <a:off x="323640" y="-1114920"/>
            <a:ext cx="8572320" cy="7527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tabLst>
                <a:tab algn="l" pos="5491080"/>
              </a:tabLs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5491080"/>
              </a:tabLs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5491080"/>
              </a:tabLs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5491080"/>
              </a:tabLst>
            </a:pPr>
            <a:r>
              <a:rPr b="1" lang="ru-RU" sz="2000" spc="-1" strike="noStrike">
                <a:solidFill>
                  <a:srgbClr val="7030a0"/>
                </a:solidFill>
                <a:latin typeface="Times New Roman"/>
                <a:ea typeface="Calibri"/>
              </a:rPr>
              <a:t>    </a:t>
            </a:r>
            <a:r>
              <a:rPr b="1" lang="ru-RU" sz="2000" spc="-1" strike="noStrike">
                <a:solidFill>
                  <a:srgbClr val="7030a0"/>
                </a:solidFill>
                <a:latin typeface="Times New Roman"/>
                <a:ea typeface="Calibri"/>
              </a:rPr>
              <a:t>Муниципальное  бюджетное дошкольное образовательное учреждение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5491080"/>
              </a:tabLst>
            </a:pPr>
            <a:r>
              <a:rPr b="1" lang="ru-RU" sz="2000" spc="-1" strike="noStrike">
                <a:solidFill>
                  <a:srgbClr val="7030a0"/>
                </a:solidFill>
                <a:latin typeface="Times New Roman"/>
                <a:ea typeface="Calibri"/>
              </a:rPr>
              <a:t>                     </a:t>
            </a:r>
            <a:r>
              <a:rPr b="1" lang="ru-RU" sz="2000" spc="-1" strike="noStrike">
                <a:solidFill>
                  <a:srgbClr val="7030a0"/>
                </a:solidFill>
                <a:latin typeface="Times New Roman"/>
                <a:ea typeface="Calibri"/>
              </a:rPr>
              <a:t>«Детский сад № 312 «Цветик-семицветик»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549108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5491080"/>
              </a:tabLst>
            </a:pPr>
            <a:r>
              <a:rPr b="1" lang="ru-RU" sz="3600" spc="-1" strike="noStrike">
                <a:solidFill>
                  <a:srgbClr val="ff0000"/>
                </a:solidFill>
                <a:latin typeface="Times New Roman"/>
                <a:ea typeface="Calibri"/>
              </a:rPr>
              <a:t>Использование метода наглядного моделирования в коррекционно-образовательной деятельности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5491080"/>
              </a:tabLst>
            </a:pPr>
            <a:r>
              <a:rPr b="1" lang="ru-RU" sz="3600" spc="-1" strike="noStrike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b="1" lang="ru-RU" sz="3600" spc="-1" strike="noStrike">
                <a:solidFill>
                  <a:srgbClr val="ff0000"/>
                </a:solidFill>
                <a:latin typeface="Times New Roman"/>
                <a:ea typeface="Calibri"/>
              </a:rPr>
              <a:t>с детьми с ТНР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Calibri"/>
              </a:rPr>
              <a:t>(из опыта работы)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5491080"/>
              </a:tabLst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5491080"/>
              </a:tabLst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5491080"/>
              </a:tabLst>
            </a:pPr>
            <a:r>
              <a:rPr b="1" lang="ru-RU" sz="2000" spc="-1" strike="noStrike">
                <a:solidFill>
                  <a:srgbClr val="7030a0"/>
                </a:solidFill>
                <a:latin typeface="Times New Roman"/>
                <a:ea typeface="Calibri"/>
              </a:rPr>
              <a:t>Учителя-логопеды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5491080"/>
              </a:tabLst>
            </a:pPr>
            <a:r>
              <a:rPr b="1" lang="ru-RU" sz="2000" spc="-1" strike="noStrike">
                <a:solidFill>
                  <a:srgbClr val="7030a0"/>
                </a:solidFill>
                <a:latin typeface="Times New Roman"/>
                <a:ea typeface="Calibri"/>
              </a:rPr>
              <a:t>Шейко Н.А.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5491080"/>
              </a:tabLst>
            </a:pPr>
            <a:r>
              <a:rPr b="1" lang="ru-RU" sz="2000" spc="-1" strike="noStrike">
                <a:solidFill>
                  <a:srgbClr val="7030a0"/>
                </a:solidFill>
                <a:latin typeface="Times New Roman"/>
                <a:ea typeface="Calibri"/>
              </a:rPr>
              <a:t>Харлампиева С.Я.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549108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549108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1460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61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62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63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64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65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66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67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68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69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470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1471" name="Группа 5"/>
          <p:cNvGrpSpPr/>
          <p:nvPr/>
        </p:nvGrpSpPr>
        <p:grpSpPr>
          <a:xfrm>
            <a:off x="684360" y="105840"/>
            <a:ext cx="8016480" cy="2685600"/>
            <a:chOff x="684360" y="105840"/>
            <a:chExt cx="8016480" cy="2685600"/>
          </a:xfrm>
        </p:grpSpPr>
        <p:sp>
          <p:nvSpPr>
            <p:cNvPr id="1472" name="Полилиния 3"/>
            <p:cNvSpPr/>
            <p:nvPr/>
          </p:nvSpPr>
          <p:spPr>
            <a:xfrm>
              <a:off x="684360" y="10584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73" name="Полилиния 4"/>
            <p:cNvSpPr/>
            <p:nvPr/>
          </p:nvSpPr>
          <p:spPr>
            <a:xfrm>
              <a:off x="900360" y="525240"/>
              <a:ext cx="7487280" cy="1656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74" name="TextBox 7"/>
          <p:cNvSpPr/>
          <p:nvPr/>
        </p:nvSpPr>
        <p:spPr>
          <a:xfrm>
            <a:off x="635040" y="214200"/>
            <a:ext cx="7959240" cy="1004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     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Д/И  «Фруктовый сад»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75" name="Полилиния 24"/>
          <p:cNvSpPr/>
          <p:nvPr/>
        </p:nvSpPr>
        <p:spPr>
          <a:xfrm>
            <a:off x="0" y="4869000"/>
            <a:ext cx="9143640" cy="198864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476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1477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78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79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80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81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82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83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84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85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86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87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88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89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90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91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92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93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94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95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96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97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98" name="Полилиния 4"/>
          <p:cNvSpPr/>
          <p:nvPr/>
        </p:nvSpPr>
        <p:spPr>
          <a:xfrm>
            <a:off x="0" y="5373360"/>
            <a:ext cx="9143640" cy="165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499" name="Группа 6"/>
          <p:cNvGrpSpPr/>
          <p:nvPr/>
        </p:nvGrpSpPr>
        <p:grpSpPr>
          <a:xfrm>
            <a:off x="2268720" y="5943240"/>
            <a:ext cx="1086480" cy="807480"/>
            <a:chOff x="2268720" y="5943240"/>
            <a:chExt cx="1086480" cy="807480"/>
          </a:xfrm>
        </p:grpSpPr>
        <p:sp>
          <p:nvSpPr>
            <p:cNvPr id="1500" name="Полилиния 7"/>
            <p:cNvSpPr/>
            <p:nvPr/>
          </p:nvSpPr>
          <p:spPr>
            <a:xfrm rot="1953000">
              <a:off x="3003480" y="63957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01" name="Полилиния 8"/>
            <p:cNvSpPr/>
            <p:nvPr/>
          </p:nvSpPr>
          <p:spPr>
            <a:xfrm rot="1953000">
              <a:off x="3033360" y="62226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02" name="Полилиния 9"/>
            <p:cNvSpPr/>
            <p:nvPr/>
          </p:nvSpPr>
          <p:spPr>
            <a:xfrm rot="1953000">
              <a:off x="2838240" y="60213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03" name="Полилиния 10"/>
            <p:cNvSpPr/>
            <p:nvPr/>
          </p:nvSpPr>
          <p:spPr>
            <a:xfrm rot="1953000">
              <a:off x="2941560" y="61495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04" name="Полилиния 11"/>
            <p:cNvSpPr/>
            <p:nvPr/>
          </p:nvSpPr>
          <p:spPr>
            <a:xfrm rot="1953000">
              <a:off x="2426040" y="60696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05" name="Полилиния 12"/>
            <p:cNvSpPr/>
            <p:nvPr/>
          </p:nvSpPr>
          <p:spPr>
            <a:xfrm rot="1953000">
              <a:off x="2505240" y="60465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06" name="Полилиния 13"/>
            <p:cNvSpPr/>
            <p:nvPr/>
          </p:nvSpPr>
          <p:spPr>
            <a:xfrm rot="1953000">
              <a:off x="2903400" y="64749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07" name="Полилиния 14"/>
            <p:cNvSpPr/>
            <p:nvPr/>
          </p:nvSpPr>
          <p:spPr>
            <a:xfrm rot="1953000">
              <a:off x="2760480" y="64656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08" name="Полилиния 15"/>
            <p:cNvSpPr/>
            <p:nvPr/>
          </p:nvSpPr>
          <p:spPr>
            <a:xfrm rot="1953000">
              <a:off x="2312640" y="62006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09" name="Полилиния 16"/>
            <p:cNvSpPr/>
            <p:nvPr/>
          </p:nvSpPr>
          <p:spPr>
            <a:xfrm rot="1953000">
              <a:off x="2360520" y="62704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10" name="Полилиния 17"/>
            <p:cNvSpPr/>
            <p:nvPr/>
          </p:nvSpPr>
          <p:spPr>
            <a:xfrm rot="1953000">
              <a:off x="2268720" y="624348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11" name="Полилиния 18"/>
            <p:cNvSpPr/>
            <p:nvPr/>
          </p:nvSpPr>
          <p:spPr>
            <a:xfrm rot="1953000">
              <a:off x="2458800" y="63514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12" name="Полилиния 19"/>
            <p:cNvSpPr/>
            <p:nvPr/>
          </p:nvSpPr>
          <p:spPr>
            <a:xfrm rot="1953000">
              <a:off x="2485800" y="63673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13" name="Полилиния 20"/>
            <p:cNvSpPr/>
            <p:nvPr/>
          </p:nvSpPr>
          <p:spPr>
            <a:xfrm rot="1953000">
              <a:off x="2576520" y="64008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14" name="Полилиния 21"/>
            <p:cNvSpPr/>
            <p:nvPr/>
          </p:nvSpPr>
          <p:spPr>
            <a:xfrm rot="1953000">
              <a:off x="2706480" y="64468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15" name="Полилиния 22"/>
            <p:cNvSpPr/>
            <p:nvPr/>
          </p:nvSpPr>
          <p:spPr>
            <a:xfrm rot="1953000">
              <a:off x="3040200" y="60638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16" name="Полилиния 23"/>
            <p:cNvSpPr/>
            <p:nvPr/>
          </p:nvSpPr>
          <p:spPr>
            <a:xfrm rot="1953000">
              <a:off x="3043080" y="61354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17" name="Полилиния 24"/>
            <p:cNvSpPr/>
            <p:nvPr/>
          </p:nvSpPr>
          <p:spPr>
            <a:xfrm rot="1953000">
              <a:off x="2928960" y="64544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18" name="Полилиния 25"/>
            <p:cNvSpPr/>
            <p:nvPr/>
          </p:nvSpPr>
          <p:spPr>
            <a:xfrm rot="1953000">
              <a:off x="2838240" y="64688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19" name="Полилиния 26"/>
            <p:cNvSpPr/>
            <p:nvPr/>
          </p:nvSpPr>
          <p:spPr>
            <a:xfrm rot="1953000">
              <a:off x="2589120" y="64130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20" name="Овал 27"/>
            <p:cNvSpPr/>
            <p:nvPr/>
          </p:nvSpPr>
          <p:spPr>
            <a:xfrm>
              <a:off x="2649240" y="62420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521" name="Полилиния 5"/>
          <p:cNvSpPr/>
          <p:nvPr/>
        </p:nvSpPr>
        <p:spPr>
          <a:xfrm flipH="1">
            <a:off x="-720" y="5733360"/>
            <a:ext cx="9143640" cy="129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522" name="Группа 28"/>
          <p:cNvGrpSpPr/>
          <p:nvPr/>
        </p:nvGrpSpPr>
        <p:grpSpPr>
          <a:xfrm>
            <a:off x="5935320" y="6052320"/>
            <a:ext cx="664560" cy="575280"/>
            <a:chOff x="5935320" y="6052320"/>
            <a:chExt cx="664560" cy="575280"/>
          </a:xfrm>
        </p:grpSpPr>
        <p:sp>
          <p:nvSpPr>
            <p:cNvPr id="1523" name="Полилиния 117"/>
            <p:cNvSpPr/>
            <p:nvPr/>
          </p:nvSpPr>
          <p:spPr>
            <a:xfrm rot="1953000">
              <a:off x="6381720" y="63716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24" name="Полилиния 118"/>
            <p:cNvSpPr/>
            <p:nvPr/>
          </p:nvSpPr>
          <p:spPr>
            <a:xfrm rot="1953000">
              <a:off x="6399000" y="62434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25" name="Полилиния 119"/>
            <p:cNvSpPr/>
            <p:nvPr/>
          </p:nvSpPr>
          <p:spPr>
            <a:xfrm rot="1953000">
              <a:off x="6281640" y="60926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26" name="Полилиния 120"/>
            <p:cNvSpPr/>
            <p:nvPr/>
          </p:nvSpPr>
          <p:spPr>
            <a:xfrm rot="1953000">
              <a:off x="6345000" y="61894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27" name="Полилиния 121"/>
            <p:cNvSpPr/>
            <p:nvPr/>
          </p:nvSpPr>
          <p:spPr>
            <a:xfrm rot="1953000">
              <a:off x="6035040" y="61290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28" name="Полилиния 122"/>
            <p:cNvSpPr/>
            <p:nvPr/>
          </p:nvSpPr>
          <p:spPr>
            <a:xfrm rot="1953000">
              <a:off x="6083280" y="6111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29" name="Полилиния 123"/>
            <p:cNvSpPr/>
            <p:nvPr/>
          </p:nvSpPr>
          <p:spPr>
            <a:xfrm rot="1953000">
              <a:off x="6321240" y="64321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30" name="Полилиния 124"/>
            <p:cNvSpPr/>
            <p:nvPr/>
          </p:nvSpPr>
          <p:spPr>
            <a:xfrm rot="1953000">
              <a:off x="6235560" y="64245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31" name="Полилиния 125"/>
            <p:cNvSpPr/>
            <p:nvPr/>
          </p:nvSpPr>
          <p:spPr>
            <a:xfrm rot="1953000">
              <a:off x="5967360" y="62276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32" name="Полилиния 126"/>
            <p:cNvSpPr/>
            <p:nvPr/>
          </p:nvSpPr>
          <p:spPr>
            <a:xfrm rot="1953000">
              <a:off x="5996160" y="62784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33" name="Полилиния 127"/>
            <p:cNvSpPr/>
            <p:nvPr/>
          </p:nvSpPr>
          <p:spPr>
            <a:xfrm rot="1953000">
              <a:off x="5940360" y="6259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34" name="Полилиния 128"/>
            <p:cNvSpPr/>
            <p:nvPr/>
          </p:nvSpPr>
          <p:spPr>
            <a:xfrm rot="1953000">
              <a:off x="6054840" y="63403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35" name="Полилиния 129"/>
            <p:cNvSpPr/>
            <p:nvPr/>
          </p:nvSpPr>
          <p:spPr>
            <a:xfrm rot="1953000">
              <a:off x="6070680" y="63514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36" name="Полилиния 130"/>
            <p:cNvSpPr/>
            <p:nvPr/>
          </p:nvSpPr>
          <p:spPr>
            <a:xfrm rot="1953000">
              <a:off x="6126120" y="63766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37" name="Полилиния 131"/>
            <p:cNvSpPr/>
            <p:nvPr/>
          </p:nvSpPr>
          <p:spPr>
            <a:xfrm rot="1953000">
              <a:off x="6202080" y="64098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38" name="Полилиния 132"/>
            <p:cNvSpPr/>
            <p:nvPr/>
          </p:nvSpPr>
          <p:spPr>
            <a:xfrm rot="1953000">
              <a:off x="6403680" y="61243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39" name="Полилиния 133"/>
            <p:cNvSpPr/>
            <p:nvPr/>
          </p:nvSpPr>
          <p:spPr>
            <a:xfrm rot="1953000">
              <a:off x="6405480" y="61783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40" name="Полилиния 134"/>
            <p:cNvSpPr/>
            <p:nvPr/>
          </p:nvSpPr>
          <p:spPr>
            <a:xfrm rot="1953000">
              <a:off x="6335640" y="64162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41" name="Полилиния 135"/>
            <p:cNvSpPr/>
            <p:nvPr/>
          </p:nvSpPr>
          <p:spPr>
            <a:xfrm rot="1953000">
              <a:off x="6281640" y="64274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42" name="Полилиния 136"/>
            <p:cNvSpPr/>
            <p:nvPr/>
          </p:nvSpPr>
          <p:spPr>
            <a:xfrm rot="1953000">
              <a:off x="6132600" y="63864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43" name="Овал 137"/>
            <p:cNvSpPr/>
            <p:nvPr/>
          </p:nvSpPr>
          <p:spPr>
            <a:xfrm>
              <a:off x="6168960" y="62578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544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1545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46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47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48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49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50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51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52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53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54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55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56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57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58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59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60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61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62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63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64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65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566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1567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68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69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0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1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2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3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4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5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6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7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8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9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0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1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2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3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4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5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6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7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588" name="Группа 116"/>
          <p:cNvGrpSpPr/>
          <p:nvPr/>
        </p:nvGrpSpPr>
        <p:grpSpPr>
          <a:xfrm>
            <a:off x="4998960" y="5404320"/>
            <a:ext cx="664200" cy="575640"/>
            <a:chOff x="4998960" y="5404320"/>
            <a:chExt cx="664200" cy="575640"/>
          </a:xfrm>
        </p:grpSpPr>
        <p:sp>
          <p:nvSpPr>
            <p:cNvPr id="1589" name="Полилиния 54"/>
            <p:cNvSpPr/>
            <p:nvPr/>
          </p:nvSpPr>
          <p:spPr>
            <a:xfrm rot="1953000">
              <a:off x="5445000" y="572400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0" name="Полилиния 55"/>
            <p:cNvSpPr/>
            <p:nvPr/>
          </p:nvSpPr>
          <p:spPr>
            <a:xfrm rot="1953000">
              <a:off x="5462280" y="559584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1" name="Полилиния 56"/>
            <p:cNvSpPr/>
            <p:nvPr/>
          </p:nvSpPr>
          <p:spPr>
            <a:xfrm rot="1953000">
              <a:off x="5344920" y="544500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2" name="Полилиния 57"/>
            <p:cNvSpPr/>
            <p:nvPr/>
          </p:nvSpPr>
          <p:spPr>
            <a:xfrm rot="1953000">
              <a:off x="5408640" y="554184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3" name="Полилиния 58"/>
            <p:cNvSpPr/>
            <p:nvPr/>
          </p:nvSpPr>
          <p:spPr>
            <a:xfrm rot="1953000">
              <a:off x="5098320" y="548136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4" name="Полилиния 59"/>
            <p:cNvSpPr/>
            <p:nvPr/>
          </p:nvSpPr>
          <p:spPr>
            <a:xfrm rot="1953000">
              <a:off x="5146920" y="5463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5" name="Полилиния 60"/>
            <p:cNvSpPr/>
            <p:nvPr/>
          </p:nvSpPr>
          <p:spPr>
            <a:xfrm rot="1953000">
              <a:off x="5384520" y="578448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6" name="Полилиния 61"/>
            <p:cNvSpPr/>
            <p:nvPr/>
          </p:nvSpPr>
          <p:spPr>
            <a:xfrm rot="1953000">
              <a:off x="5299200" y="577692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7" name="Полилиния 62"/>
            <p:cNvSpPr/>
            <p:nvPr/>
          </p:nvSpPr>
          <p:spPr>
            <a:xfrm rot="1953000">
              <a:off x="5030640" y="558000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8" name="Полилиния 63"/>
            <p:cNvSpPr/>
            <p:nvPr/>
          </p:nvSpPr>
          <p:spPr>
            <a:xfrm rot="1953000">
              <a:off x="5059440" y="563076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9" name="Полилиния 64"/>
            <p:cNvSpPr/>
            <p:nvPr/>
          </p:nvSpPr>
          <p:spPr>
            <a:xfrm rot="1953000">
              <a:off x="5004000" y="5611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0" name="Полилиния 65"/>
            <p:cNvSpPr/>
            <p:nvPr/>
          </p:nvSpPr>
          <p:spPr>
            <a:xfrm rot="1953000">
              <a:off x="5118120" y="569268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1" name="Полилиния 66"/>
            <p:cNvSpPr/>
            <p:nvPr/>
          </p:nvSpPr>
          <p:spPr>
            <a:xfrm rot="1953000">
              <a:off x="5133960" y="570384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2" name="Полилиния 67"/>
            <p:cNvSpPr/>
            <p:nvPr/>
          </p:nvSpPr>
          <p:spPr>
            <a:xfrm rot="1953000">
              <a:off x="5189400" y="572904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3" name="Полилиния 68"/>
            <p:cNvSpPr/>
            <p:nvPr/>
          </p:nvSpPr>
          <p:spPr>
            <a:xfrm rot="1953000">
              <a:off x="5265360" y="576216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4" name="Полилиния 69"/>
            <p:cNvSpPr/>
            <p:nvPr/>
          </p:nvSpPr>
          <p:spPr>
            <a:xfrm rot="1953000">
              <a:off x="5467320" y="547668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5" name="Полилиния 70"/>
            <p:cNvSpPr/>
            <p:nvPr/>
          </p:nvSpPr>
          <p:spPr>
            <a:xfrm rot="1953000">
              <a:off x="5468760" y="553068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6" name="Полилиния 71"/>
            <p:cNvSpPr/>
            <p:nvPr/>
          </p:nvSpPr>
          <p:spPr>
            <a:xfrm rot="1953000">
              <a:off x="5398920" y="576864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7" name="Полилиния 72"/>
            <p:cNvSpPr/>
            <p:nvPr/>
          </p:nvSpPr>
          <p:spPr>
            <a:xfrm rot="1953000">
              <a:off x="5344920" y="577980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8" name="Полилиния 73"/>
            <p:cNvSpPr/>
            <p:nvPr/>
          </p:nvSpPr>
          <p:spPr>
            <a:xfrm rot="1953000">
              <a:off x="5195880" y="573876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9" name="Овал 74"/>
            <p:cNvSpPr/>
            <p:nvPr/>
          </p:nvSpPr>
          <p:spPr>
            <a:xfrm>
              <a:off x="5232240" y="561024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610" name="Группа 175"/>
          <p:cNvGrpSpPr/>
          <p:nvPr/>
        </p:nvGrpSpPr>
        <p:grpSpPr>
          <a:xfrm>
            <a:off x="6927840" y="5290920"/>
            <a:ext cx="2315520" cy="1693440"/>
            <a:chOff x="6927840" y="5290920"/>
            <a:chExt cx="2315520" cy="1693440"/>
          </a:xfrm>
        </p:grpSpPr>
        <p:sp>
          <p:nvSpPr>
            <p:cNvPr id="1611" name="Полилиния 52"/>
            <p:cNvSpPr/>
            <p:nvPr/>
          </p:nvSpPr>
          <p:spPr>
            <a:xfrm rot="1630800">
              <a:off x="7201080" y="5684400"/>
              <a:ext cx="1942560" cy="906120"/>
            </a:xfrm>
            <a:custGeom>
              <a:avLst/>
              <a:gdLst/>
              <a:ahLst/>
              <a:rect l="l" t="t" r="r" b="b"/>
              <a:pathLst>
                <a:path w="2464329" h="1140871">
                  <a:moveTo>
                    <a:pt x="659740" y="192707"/>
                  </a:moveTo>
                  <a:cubicBezTo>
                    <a:pt x="1167954" y="0"/>
                    <a:pt x="1645739" y="70705"/>
                    <a:pt x="1955884" y="264715"/>
                  </a:cubicBezTo>
                  <a:cubicBezTo>
                    <a:pt x="2320931" y="514115"/>
                    <a:pt x="2187197" y="548688"/>
                    <a:pt x="2464329" y="796405"/>
                  </a:cubicBezTo>
                  <a:cubicBezTo>
                    <a:pt x="2193999" y="956071"/>
                    <a:pt x="2266853" y="987696"/>
                    <a:pt x="1895759" y="1086551"/>
                  </a:cubicBezTo>
                  <a:cubicBezTo>
                    <a:pt x="1737488" y="1128713"/>
                    <a:pt x="1341104" y="1140871"/>
                    <a:pt x="1127792" y="1138902"/>
                  </a:cubicBezTo>
                  <a:cubicBezTo>
                    <a:pt x="914480" y="1136934"/>
                    <a:pt x="774160" y="1116902"/>
                    <a:pt x="615889" y="1074740"/>
                  </a:cubicBezTo>
                  <a:cubicBezTo>
                    <a:pt x="244795" y="975884"/>
                    <a:pt x="0" y="878335"/>
                    <a:pt x="297628" y="576047"/>
                  </a:cubicBezTo>
                  <a:cubicBezTo>
                    <a:pt x="297628" y="504039"/>
                    <a:pt x="267007" y="343140"/>
                    <a:pt x="659740" y="192707"/>
                  </a:cubicBez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6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12" name="Полилиния 53"/>
            <p:cNvSpPr/>
            <p:nvPr/>
          </p:nvSpPr>
          <p:spPr>
            <a:xfrm>
              <a:off x="6927840" y="5413320"/>
              <a:ext cx="1738080" cy="1444320"/>
            </a:xfrm>
            <a:custGeom>
              <a:avLst/>
              <a:gdLst/>
              <a:ahLst/>
              <a:rect l="l" t="t" r="r" b="b"/>
              <a:pathLst>
                <a:path w="1738575" h="1444187">
                  <a:moveTo>
                    <a:pt x="668166" y="1444187"/>
                  </a:moveTo>
                  <a:cubicBezTo>
                    <a:pt x="531128" y="1179867"/>
                    <a:pt x="0" y="350904"/>
                    <a:pt x="10383" y="175452"/>
                  </a:cubicBezTo>
                  <a:cubicBezTo>
                    <a:pt x="20766" y="0"/>
                    <a:pt x="526440" y="331470"/>
                    <a:pt x="730463" y="391476"/>
                  </a:cubicBezTo>
                  <a:cubicBezTo>
                    <a:pt x="934486" y="451482"/>
                    <a:pt x="1065922" y="428558"/>
                    <a:pt x="1234519" y="535491"/>
                  </a:cubicBezTo>
                  <a:cubicBezTo>
                    <a:pt x="1390118" y="777808"/>
                    <a:pt x="1692935" y="989938"/>
                    <a:pt x="1738575" y="1039547"/>
                  </a:cubicBezTo>
                </a:path>
              </a:pathLst>
            </a:custGeom>
            <a:noFill/>
            <a:ln w="19050">
              <a:solidFill>
                <a:srgbClr val="0046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613" name="Rectangle 1"/>
          <p:cNvSpPr/>
          <p:nvPr/>
        </p:nvSpPr>
        <p:spPr>
          <a:xfrm>
            <a:off x="1043640" y="1534680"/>
            <a:ext cx="7488360" cy="1921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1614" name="Рисунок 184" descr="C:\Users\Натали\Downloads\20221117_160144.jpg"/>
          <p:cNvPicPr/>
          <p:nvPr/>
        </p:nvPicPr>
        <p:blipFill>
          <a:blip r:embed="rId1"/>
          <a:stretch/>
        </p:blipFill>
        <p:spPr>
          <a:xfrm rot="5400000">
            <a:off x="960120" y="1238040"/>
            <a:ext cx="1778400" cy="264348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1615" name="Рисунок 185" descr="C:\Users\Натали\Downloads\20221117_160152 (1).jpg"/>
          <p:cNvPicPr/>
          <p:nvPr/>
        </p:nvPicPr>
        <p:blipFill>
          <a:blip r:embed="rId2"/>
          <a:stretch/>
        </p:blipFill>
        <p:spPr>
          <a:xfrm rot="5400000">
            <a:off x="6729840" y="1251360"/>
            <a:ext cx="1778400" cy="267228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1616" name="Рисунок 186" descr="C:\Users\Натали\Downloads\20221117_160208.jpg"/>
          <p:cNvPicPr/>
          <p:nvPr/>
        </p:nvPicPr>
        <p:blipFill>
          <a:blip r:embed="rId3"/>
          <a:stretch/>
        </p:blipFill>
        <p:spPr>
          <a:xfrm rot="5400000">
            <a:off x="689760" y="3304800"/>
            <a:ext cx="1791000" cy="265752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1617" name="Рисунок 187" descr="C:\Users\Натали\Downloads\20221117_160200.jpg"/>
          <p:cNvPicPr/>
          <p:nvPr/>
        </p:nvPicPr>
        <p:blipFill>
          <a:blip r:embed="rId4"/>
          <a:stretch/>
        </p:blipFill>
        <p:spPr>
          <a:xfrm rot="5400000">
            <a:off x="6860520" y="3334320"/>
            <a:ext cx="1753920" cy="262728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1618" name="Рисунок 180" descr="C:\Users\Натали\Downloads\20220923_084740.jpg"/>
          <p:cNvPicPr/>
          <p:nvPr/>
        </p:nvPicPr>
        <p:blipFill>
          <a:blip r:embed="rId5"/>
          <a:stretch/>
        </p:blipFill>
        <p:spPr>
          <a:xfrm rot="5400000">
            <a:off x="2814480" y="2269440"/>
            <a:ext cx="3775680" cy="266472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9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1620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21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22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23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24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25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26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27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28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29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630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1631" name="Группа 5"/>
          <p:cNvGrpSpPr/>
          <p:nvPr/>
        </p:nvGrpSpPr>
        <p:grpSpPr>
          <a:xfrm>
            <a:off x="684360" y="201600"/>
            <a:ext cx="8016480" cy="2685600"/>
            <a:chOff x="684360" y="201600"/>
            <a:chExt cx="8016480" cy="2685600"/>
          </a:xfrm>
        </p:grpSpPr>
        <p:sp>
          <p:nvSpPr>
            <p:cNvPr id="1632" name="Полилиния 3"/>
            <p:cNvSpPr/>
            <p:nvPr/>
          </p:nvSpPr>
          <p:spPr>
            <a:xfrm>
              <a:off x="684360" y="20160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33" name="Полилиния 4"/>
            <p:cNvSpPr/>
            <p:nvPr/>
          </p:nvSpPr>
          <p:spPr>
            <a:xfrm>
              <a:off x="900360" y="621000"/>
              <a:ext cx="7487280" cy="1656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634" name="TextBox 7"/>
          <p:cNvSpPr/>
          <p:nvPr/>
        </p:nvSpPr>
        <p:spPr>
          <a:xfrm>
            <a:off x="1342080" y="628200"/>
            <a:ext cx="7323840" cy="1004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Д/И  «Игры «Полезный обед»  и «Фруктовые угощения»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635" name="Полилиния 24"/>
          <p:cNvSpPr/>
          <p:nvPr/>
        </p:nvSpPr>
        <p:spPr>
          <a:xfrm>
            <a:off x="0" y="4869000"/>
            <a:ext cx="9143640" cy="198864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636" name="Группа 94"/>
          <p:cNvGrpSpPr/>
          <p:nvPr/>
        </p:nvGrpSpPr>
        <p:grpSpPr>
          <a:xfrm>
            <a:off x="8166960" y="6130080"/>
            <a:ext cx="764280" cy="592920"/>
            <a:chOff x="8166960" y="6130080"/>
            <a:chExt cx="764280" cy="592920"/>
          </a:xfrm>
        </p:grpSpPr>
        <p:sp>
          <p:nvSpPr>
            <p:cNvPr id="1637" name="Полилиния 95"/>
            <p:cNvSpPr/>
            <p:nvPr/>
          </p:nvSpPr>
          <p:spPr>
            <a:xfrm rot="1953000">
              <a:off x="8682480" y="646164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38" name="Полилиния 96"/>
            <p:cNvSpPr/>
            <p:nvPr/>
          </p:nvSpPr>
          <p:spPr>
            <a:xfrm rot="1953000">
              <a:off x="8703360" y="633312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39" name="Полилиния 97"/>
            <p:cNvSpPr/>
            <p:nvPr/>
          </p:nvSpPr>
          <p:spPr>
            <a:xfrm rot="1953000">
              <a:off x="8566920" y="618228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0" name="Полилиния 98"/>
            <p:cNvSpPr/>
            <p:nvPr/>
          </p:nvSpPr>
          <p:spPr>
            <a:xfrm rot="1953000">
              <a:off x="8640000" y="627768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1" name="Полилиния 99"/>
            <p:cNvSpPr/>
            <p:nvPr/>
          </p:nvSpPr>
          <p:spPr>
            <a:xfrm rot="1953000">
              <a:off x="8278560" y="621864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2" name="Полилиния 100"/>
            <p:cNvSpPr/>
            <p:nvPr/>
          </p:nvSpPr>
          <p:spPr>
            <a:xfrm rot="1953000">
              <a:off x="8335080" y="620136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3" name="Полилиния 101"/>
            <p:cNvSpPr/>
            <p:nvPr/>
          </p:nvSpPr>
          <p:spPr>
            <a:xfrm rot="1953000">
              <a:off x="8613000" y="652212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4" name="Полилиния 102"/>
            <p:cNvSpPr/>
            <p:nvPr/>
          </p:nvSpPr>
          <p:spPr>
            <a:xfrm rot="1953000">
              <a:off x="8512920" y="651420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5" name="Полилиния 103"/>
            <p:cNvSpPr/>
            <p:nvPr/>
          </p:nvSpPr>
          <p:spPr>
            <a:xfrm rot="1953000">
              <a:off x="8200080" y="631548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6" name="Полилиния 104"/>
            <p:cNvSpPr/>
            <p:nvPr/>
          </p:nvSpPr>
          <p:spPr>
            <a:xfrm rot="1953000">
              <a:off x="8231760" y="636840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7" name="Полилиния 105"/>
            <p:cNvSpPr/>
            <p:nvPr/>
          </p:nvSpPr>
          <p:spPr>
            <a:xfrm rot="1953000">
              <a:off x="8168400" y="634752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8" name="Полилиния 106"/>
            <p:cNvSpPr/>
            <p:nvPr/>
          </p:nvSpPr>
          <p:spPr>
            <a:xfrm rot="1953000">
              <a:off x="8301600" y="642852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9" name="Полилиния 107"/>
            <p:cNvSpPr/>
            <p:nvPr/>
          </p:nvSpPr>
          <p:spPr>
            <a:xfrm rot="1953000">
              <a:off x="8320680" y="644148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0" name="Полилиния 108"/>
            <p:cNvSpPr/>
            <p:nvPr/>
          </p:nvSpPr>
          <p:spPr>
            <a:xfrm rot="1953000">
              <a:off x="8384400" y="646488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1" name="Полилиния 109"/>
            <p:cNvSpPr/>
            <p:nvPr/>
          </p:nvSpPr>
          <p:spPr>
            <a:xfrm rot="1953000">
              <a:off x="8474760" y="649980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2" name="Полилиния 110"/>
            <p:cNvSpPr/>
            <p:nvPr/>
          </p:nvSpPr>
          <p:spPr>
            <a:xfrm rot="1953000">
              <a:off x="8708400" y="621396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3" name="Полилиния 111"/>
            <p:cNvSpPr/>
            <p:nvPr/>
          </p:nvSpPr>
          <p:spPr>
            <a:xfrm rot="1953000">
              <a:off x="8711280" y="626796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4" name="Полилиния 112"/>
            <p:cNvSpPr/>
            <p:nvPr/>
          </p:nvSpPr>
          <p:spPr>
            <a:xfrm rot="1953000">
              <a:off x="8630280" y="650484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5" name="Полилиния 113"/>
            <p:cNvSpPr/>
            <p:nvPr/>
          </p:nvSpPr>
          <p:spPr>
            <a:xfrm rot="1953000">
              <a:off x="8566920" y="651564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6" name="Полилиния 114"/>
            <p:cNvSpPr/>
            <p:nvPr/>
          </p:nvSpPr>
          <p:spPr>
            <a:xfrm rot="1953000">
              <a:off x="8393760" y="647424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7" name="Овал 115"/>
            <p:cNvSpPr/>
            <p:nvPr/>
          </p:nvSpPr>
          <p:spPr>
            <a:xfrm>
              <a:off x="8434800" y="634716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658" name="Полилиния 4"/>
          <p:cNvSpPr/>
          <p:nvPr/>
        </p:nvSpPr>
        <p:spPr>
          <a:xfrm>
            <a:off x="0" y="5373360"/>
            <a:ext cx="9143640" cy="165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659" name="Группа 6"/>
          <p:cNvGrpSpPr/>
          <p:nvPr/>
        </p:nvGrpSpPr>
        <p:grpSpPr>
          <a:xfrm>
            <a:off x="2268720" y="5943240"/>
            <a:ext cx="1086480" cy="807480"/>
            <a:chOff x="2268720" y="5943240"/>
            <a:chExt cx="1086480" cy="807480"/>
          </a:xfrm>
        </p:grpSpPr>
        <p:sp>
          <p:nvSpPr>
            <p:cNvPr id="1660" name="Полилиния 7"/>
            <p:cNvSpPr/>
            <p:nvPr/>
          </p:nvSpPr>
          <p:spPr>
            <a:xfrm rot="1953000">
              <a:off x="3003480" y="63957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61" name="Полилиния 8"/>
            <p:cNvSpPr/>
            <p:nvPr/>
          </p:nvSpPr>
          <p:spPr>
            <a:xfrm rot="1953000">
              <a:off x="3033360" y="62226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62" name="Полилиния 9"/>
            <p:cNvSpPr/>
            <p:nvPr/>
          </p:nvSpPr>
          <p:spPr>
            <a:xfrm rot="1953000">
              <a:off x="2838240" y="60213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63" name="Полилиния 10"/>
            <p:cNvSpPr/>
            <p:nvPr/>
          </p:nvSpPr>
          <p:spPr>
            <a:xfrm rot="1953000">
              <a:off x="2941560" y="61495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64" name="Полилиния 11"/>
            <p:cNvSpPr/>
            <p:nvPr/>
          </p:nvSpPr>
          <p:spPr>
            <a:xfrm rot="1953000">
              <a:off x="2426040" y="60696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65" name="Полилиния 12"/>
            <p:cNvSpPr/>
            <p:nvPr/>
          </p:nvSpPr>
          <p:spPr>
            <a:xfrm rot="1953000">
              <a:off x="2505240" y="60465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66" name="Полилиния 13"/>
            <p:cNvSpPr/>
            <p:nvPr/>
          </p:nvSpPr>
          <p:spPr>
            <a:xfrm rot="1953000">
              <a:off x="2903400" y="64749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67" name="Полилиния 14"/>
            <p:cNvSpPr/>
            <p:nvPr/>
          </p:nvSpPr>
          <p:spPr>
            <a:xfrm rot="1953000">
              <a:off x="2760480" y="64656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68" name="Полилиния 15"/>
            <p:cNvSpPr/>
            <p:nvPr/>
          </p:nvSpPr>
          <p:spPr>
            <a:xfrm rot="1953000">
              <a:off x="2312640" y="62006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69" name="Полилиния 16"/>
            <p:cNvSpPr/>
            <p:nvPr/>
          </p:nvSpPr>
          <p:spPr>
            <a:xfrm rot="1953000">
              <a:off x="2360520" y="62704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70" name="Полилиния 17"/>
            <p:cNvSpPr/>
            <p:nvPr/>
          </p:nvSpPr>
          <p:spPr>
            <a:xfrm rot="1953000">
              <a:off x="2268720" y="624348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71" name="Полилиния 18"/>
            <p:cNvSpPr/>
            <p:nvPr/>
          </p:nvSpPr>
          <p:spPr>
            <a:xfrm rot="1953000">
              <a:off x="2458800" y="63514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72" name="Полилиния 19"/>
            <p:cNvSpPr/>
            <p:nvPr/>
          </p:nvSpPr>
          <p:spPr>
            <a:xfrm rot="1953000">
              <a:off x="2485800" y="63673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73" name="Полилиния 20"/>
            <p:cNvSpPr/>
            <p:nvPr/>
          </p:nvSpPr>
          <p:spPr>
            <a:xfrm rot="1953000">
              <a:off x="2576520" y="64008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74" name="Полилиния 21"/>
            <p:cNvSpPr/>
            <p:nvPr/>
          </p:nvSpPr>
          <p:spPr>
            <a:xfrm rot="1953000">
              <a:off x="2706480" y="64468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75" name="Полилиния 22"/>
            <p:cNvSpPr/>
            <p:nvPr/>
          </p:nvSpPr>
          <p:spPr>
            <a:xfrm rot="1953000">
              <a:off x="3040200" y="60638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76" name="Полилиния 23"/>
            <p:cNvSpPr/>
            <p:nvPr/>
          </p:nvSpPr>
          <p:spPr>
            <a:xfrm rot="1953000">
              <a:off x="3043080" y="61354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77" name="Полилиния 24"/>
            <p:cNvSpPr/>
            <p:nvPr/>
          </p:nvSpPr>
          <p:spPr>
            <a:xfrm rot="1953000">
              <a:off x="2928960" y="64544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78" name="Полилиния 25"/>
            <p:cNvSpPr/>
            <p:nvPr/>
          </p:nvSpPr>
          <p:spPr>
            <a:xfrm rot="1953000">
              <a:off x="2838240" y="64688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79" name="Полилиния 26"/>
            <p:cNvSpPr/>
            <p:nvPr/>
          </p:nvSpPr>
          <p:spPr>
            <a:xfrm rot="1953000">
              <a:off x="2589120" y="64130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80" name="Овал 27"/>
            <p:cNvSpPr/>
            <p:nvPr/>
          </p:nvSpPr>
          <p:spPr>
            <a:xfrm>
              <a:off x="2649240" y="62420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681" name="Полилиния 5"/>
          <p:cNvSpPr/>
          <p:nvPr/>
        </p:nvSpPr>
        <p:spPr>
          <a:xfrm flipH="1">
            <a:off x="-720" y="6292080"/>
            <a:ext cx="9143640" cy="73692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682" name="Группа 28"/>
          <p:cNvGrpSpPr/>
          <p:nvPr/>
        </p:nvGrpSpPr>
        <p:grpSpPr>
          <a:xfrm>
            <a:off x="5935320" y="6052320"/>
            <a:ext cx="664560" cy="575280"/>
            <a:chOff x="5935320" y="6052320"/>
            <a:chExt cx="664560" cy="575280"/>
          </a:xfrm>
        </p:grpSpPr>
        <p:sp>
          <p:nvSpPr>
            <p:cNvPr id="1683" name="Полилиния 117"/>
            <p:cNvSpPr/>
            <p:nvPr/>
          </p:nvSpPr>
          <p:spPr>
            <a:xfrm rot="1953000">
              <a:off x="6381720" y="63716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84" name="Полилиния 118"/>
            <p:cNvSpPr/>
            <p:nvPr/>
          </p:nvSpPr>
          <p:spPr>
            <a:xfrm rot="1953000">
              <a:off x="6399000" y="62434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85" name="Полилиния 119"/>
            <p:cNvSpPr/>
            <p:nvPr/>
          </p:nvSpPr>
          <p:spPr>
            <a:xfrm rot="1953000">
              <a:off x="6281640" y="60926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86" name="Полилиния 120"/>
            <p:cNvSpPr/>
            <p:nvPr/>
          </p:nvSpPr>
          <p:spPr>
            <a:xfrm rot="1953000">
              <a:off x="6345000" y="61894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87" name="Полилиния 121"/>
            <p:cNvSpPr/>
            <p:nvPr/>
          </p:nvSpPr>
          <p:spPr>
            <a:xfrm rot="1953000">
              <a:off x="6035040" y="61290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88" name="Полилиния 122"/>
            <p:cNvSpPr/>
            <p:nvPr/>
          </p:nvSpPr>
          <p:spPr>
            <a:xfrm rot="1953000">
              <a:off x="6083280" y="6111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89" name="Полилиния 123"/>
            <p:cNvSpPr/>
            <p:nvPr/>
          </p:nvSpPr>
          <p:spPr>
            <a:xfrm rot="1953000">
              <a:off x="6321240" y="64321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0" name="Полилиния 124"/>
            <p:cNvSpPr/>
            <p:nvPr/>
          </p:nvSpPr>
          <p:spPr>
            <a:xfrm rot="1953000">
              <a:off x="6235560" y="64245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1" name="Полилиния 125"/>
            <p:cNvSpPr/>
            <p:nvPr/>
          </p:nvSpPr>
          <p:spPr>
            <a:xfrm rot="1953000">
              <a:off x="5967360" y="62276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2" name="Полилиния 126"/>
            <p:cNvSpPr/>
            <p:nvPr/>
          </p:nvSpPr>
          <p:spPr>
            <a:xfrm rot="1953000">
              <a:off x="5996160" y="62784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3" name="Полилиния 127"/>
            <p:cNvSpPr/>
            <p:nvPr/>
          </p:nvSpPr>
          <p:spPr>
            <a:xfrm rot="1953000">
              <a:off x="5940360" y="6259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4" name="Полилиния 128"/>
            <p:cNvSpPr/>
            <p:nvPr/>
          </p:nvSpPr>
          <p:spPr>
            <a:xfrm rot="1953000">
              <a:off x="6054840" y="63403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5" name="Полилиния 129"/>
            <p:cNvSpPr/>
            <p:nvPr/>
          </p:nvSpPr>
          <p:spPr>
            <a:xfrm rot="1953000">
              <a:off x="6070680" y="63514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6" name="Полилиния 130"/>
            <p:cNvSpPr/>
            <p:nvPr/>
          </p:nvSpPr>
          <p:spPr>
            <a:xfrm rot="1953000">
              <a:off x="6126120" y="63766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7" name="Полилиния 131"/>
            <p:cNvSpPr/>
            <p:nvPr/>
          </p:nvSpPr>
          <p:spPr>
            <a:xfrm rot="1953000">
              <a:off x="6202080" y="64098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8" name="Полилиния 132"/>
            <p:cNvSpPr/>
            <p:nvPr/>
          </p:nvSpPr>
          <p:spPr>
            <a:xfrm rot="1953000">
              <a:off x="6403680" y="61243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9" name="Полилиния 133"/>
            <p:cNvSpPr/>
            <p:nvPr/>
          </p:nvSpPr>
          <p:spPr>
            <a:xfrm rot="1953000">
              <a:off x="6405480" y="61783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00" name="Полилиния 134"/>
            <p:cNvSpPr/>
            <p:nvPr/>
          </p:nvSpPr>
          <p:spPr>
            <a:xfrm rot="1953000">
              <a:off x="6335640" y="64162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01" name="Полилиния 135"/>
            <p:cNvSpPr/>
            <p:nvPr/>
          </p:nvSpPr>
          <p:spPr>
            <a:xfrm rot="1953000">
              <a:off x="6281640" y="64274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02" name="Полилиния 136"/>
            <p:cNvSpPr/>
            <p:nvPr/>
          </p:nvSpPr>
          <p:spPr>
            <a:xfrm rot="1953000">
              <a:off x="6132600" y="63864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03" name="Овал 137"/>
            <p:cNvSpPr/>
            <p:nvPr/>
          </p:nvSpPr>
          <p:spPr>
            <a:xfrm>
              <a:off x="6168960" y="62578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704" name="Группа 50"/>
          <p:cNvGrpSpPr/>
          <p:nvPr/>
        </p:nvGrpSpPr>
        <p:grpSpPr>
          <a:xfrm>
            <a:off x="358560" y="6051240"/>
            <a:ext cx="1079280" cy="811440"/>
            <a:chOff x="358560" y="6051240"/>
            <a:chExt cx="1079280" cy="811440"/>
          </a:xfrm>
        </p:grpSpPr>
        <p:sp>
          <p:nvSpPr>
            <p:cNvPr id="1705" name="Полилиния 96"/>
            <p:cNvSpPr/>
            <p:nvPr/>
          </p:nvSpPr>
          <p:spPr>
            <a:xfrm rot="11745600">
              <a:off x="367200" y="644220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06" name="Полилиния 97"/>
            <p:cNvSpPr/>
            <p:nvPr/>
          </p:nvSpPr>
          <p:spPr>
            <a:xfrm rot="11745600">
              <a:off x="427680" y="650412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07" name="Полилиния 98"/>
            <p:cNvSpPr/>
            <p:nvPr/>
          </p:nvSpPr>
          <p:spPr>
            <a:xfrm rot="11745600">
              <a:off x="745200" y="658512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08" name="Полилиния 99"/>
            <p:cNvSpPr/>
            <p:nvPr/>
          </p:nvSpPr>
          <p:spPr>
            <a:xfrm rot="11745600">
              <a:off x="651600" y="6577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09" name="Полилиния 100"/>
            <p:cNvSpPr/>
            <p:nvPr/>
          </p:nvSpPr>
          <p:spPr>
            <a:xfrm rot="11745600">
              <a:off x="927720" y="654336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10" name="Полилиния 101"/>
            <p:cNvSpPr/>
            <p:nvPr/>
          </p:nvSpPr>
          <p:spPr>
            <a:xfrm rot="11745600">
              <a:off x="849960" y="658044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11" name="Полилиния 102"/>
            <p:cNvSpPr/>
            <p:nvPr/>
          </p:nvSpPr>
          <p:spPr>
            <a:xfrm rot="11745600">
              <a:off x="380160" y="628020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12" name="Полилиния 103"/>
            <p:cNvSpPr/>
            <p:nvPr/>
          </p:nvSpPr>
          <p:spPr>
            <a:xfrm rot="11745600">
              <a:off x="626040" y="611820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13" name="Полилиния 104"/>
            <p:cNvSpPr/>
            <p:nvPr/>
          </p:nvSpPr>
          <p:spPr>
            <a:xfrm rot="11745600">
              <a:off x="981720" y="643284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14" name="Полилиния 105"/>
            <p:cNvSpPr/>
            <p:nvPr/>
          </p:nvSpPr>
          <p:spPr>
            <a:xfrm rot="11745600">
              <a:off x="1040760" y="620424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15" name="Полилиния 106"/>
            <p:cNvSpPr/>
            <p:nvPr/>
          </p:nvSpPr>
          <p:spPr>
            <a:xfrm rot="11745600">
              <a:off x="994680" y="634212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16" name="Полилиния 107"/>
            <p:cNvSpPr/>
            <p:nvPr/>
          </p:nvSpPr>
          <p:spPr>
            <a:xfrm rot="11745600">
              <a:off x="979920" y="614376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17" name="Полилиния 108"/>
            <p:cNvSpPr/>
            <p:nvPr/>
          </p:nvSpPr>
          <p:spPr>
            <a:xfrm rot="11745600">
              <a:off x="960840" y="611388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18" name="Полилиния 109"/>
            <p:cNvSpPr/>
            <p:nvPr/>
          </p:nvSpPr>
          <p:spPr>
            <a:xfrm rot="11745600">
              <a:off x="878760" y="607104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19" name="Полилиния 110"/>
            <p:cNvSpPr/>
            <p:nvPr/>
          </p:nvSpPr>
          <p:spPr>
            <a:xfrm rot="11745600">
              <a:off x="727560" y="610092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20" name="Полилиния 111"/>
            <p:cNvSpPr/>
            <p:nvPr/>
          </p:nvSpPr>
          <p:spPr>
            <a:xfrm rot="11745600">
              <a:off x="622800" y="657252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21" name="Полилиния 112"/>
            <p:cNvSpPr/>
            <p:nvPr/>
          </p:nvSpPr>
          <p:spPr>
            <a:xfrm rot="11745600">
              <a:off x="533880" y="655992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22" name="Полилиния 113"/>
            <p:cNvSpPr/>
            <p:nvPr/>
          </p:nvSpPr>
          <p:spPr>
            <a:xfrm rot="11745600">
              <a:off x="367560" y="6310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23" name="Полилиния 114"/>
            <p:cNvSpPr/>
            <p:nvPr/>
          </p:nvSpPr>
          <p:spPr>
            <a:xfrm rot="11745600">
              <a:off x="508320" y="6175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24" name="Полилиния 115"/>
            <p:cNvSpPr/>
            <p:nvPr/>
          </p:nvSpPr>
          <p:spPr>
            <a:xfrm rot="11745600">
              <a:off x="888120" y="6159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25" name="Овал 116"/>
            <p:cNvSpPr/>
            <p:nvPr/>
          </p:nvSpPr>
          <p:spPr>
            <a:xfrm rot="9793200">
              <a:off x="658440" y="634392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726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1727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28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29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30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31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32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33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34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35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36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37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38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39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40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41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42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43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44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45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46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47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748" name="Группа 116"/>
          <p:cNvGrpSpPr/>
          <p:nvPr/>
        </p:nvGrpSpPr>
        <p:grpSpPr>
          <a:xfrm>
            <a:off x="7088760" y="6200280"/>
            <a:ext cx="664200" cy="575280"/>
            <a:chOff x="7088760" y="6200280"/>
            <a:chExt cx="664200" cy="575280"/>
          </a:xfrm>
        </p:grpSpPr>
        <p:sp>
          <p:nvSpPr>
            <p:cNvPr id="1749" name="Полилиния 54"/>
            <p:cNvSpPr/>
            <p:nvPr/>
          </p:nvSpPr>
          <p:spPr>
            <a:xfrm rot="1953000">
              <a:off x="7534800" y="651996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50" name="Полилиния 55"/>
            <p:cNvSpPr/>
            <p:nvPr/>
          </p:nvSpPr>
          <p:spPr>
            <a:xfrm rot="1953000">
              <a:off x="7552080" y="639144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51" name="Полилиния 56"/>
            <p:cNvSpPr/>
            <p:nvPr/>
          </p:nvSpPr>
          <p:spPr>
            <a:xfrm rot="1953000">
              <a:off x="7434720" y="624060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52" name="Полилиния 57"/>
            <p:cNvSpPr/>
            <p:nvPr/>
          </p:nvSpPr>
          <p:spPr>
            <a:xfrm rot="1953000">
              <a:off x="7498440" y="633744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53" name="Полилиния 58"/>
            <p:cNvSpPr/>
            <p:nvPr/>
          </p:nvSpPr>
          <p:spPr>
            <a:xfrm rot="1953000">
              <a:off x="7188120" y="627696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54" name="Полилиния 59"/>
            <p:cNvSpPr/>
            <p:nvPr/>
          </p:nvSpPr>
          <p:spPr>
            <a:xfrm rot="1953000">
              <a:off x="7236720" y="625968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55" name="Полилиния 60"/>
            <p:cNvSpPr/>
            <p:nvPr/>
          </p:nvSpPr>
          <p:spPr>
            <a:xfrm rot="1953000">
              <a:off x="7474320" y="658008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56" name="Полилиния 61"/>
            <p:cNvSpPr/>
            <p:nvPr/>
          </p:nvSpPr>
          <p:spPr>
            <a:xfrm rot="1953000">
              <a:off x="7389000" y="657252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57" name="Полилиния 62"/>
            <p:cNvSpPr/>
            <p:nvPr/>
          </p:nvSpPr>
          <p:spPr>
            <a:xfrm rot="1953000">
              <a:off x="7120440" y="637560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58" name="Полилиния 63"/>
            <p:cNvSpPr/>
            <p:nvPr/>
          </p:nvSpPr>
          <p:spPr>
            <a:xfrm rot="1953000">
              <a:off x="7149240" y="642636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59" name="Полилиния 64"/>
            <p:cNvSpPr/>
            <p:nvPr/>
          </p:nvSpPr>
          <p:spPr>
            <a:xfrm rot="1953000">
              <a:off x="7093800" y="640728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60" name="Полилиния 65"/>
            <p:cNvSpPr/>
            <p:nvPr/>
          </p:nvSpPr>
          <p:spPr>
            <a:xfrm rot="1953000">
              <a:off x="7207920" y="648828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61" name="Полилиния 66"/>
            <p:cNvSpPr/>
            <p:nvPr/>
          </p:nvSpPr>
          <p:spPr>
            <a:xfrm rot="1953000">
              <a:off x="7223760" y="649944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62" name="Полилиния 67"/>
            <p:cNvSpPr/>
            <p:nvPr/>
          </p:nvSpPr>
          <p:spPr>
            <a:xfrm rot="1953000">
              <a:off x="7279200" y="652464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63" name="Полилиния 68"/>
            <p:cNvSpPr/>
            <p:nvPr/>
          </p:nvSpPr>
          <p:spPr>
            <a:xfrm rot="1953000">
              <a:off x="7355160" y="655776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64" name="Полилиния 69"/>
            <p:cNvSpPr/>
            <p:nvPr/>
          </p:nvSpPr>
          <p:spPr>
            <a:xfrm rot="1953000">
              <a:off x="7557120" y="627228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65" name="Полилиния 70"/>
            <p:cNvSpPr/>
            <p:nvPr/>
          </p:nvSpPr>
          <p:spPr>
            <a:xfrm rot="1953000">
              <a:off x="7558560" y="632628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66" name="Полилиния 71"/>
            <p:cNvSpPr/>
            <p:nvPr/>
          </p:nvSpPr>
          <p:spPr>
            <a:xfrm rot="1953000">
              <a:off x="7488720" y="656424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67" name="Полилиния 72"/>
            <p:cNvSpPr/>
            <p:nvPr/>
          </p:nvSpPr>
          <p:spPr>
            <a:xfrm rot="1953000">
              <a:off x="7434720" y="657540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68" name="Полилиния 73"/>
            <p:cNvSpPr/>
            <p:nvPr/>
          </p:nvSpPr>
          <p:spPr>
            <a:xfrm rot="1953000">
              <a:off x="7285680" y="653436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69" name="Овал 74"/>
            <p:cNvSpPr/>
            <p:nvPr/>
          </p:nvSpPr>
          <p:spPr>
            <a:xfrm>
              <a:off x="7322040" y="640620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770" name="Rectangle 1"/>
          <p:cNvSpPr/>
          <p:nvPr/>
        </p:nvSpPr>
        <p:spPr>
          <a:xfrm>
            <a:off x="1043640" y="1534680"/>
            <a:ext cx="7488360" cy="1921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1771" name="Рисунок 182" descr="C:\Users\Натали\Downloads\20221117_164726.jpg"/>
          <p:cNvPicPr/>
          <p:nvPr/>
        </p:nvPicPr>
        <p:blipFill>
          <a:blip r:embed="rId1"/>
          <a:stretch/>
        </p:blipFill>
        <p:spPr>
          <a:xfrm rot="5400000">
            <a:off x="1977840" y="3757680"/>
            <a:ext cx="1945440" cy="308772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1772" name="Рисунок 183" descr="C:\Users\Натали\Downloads\20221117_164719.jpg"/>
          <p:cNvPicPr/>
          <p:nvPr/>
        </p:nvPicPr>
        <p:blipFill>
          <a:blip r:embed="rId2"/>
          <a:stretch/>
        </p:blipFill>
        <p:spPr>
          <a:xfrm rot="5400000">
            <a:off x="5517720" y="3756960"/>
            <a:ext cx="1917000" cy="305928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1773" name="Рисунок 180" descr="C:\Users\Натали\Downloads\20221117_164615.jpg"/>
          <p:cNvPicPr/>
          <p:nvPr/>
        </p:nvPicPr>
        <p:blipFill>
          <a:blip r:embed="rId3"/>
          <a:stretch/>
        </p:blipFill>
        <p:spPr>
          <a:xfrm rot="5400000">
            <a:off x="6648840" y="1539720"/>
            <a:ext cx="2245320" cy="249084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1774" name="Рисунок 181" descr="C:\Users\Натали\Downloads\20221117_164400.jpg"/>
          <p:cNvPicPr/>
          <p:nvPr/>
        </p:nvPicPr>
        <p:blipFill>
          <a:blip r:embed="rId4"/>
          <a:stretch/>
        </p:blipFill>
        <p:spPr>
          <a:xfrm>
            <a:off x="532080" y="1630440"/>
            <a:ext cx="2451960" cy="227772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1775" name="Рисунок 184" descr="C:\Users\Натали\Downloads\20220923_084854.jpg"/>
          <p:cNvPicPr/>
          <p:nvPr/>
        </p:nvPicPr>
        <p:blipFill>
          <a:blip r:embed="rId5"/>
          <a:stretch/>
        </p:blipFill>
        <p:spPr>
          <a:xfrm>
            <a:off x="3205440" y="1630440"/>
            <a:ext cx="3118320" cy="225396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1777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78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79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0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1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2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3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4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5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6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787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1788" name="Группа 5"/>
          <p:cNvGrpSpPr/>
          <p:nvPr/>
        </p:nvGrpSpPr>
        <p:grpSpPr>
          <a:xfrm>
            <a:off x="654480" y="350640"/>
            <a:ext cx="7731720" cy="1233360"/>
            <a:chOff x="654480" y="350640"/>
            <a:chExt cx="7731720" cy="1233360"/>
          </a:xfrm>
        </p:grpSpPr>
        <p:sp>
          <p:nvSpPr>
            <p:cNvPr id="1789" name="Полилиния 3"/>
            <p:cNvSpPr/>
            <p:nvPr/>
          </p:nvSpPr>
          <p:spPr>
            <a:xfrm>
              <a:off x="654480" y="350640"/>
              <a:ext cx="7021800" cy="75492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0" name="Полилиния 4"/>
            <p:cNvSpPr/>
            <p:nvPr/>
          </p:nvSpPr>
          <p:spPr>
            <a:xfrm>
              <a:off x="969840" y="373680"/>
              <a:ext cx="7416360" cy="121032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2060"/>
                  </a:solidFill>
                  <a:latin typeface="Times New Roman"/>
                </a:rPr>
                <a:t>Дидактическое пособие «В мире животных и птиц»</a:t>
              </a:r>
              <a:endParaRPr b="0" lang="ru-RU" sz="2000" spc="-1" strike="noStrike">
                <a:latin typeface="Arial"/>
              </a:endParaRPr>
            </a:p>
          </p:txBody>
        </p:sp>
      </p:grpSp>
      <p:sp>
        <p:nvSpPr>
          <p:cNvPr id="1791" name="Полилиния 24"/>
          <p:cNvSpPr/>
          <p:nvPr/>
        </p:nvSpPr>
        <p:spPr>
          <a:xfrm>
            <a:off x="0" y="4869000"/>
            <a:ext cx="9143640" cy="198864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792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1793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4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5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6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7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8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9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0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1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2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3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4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5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6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7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8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9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0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1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2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3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814" name="Полилиния 4"/>
          <p:cNvSpPr/>
          <p:nvPr/>
        </p:nvSpPr>
        <p:spPr>
          <a:xfrm>
            <a:off x="0" y="5373360"/>
            <a:ext cx="9143640" cy="165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815" name="Группа 6"/>
          <p:cNvGrpSpPr/>
          <p:nvPr/>
        </p:nvGrpSpPr>
        <p:grpSpPr>
          <a:xfrm>
            <a:off x="2268720" y="5943240"/>
            <a:ext cx="1086480" cy="807480"/>
            <a:chOff x="2268720" y="5943240"/>
            <a:chExt cx="1086480" cy="807480"/>
          </a:xfrm>
        </p:grpSpPr>
        <p:sp>
          <p:nvSpPr>
            <p:cNvPr id="1816" name="Полилиния 7"/>
            <p:cNvSpPr/>
            <p:nvPr/>
          </p:nvSpPr>
          <p:spPr>
            <a:xfrm rot="1953000">
              <a:off x="3003480" y="63957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7" name="Полилиния 8"/>
            <p:cNvSpPr/>
            <p:nvPr/>
          </p:nvSpPr>
          <p:spPr>
            <a:xfrm rot="1953000">
              <a:off x="3033360" y="62226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8" name="Полилиния 9"/>
            <p:cNvSpPr/>
            <p:nvPr/>
          </p:nvSpPr>
          <p:spPr>
            <a:xfrm rot="1953000">
              <a:off x="2838240" y="60213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9" name="Полилиния 10"/>
            <p:cNvSpPr/>
            <p:nvPr/>
          </p:nvSpPr>
          <p:spPr>
            <a:xfrm rot="1953000">
              <a:off x="2941560" y="61495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0" name="Полилиния 11"/>
            <p:cNvSpPr/>
            <p:nvPr/>
          </p:nvSpPr>
          <p:spPr>
            <a:xfrm rot="1953000">
              <a:off x="2426040" y="60696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1" name="Полилиния 12"/>
            <p:cNvSpPr/>
            <p:nvPr/>
          </p:nvSpPr>
          <p:spPr>
            <a:xfrm rot="1953000">
              <a:off x="2505240" y="60465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2" name="Полилиния 13"/>
            <p:cNvSpPr/>
            <p:nvPr/>
          </p:nvSpPr>
          <p:spPr>
            <a:xfrm rot="1953000">
              <a:off x="2903400" y="64749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3" name="Полилиния 14"/>
            <p:cNvSpPr/>
            <p:nvPr/>
          </p:nvSpPr>
          <p:spPr>
            <a:xfrm rot="1953000">
              <a:off x="2760480" y="64656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4" name="Полилиния 15"/>
            <p:cNvSpPr/>
            <p:nvPr/>
          </p:nvSpPr>
          <p:spPr>
            <a:xfrm rot="1953000">
              <a:off x="2312640" y="62006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5" name="Полилиния 16"/>
            <p:cNvSpPr/>
            <p:nvPr/>
          </p:nvSpPr>
          <p:spPr>
            <a:xfrm rot="1953000">
              <a:off x="2360520" y="62704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6" name="Полилиния 17"/>
            <p:cNvSpPr/>
            <p:nvPr/>
          </p:nvSpPr>
          <p:spPr>
            <a:xfrm rot="1953000">
              <a:off x="2268720" y="624348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7" name="Полилиния 18"/>
            <p:cNvSpPr/>
            <p:nvPr/>
          </p:nvSpPr>
          <p:spPr>
            <a:xfrm rot="1953000">
              <a:off x="2458800" y="63514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8" name="Полилиния 19"/>
            <p:cNvSpPr/>
            <p:nvPr/>
          </p:nvSpPr>
          <p:spPr>
            <a:xfrm rot="1953000">
              <a:off x="2485800" y="63673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9" name="Полилиния 20"/>
            <p:cNvSpPr/>
            <p:nvPr/>
          </p:nvSpPr>
          <p:spPr>
            <a:xfrm rot="1953000">
              <a:off x="2576520" y="64008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30" name="Полилиния 21"/>
            <p:cNvSpPr/>
            <p:nvPr/>
          </p:nvSpPr>
          <p:spPr>
            <a:xfrm rot="1953000">
              <a:off x="2706480" y="64468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31" name="Полилиния 22"/>
            <p:cNvSpPr/>
            <p:nvPr/>
          </p:nvSpPr>
          <p:spPr>
            <a:xfrm rot="1953000">
              <a:off x="3040200" y="60638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32" name="Полилиния 23"/>
            <p:cNvSpPr/>
            <p:nvPr/>
          </p:nvSpPr>
          <p:spPr>
            <a:xfrm rot="1953000">
              <a:off x="3043080" y="61354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33" name="Полилиния 24"/>
            <p:cNvSpPr/>
            <p:nvPr/>
          </p:nvSpPr>
          <p:spPr>
            <a:xfrm rot="1953000">
              <a:off x="2928960" y="64544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34" name="Полилиния 25"/>
            <p:cNvSpPr/>
            <p:nvPr/>
          </p:nvSpPr>
          <p:spPr>
            <a:xfrm rot="1953000">
              <a:off x="2838240" y="64688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35" name="Полилиния 26"/>
            <p:cNvSpPr/>
            <p:nvPr/>
          </p:nvSpPr>
          <p:spPr>
            <a:xfrm rot="1953000">
              <a:off x="2589120" y="64130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36" name="Овал 27"/>
            <p:cNvSpPr/>
            <p:nvPr/>
          </p:nvSpPr>
          <p:spPr>
            <a:xfrm>
              <a:off x="2649240" y="62420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837" name="Полилиния 5"/>
          <p:cNvSpPr/>
          <p:nvPr/>
        </p:nvSpPr>
        <p:spPr>
          <a:xfrm flipH="1">
            <a:off x="-720" y="5733360"/>
            <a:ext cx="9143640" cy="129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838" name="Группа 28"/>
          <p:cNvGrpSpPr/>
          <p:nvPr/>
        </p:nvGrpSpPr>
        <p:grpSpPr>
          <a:xfrm>
            <a:off x="5935320" y="6052320"/>
            <a:ext cx="664560" cy="575280"/>
            <a:chOff x="5935320" y="6052320"/>
            <a:chExt cx="664560" cy="575280"/>
          </a:xfrm>
        </p:grpSpPr>
        <p:sp>
          <p:nvSpPr>
            <p:cNvPr id="1839" name="Полилиния 117"/>
            <p:cNvSpPr/>
            <p:nvPr/>
          </p:nvSpPr>
          <p:spPr>
            <a:xfrm rot="1953000">
              <a:off x="6381720" y="63716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0" name="Полилиния 118"/>
            <p:cNvSpPr/>
            <p:nvPr/>
          </p:nvSpPr>
          <p:spPr>
            <a:xfrm rot="1953000">
              <a:off x="6399000" y="62434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1" name="Полилиния 119"/>
            <p:cNvSpPr/>
            <p:nvPr/>
          </p:nvSpPr>
          <p:spPr>
            <a:xfrm rot="1953000">
              <a:off x="6281640" y="60926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2" name="Полилиния 120"/>
            <p:cNvSpPr/>
            <p:nvPr/>
          </p:nvSpPr>
          <p:spPr>
            <a:xfrm rot="1953000">
              <a:off x="6345000" y="61894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3" name="Полилиния 121"/>
            <p:cNvSpPr/>
            <p:nvPr/>
          </p:nvSpPr>
          <p:spPr>
            <a:xfrm rot="1953000">
              <a:off x="6035040" y="61290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4" name="Полилиния 122"/>
            <p:cNvSpPr/>
            <p:nvPr/>
          </p:nvSpPr>
          <p:spPr>
            <a:xfrm rot="1953000">
              <a:off x="6083280" y="6111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5" name="Полилиния 123"/>
            <p:cNvSpPr/>
            <p:nvPr/>
          </p:nvSpPr>
          <p:spPr>
            <a:xfrm rot="1953000">
              <a:off x="6321240" y="64321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6" name="Полилиния 124"/>
            <p:cNvSpPr/>
            <p:nvPr/>
          </p:nvSpPr>
          <p:spPr>
            <a:xfrm rot="1953000">
              <a:off x="6235560" y="64245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7" name="Полилиния 125"/>
            <p:cNvSpPr/>
            <p:nvPr/>
          </p:nvSpPr>
          <p:spPr>
            <a:xfrm rot="1953000">
              <a:off x="5967360" y="62276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8" name="Полилиния 126"/>
            <p:cNvSpPr/>
            <p:nvPr/>
          </p:nvSpPr>
          <p:spPr>
            <a:xfrm rot="1953000">
              <a:off x="5996160" y="62784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9" name="Полилиния 127"/>
            <p:cNvSpPr/>
            <p:nvPr/>
          </p:nvSpPr>
          <p:spPr>
            <a:xfrm rot="1953000">
              <a:off x="5940360" y="6259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50" name="Полилиния 128"/>
            <p:cNvSpPr/>
            <p:nvPr/>
          </p:nvSpPr>
          <p:spPr>
            <a:xfrm rot="1953000">
              <a:off x="6054840" y="63403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51" name="Полилиния 129"/>
            <p:cNvSpPr/>
            <p:nvPr/>
          </p:nvSpPr>
          <p:spPr>
            <a:xfrm rot="1953000">
              <a:off x="6070680" y="63514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52" name="Полилиния 130"/>
            <p:cNvSpPr/>
            <p:nvPr/>
          </p:nvSpPr>
          <p:spPr>
            <a:xfrm rot="1953000">
              <a:off x="6126120" y="63766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53" name="Полилиния 131"/>
            <p:cNvSpPr/>
            <p:nvPr/>
          </p:nvSpPr>
          <p:spPr>
            <a:xfrm rot="1953000">
              <a:off x="6202080" y="64098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54" name="Полилиния 132"/>
            <p:cNvSpPr/>
            <p:nvPr/>
          </p:nvSpPr>
          <p:spPr>
            <a:xfrm rot="1953000">
              <a:off x="6403680" y="61243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55" name="Полилиния 133"/>
            <p:cNvSpPr/>
            <p:nvPr/>
          </p:nvSpPr>
          <p:spPr>
            <a:xfrm rot="1953000">
              <a:off x="6405480" y="61783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56" name="Полилиния 134"/>
            <p:cNvSpPr/>
            <p:nvPr/>
          </p:nvSpPr>
          <p:spPr>
            <a:xfrm rot="1953000">
              <a:off x="6335640" y="64162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57" name="Полилиния 135"/>
            <p:cNvSpPr/>
            <p:nvPr/>
          </p:nvSpPr>
          <p:spPr>
            <a:xfrm rot="1953000">
              <a:off x="6281640" y="64274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58" name="Полилиния 136"/>
            <p:cNvSpPr/>
            <p:nvPr/>
          </p:nvSpPr>
          <p:spPr>
            <a:xfrm rot="1953000">
              <a:off x="6132600" y="63864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59" name="Овал 137"/>
            <p:cNvSpPr/>
            <p:nvPr/>
          </p:nvSpPr>
          <p:spPr>
            <a:xfrm>
              <a:off x="6168960" y="62578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860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1861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62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63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64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65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66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67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68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69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70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71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72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73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74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75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76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77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78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79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80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81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882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1883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84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85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86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87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88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89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90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91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92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93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94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95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96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97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98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99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0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1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2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3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904" name="Группа 116"/>
          <p:cNvGrpSpPr/>
          <p:nvPr/>
        </p:nvGrpSpPr>
        <p:grpSpPr>
          <a:xfrm>
            <a:off x="4998960" y="5404320"/>
            <a:ext cx="664200" cy="575640"/>
            <a:chOff x="4998960" y="5404320"/>
            <a:chExt cx="664200" cy="575640"/>
          </a:xfrm>
        </p:grpSpPr>
        <p:sp>
          <p:nvSpPr>
            <p:cNvPr id="1905" name="Полилиния 54"/>
            <p:cNvSpPr/>
            <p:nvPr/>
          </p:nvSpPr>
          <p:spPr>
            <a:xfrm rot="1953000">
              <a:off x="5445000" y="572400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6" name="Полилиния 55"/>
            <p:cNvSpPr/>
            <p:nvPr/>
          </p:nvSpPr>
          <p:spPr>
            <a:xfrm rot="1953000">
              <a:off x="5462280" y="559584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7" name="Полилиния 56"/>
            <p:cNvSpPr/>
            <p:nvPr/>
          </p:nvSpPr>
          <p:spPr>
            <a:xfrm rot="1953000">
              <a:off x="5344920" y="544500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8" name="Полилиния 57"/>
            <p:cNvSpPr/>
            <p:nvPr/>
          </p:nvSpPr>
          <p:spPr>
            <a:xfrm rot="1953000">
              <a:off x="5408640" y="554184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9" name="Полилиния 58"/>
            <p:cNvSpPr/>
            <p:nvPr/>
          </p:nvSpPr>
          <p:spPr>
            <a:xfrm rot="1953000">
              <a:off x="5098320" y="548136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10" name="Полилиния 59"/>
            <p:cNvSpPr/>
            <p:nvPr/>
          </p:nvSpPr>
          <p:spPr>
            <a:xfrm rot="1953000">
              <a:off x="5146920" y="5463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11" name="Полилиния 60"/>
            <p:cNvSpPr/>
            <p:nvPr/>
          </p:nvSpPr>
          <p:spPr>
            <a:xfrm rot="1953000">
              <a:off x="5384520" y="578448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12" name="Полилиния 61"/>
            <p:cNvSpPr/>
            <p:nvPr/>
          </p:nvSpPr>
          <p:spPr>
            <a:xfrm rot="1953000">
              <a:off x="5299200" y="577692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13" name="Полилиния 62"/>
            <p:cNvSpPr/>
            <p:nvPr/>
          </p:nvSpPr>
          <p:spPr>
            <a:xfrm rot="1953000">
              <a:off x="5030640" y="558000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14" name="Полилиния 63"/>
            <p:cNvSpPr/>
            <p:nvPr/>
          </p:nvSpPr>
          <p:spPr>
            <a:xfrm rot="1953000">
              <a:off x="5059440" y="563076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15" name="Полилиния 64"/>
            <p:cNvSpPr/>
            <p:nvPr/>
          </p:nvSpPr>
          <p:spPr>
            <a:xfrm rot="1953000">
              <a:off x="5004000" y="5611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16" name="Полилиния 65"/>
            <p:cNvSpPr/>
            <p:nvPr/>
          </p:nvSpPr>
          <p:spPr>
            <a:xfrm rot="1953000">
              <a:off x="5118120" y="569268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17" name="Полилиния 66"/>
            <p:cNvSpPr/>
            <p:nvPr/>
          </p:nvSpPr>
          <p:spPr>
            <a:xfrm rot="1953000">
              <a:off x="5133960" y="570384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18" name="Полилиния 67"/>
            <p:cNvSpPr/>
            <p:nvPr/>
          </p:nvSpPr>
          <p:spPr>
            <a:xfrm rot="1953000">
              <a:off x="5189400" y="572904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19" name="Полилиния 68"/>
            <p:cNvSpPr/>
            <p:nvPr/>
          </p:nvSpPr>
          <p:spPr>
            <a:xfrm rot="1953000">
              <a:off x="5265360" y="576216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20" name="Полилиния 69"/>
            <p:cNvSpPr/>
            <p:nvPr/>
          </p:nvSpPr>
          <p:spPr>
            <a:xfrm rot="1953000">
              <a:off x="5467320" y="547668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21" name="Полилиния 70"/>
            <p:cNvSpPr/>
            <p:nvPr/>
          </p:nvSpPr>
          <p:spPr>
            <a:xfrm rot="1953000">
              <a:off x="5468760" y="553068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22" name="Полилиния 71"/>
            <p:cNvSpPr/>
            <p:nvPr/>
          </p:nvSpPr>
          <p:spPr>
            <a:xfrm rot="1953000">
              <a:off x="5398920" y="576864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23" name="Полилиния 72"/>
            <p:cNvSpPr/>
            <p:nvPr/>
          </p:nvSpPr>
          <p:spPr>
            <a:xfrm rot="1953000">
              <a:off x="5344920" y="577980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24" name="Полилиния 73"/>
            <p:cNvSpPr/>
            <p:nvPr/>
          </p:nvSpPr>
          <p:spPr>
            <a:xfrm rot="1953000">
              <a:off x="5195880" y="573876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25" name="Овал 74"/>
            <p:cNvSpPr/>
            <p:nvPr/>
          </p:nvSpPr>
          <p:spPr>
            <a:xfrm>
              <a:off x="5232240" y="561024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926" name="Группа 175"/>
          <p:cNvGrpSpPr/>
          <p:nvPr/>
        </p:nvGrpSpPr>
        <p:grpSpPr>
          <a:xfrm>
            <a:off x="6927840" y="5290920"/>
            <a:ext cx="2315520" cy="1693440"/>
            <a:chOff x="6927840" y="5290920"/>
            <a:chExt cx="2315520" cy="1693440"/>
          </a:xfrm>
        </p:grpSpPr>
        <p:sp>
          <p:nvSpPr>
            <p:cNvPr id="1927" name="Полилиния 52"/>
            <p:cNvSpPr/>
            <p:nvPr/>
          </p:nvSpPr>
          <p:spPr>
            <a:xfrm rot="1630800">
              <a:off x="7201080" y="5684400"/>
              <a:ext cx="1942560" cy="906120"/>
            </a:xfrm>
            <a:custGeom>
              <a:avLst/>
              <a:gdLst/>
              <a:ahLst/>
              <a:rect l="l" t="t" r="r" b="b"/>
              <a:pathLst>
                <a:path w="2464329" h="1140871">
                  <a:moveTo>
                    <a:pt x="659740" y="192707"/>
                  </a:moveTo>
                  <a:cubicBezTo>
                    <a:pt x="1167954" y="0"/>
                    <a:pt x="1645739" y="70705"/>
                    <a:pt x="1955884" y="264715"/>
                  </a:cubicBezTo>
                  <a:cubicBezTo>
                    <a:pt x="2320931" y="514115"/>
                    <a:pt x="2187197" y="548688"/>
                    <a:pt x="2464329" y="796405"/>
                  </a:cubicBezTo>
                  <a:cubicBezTo>
                    <a:pt x="2193999" y="956071"/>
                    <a:pt x="2266853" y="987696"/>
                    <a:pt x="1895759" y="1086551"/>
                  </a:cubicBezTo>
                  <a:cubicBezTo>
                    <a:pt x="1737488" y="1128713"/>
                    <a:pt x="1341104" y="1140871"/>
                    <a:pt x="1127792" y="1138902"/>
                  </a:cubicBezTo>
                  <a:cubicBezTo>
                    <a:pt x="914480" y="1136934"/>
                    <a:pt x="774160" y="1116902"/>
                    <a:pt x="615889" y="1074740"/>
                  </a:cubicBezTo>
                  <a:cubicBezTo>
                    <a:pt x="244795" y="975884"/>
                    <a:pt x="0" y="878335"/>
                    <a:pt x="297628" y="576047"/>
                  </a:cubicBezTo>
                  <a:cubicBezTo>
                    <a:pt x="297628" y="504039"/>
                    <a:pt x="267007" y="343140"/>
                    <a:pt x="659740" y="192707"/>
                  </a:cubicBez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6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28" name="Полилиния 53"/>
            <p:cNvSpPr/>
            <p:nvPr/>
          </p:nvSpPr>
          <p:spPr>
            <a:xfrm>
              <a:off x="6927840" y="5413320"/>
              <a:ext cx="1738080" cy="1444320"/>
            </a:xfrm>
            <a:custGeom>
              <a:avLst/>
              <a:gdLst/>
              <a:ahLst/>
              <a:rect l="l" t="t" r="r" b="b"/>
              <a:pathLst>
                <a:path w="1738575" h="1444187">
                  <a:moveTo>
                    <a:pt x="668166" y="1444187"/>
                  </a:moveTo>
                  <a:cubicBezTo>
                    <a:pt x="531128" y="1179867"/>
                    <a:pt x="0" y="350904"/>
                    <a:pt x="10383" y="175452"/>
                  </a:cubicBezTo>
                  <a:cubicBezTo>
                    <a:pt x="20766" y="0"/>
                    <a:pt x="526440" y="331470"/>
                    <a:pt x="730463" y="391476"/>
                  </a:cubicBezTo>
                  <a:cubicBezTo>
                    <a:pt x="934486" y="451482"/>
                    <a:pt x="1065922" y="428558"/>
                    <a:pt x="1234519" y="535491"/>
                  </a:cubicBezTo>
                  <a:cubicBezTo>
                    <a:pt x="1390118" y="777808"/>
                    <a:pt x="1692935" y="989938"/>
                    <a:pt x="1738575" y="1039547"/>
                  </a:cubicBezTo>
                </a:path>
              </a:pathLst>
            </a:custGeom>
            <a:noFill/>
            <a:ln w="19050">
              <a:solidFill>
                <a:srgbClr val="0046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929" name="Rectangle 1"/>
          <p:cNvSpPr/>
          <p:nvPr/>
        </p:nvSpPr>
        <p:spPr>
          <a:xfrm>
            <a:off x="1043640" y="1534680"/>
            <a:ext cx="7488360" cy="1921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1930" name="Рисунок 180" descr="C:\Users\Натали\Downloads\20221117_154300.jpg"/>
          <p:cNvPicPr/>
          <p:nvPr/>
        </p:nvPicPr>
        <p:blipFill>
          <a:blip r:embed="rId1"/>
          <a:stretch/>
        </p:blipFill>
        <p:spPr>
          <a:xfrm rot="5400000">
            <a:off x="3831120" y="1472760"/>
            <a:ext cx="1842840" cy="2637000"/>
          </a:xfrm>
          <a:prstGeom prst="rect">
            <a:avLst/>
          </a:prstGeom>
          <a:ln w="28575">
            <a:solidFill>
              <a:srgbClr val="009900"/>
            </a:solidFill>
            <a:round/>
          </a:ln>
        </p:spPr>
      </p:pic>
      <p:pic>
        <p:nvPicPr>
          <p:cNvPr id="1931" name="Рисунок 181" descr="C:\Users\Натали\Downloads\20221117_153944 (1).jpg"/>
          <p:cNvPicPr/>
          <p:nvPr/>
        </p:nvPicPr>
        <p:blipFill>
          <a:blip r:embed="rId2"/>
          <a:stretch/>
        </p:blipFill>
        <p:spPr>
          <a:xfrm rot="5400000">
            <a:off x="584640" y="1764000"/>
            <a:ext cx="2486880" cy="189288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1932" name="Рисунок 183" descr="C:\Users\Натали\Downloads\20221117_153928.jpg"/>
          <p:cNvPicPr/>
          <p:nvPr/>
        </p:nvPicPr>
        <p:blipFill>
          <a:blip r:embed="rId3"/>
          <a:stretch/>
        </p:blipFill>
        <p:spPr>
          <a:xfrm rot="5400000">
            <a:off x="6418440" y="1809000"/>
            <a:ext cx="2474280" cy="186084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1933" name="Рисунок 188" descr="C:\Users\Натали\Downloads\20221117_153902.jpg"/>
          <p:cNvPicPr/>
          <p:nvPr/>
        </p:nvPicPr>
        <p:blipFill>
          <a:blip r:embed="rId4"/>
          <a:stretch/>
        </p:blipFill>
        <p:spPr>
          <a:xfrm rot="5400000">
            <a:off x="538560" y="4497480"/>
            <a:ext cx="2494800" cy="191448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1934" name="Рисунок 189" descr="C:\Users\Натали\Downloads\20221117_153726 (1).jpg"/>
          <p:cNvPicPr/>
          <p:nvPr/>
        </p:nvPicPr>
        <p:blipFill>
          <a:blip r:embed="rId5"/>
          <a:stretch/>
        </p:blipFill>
        <p:spPr>
          <a:xfrm rot="5400000">
            <a:off x="2683440" y="4534920"/>
            <a:ext cx="2448720" cy="187920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1935" name="Рисунок 190" descr="C:\Users\Натали\Downloads\20221117_153625.jpg"/>
          <p:cNvPicPr/>
          <p:nvPr/>
        </p:nvPicPr>
        <p:blipFill>
          <a:blip r:embed="rId6"/>
          <a:stretch/>
        </p:blipFill>
        <p:spPr>
          <a:xfrm rot="5400000">
            <a:off x="4705200" y="4596840"/>
            <a:ext cx="2377080" cy="174888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1936" name="Рисунок 191" descr="C:\Users\Натали\Downloads\20221117_153702.jpg"/>
          <p:cNvPicPr/>
          <p:nvPr/>
        </p:nvPicPr>
        <p:blipFill>
          <a:blip r:embed="rId7"/>
          <a:stretch/>
        </p:blipFill>
        <p:spPr>
          <a:xfrm rot="5400000">
            <a:off x="6729120" y="4570920"/>
            <a:ext cx="2383560" cy="185904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7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1938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39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0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1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2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3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4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5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6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7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948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1949" name="Группа 5"/>
          <p:cNvGrpSpPr/>
          <p:nvPr/>
        </p:nvGrpSpPr>
        <p:grpSpPr>
          <a:xfrm>
            <a:off x="684360" y="201600"/>
            <a:ext cx="8016480" cy="2685600"/>
            <a:chOff x="684360" y="201600"/>
            <a:chExt cx="8016480" cy="2685600"/>
          </a:xfrm>
        </p:grpSpPr>
        <p:sp>
          <p:nvSpPr>
            <p:cNvPr id="1950" name="Полилиния 3"/>
            <p:cNvSpPr/>
            <p:nvPr/>
          </p:nvSpPr>
          <p:spPr>
            <a:xfrm>
              <a:off x="684360" y="20160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51" name="Полилиния 4"/>
            <p:cNvSpPr/>
            <p:nvPr/>
          </p:nvSpPr>
          <p:spPr>
            <a:xfrm>
              <a:off x="900360" y="621000"/>
              <a:ext cx="7487280" cy="1656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2060"/>
                  </a:solidFill>
                  <a:latin typeface="Times New Roman"/>
                </a:rPr>
                <a:t>Игровые упражнения на согласование количественных числительных с существительными </a:t>
              </a:r>
              <a:endParaRPr b="0" lang="ru-RU" sz="2000" spc="-1" strike="noStrike">
                <a:latin typeface="Arial"/>
              </a:endParaRPr>
            </a:p>
          </p:txBody>
        </p:sp>
      </p:grpSp>
      <p:grpSp>
        <p:nvGrpSpPr>
          <p:cNvPr id="1952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1953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54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55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56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57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58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59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0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1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2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3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4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5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6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7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8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9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70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71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72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73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974" name="Полилиния 4"/>
          <p:cNvSpPr/>
          <p:nvPr/>
        </p:nvSpPr>
        <p:spPr>
          <a:xfrm>
            <a:off x="0" y="5373360"/>
            <a:ext cx="9143640" cy="165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975" name="Группа 6"/>
          <p:cNvGrpSpPr/>
          <p:nvPr/>
        </p:nvGrpSpPr>
        <p:grpSpPr>
          <a:xfrm>
            <a:off x="2268720" y="5943240"/>
            <a:ext cx="1086480" cy="807480"/>
            <a:chOff x="2268720" y="5943240"/>
            <a:chExt cx="1086480" cy="807480"/>
          </a:xfrm>
        </p:grpSpPr>
        <p:sp>
          <p:nvSpPr>
            <p:cNvPr id="1976" name="Полилиния 7"/>
            <p:cNvSpPr/>
            <p:nvPr/>
          </p:nvSpPr>
          <p:spPr>
            <a:xfrm rot="1953000">
              <a:off x="3003480" y="63957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77" name="Полилиния 8"/>
            <p:cNvSpPr/>
            <p:nvPr/>
          </p:nvSpPr>
          <p:spPr>
            <a:xfrm rot="1953000">
              <a:off x="3033360" y="62226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78" name="Полилиния 9"/>
            <p:cNvSpPr/>
            <p:nvPr/>
          </p:nvSpPr>
          <p:spPr>
            <a:xfrm rot="1953000">
              <a:off x="2838240" y="60213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79" name="Полилиния 10"/>
            <p:cNvSpPr/>
            <p:nvPr/>
          </p:nvSpPr>
          <p:spPr>
            <a:xfrm rot="1953000">
              <a:off x="2941560" y="61495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80" name="Полилиния 11"/>
            <p:cNvSpPr/>
            <p:nvPr/>
          </p:nvSpPr>
          <p:spPr>
            <a:xfrm rot="1953000">
              <a:off x="2426040" y="60696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81" name="Полилиния 12"/>
            <p:cNvSpPr/>
            <p:nvPr/>
          </p:nvSpPr>
          <p:spPr>
            <a:xfrm rot="1953000">
              <a:off x="2505240" y="60465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82" name="Полилиния 13"/>
            <p:cNvSpPr/>
            <p:nvPr/>
          </p:nvSpPr>
          <p:spPr>
            <a:xfrm rot="1953000">
              <a:off x="2903400" y="64749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83" name="Полилиния 14"/>
            <p:cNvSpPr/>
            <p:nvPr/>
          </p:nvSpPr>
          <p:spPr>
            <a:xfrm rot="1953000">
              <a:off x="2760480" y="64656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84" name="Полилиния 15"/>
            <p:cNvSpPr/>
            <p:nvPr/>
          </p:nvSpPr>
          <p:spPr>
            <a:xfrm rot="1953000">
              <a:off x="2312640" y="62006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85" name="Полилиния 16"/>
            <p:cNvSpPr/>
            <p:nvPr/>
          </p:nvSpPr>
          <p:spPr>
            <a:xfrm rot="1953000">
              <a:off x="2360520" y="62704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86" name="Полилиния 17"/>
            <p:cNvSpPr/>
            <p:nvPr/>
          </p:nvSpPr>
          <p:spPr>
            <a:xfrm rot="1953000">
              <a:off x="2268720" y="624348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87" name="Полилиния 18"/>
            <p:cNvSpPr/>
            <p:nvPr/>
          </p:nvSpPr>
          <p:spPr>
            <a:xfrm rot="1953000">
              <a:off x="2458800" y="63514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88" name="Полилиния 19"/>
            <p:cNvSpPr/>
            <p:nvPr/>
          </p:nvSpPr>
          <p:spPr>
            <a:xfrm rot="1953000">
              <a:off x="2485800" y="63673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89" name="Полилиния 20"/>
            <p:cNvSpPr/>
            <p:nvPr/>
          </p:nvSpPr>
          <p:spPr>
            <a:xfrm rot="1953000">
              <a:off x="2576520" y="64008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90" name="Полилиния 21"/>
            <p:cNvSpPr/>
            <p:nvPr/>
          </p:nvSpPr>
          <p:spPr>
            <a:xfrm rot="1953000">
              <a:off x="2706480" y="64468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91" name="Полилиния 22"/>
            <p:cNvSpPr/>
            <p:nvPr/>
          </p:nvSpPr>
          <p:spPr>
            <a:xfrm rot="1953000">
              <a:off x="3040200" y="60638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92" name="Полилиния 23"/>
            <p:cNvSpPr/>
            <p:nvPr/>
          </p:nvSpPr>
          <p:spPr>
            <a:xfrm rot="1953000">
              <a:off x="3043080" y="61354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93" name="Полилиния 24"/>
            <p:cNvSpPr/>
            <p:nvPr/>
          </p:nvSpPr>
          <p:spPr>
            <a:xfrm rot="1953000">
              <a:off x="2928960" y="64544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94" name="Полилиния 25"/>
            <p:cNvSpPr/>
            <p:nvPr/>
          </p:nvSpPr>
          <p:spPr>
            <a:xfrm rot="1953000">
              <a:off x="2838240" y="64688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95" name="Полилиния 26"/>
            <p:cNvSpPr/>
            <p:nvPr/>
          </p:nvSpPr>
          <p:spPr>
            <a:xfrm rot="1953000">
              <a:off x="2589120" y="64130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96" name="Овал 27"/>
            <p:cNvSpPr/>
            <p:nvPr/>
          </p:nvSpPr>
          <p:spPr>
            <a:xfrm>
              <a:off x="2649240" y="62420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997" name="Полилиния 5"/>
          <p:cNvSpPr/>
          <p:nvPr/>
        </p:nvSpPr>
        <p:spPr>
          <a:xfrm flipH="1">
            <a:off x="-720" y="5962320"/>
            <a:ext cx="9143640" cy="106704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998" name="Группа 28"/>
          <p:cNvGrpSpPr/>
          <p:nvPr/>
        </p:nvGrpSpPr>
        <p:grpSpPr>
          <a:xfrm>
            <a:off x="5935320" y="6052320"/>
            <a:ext cx="664560" cy="575280"/>
            <a:chOff x="5935320" y="6052320"/>
            <a:chExt cx="664560" cy="575280"/>
          </a:xfrm>
        </p:grpSpPr>
        <p:sp>
          <p:nvSpPr>
            <p:cNvPr id="1999" name="Полилиния 117"/>
            <p:cNvSpPr/>
            <p:nvPr/>
          </p:nvSpPr>
          <p:spPr>
            <a:xfrm rot="1953000">
              <a:off x="6381720" y="63716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00" name="Полилиния 118"/>
            <p:cNvSpPr/>
            <p:nvPr/>
          </p:nvSpPr>
          <p:spPr>
            <a:xfrm rot="1953000">
              <a:off x="6399000" y="62434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01" name="Полилиния 119"/>
            <p:cNvSpPr/>
            <p:nvPr/>
          </p:nvSpPr>
          <p:spPr>
            <a:xfrm rot="1953000">
              <a:off x="6281640" y="60926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02" name="Полилиния 120"/>
            <p:cNvSpPr/>
            <p:nvPr/>
          </p:nvSpPr>
          <p:spPr>
            <a:xfrm rot="1953000">
              <a:off x="6345000" y="61894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03" name="Полилиния 121"/>
            <p:cNvSpPr/>
            <p:nvPr/>
          </p:nvSpPr>
          <p:spPr>
            <a:xfrm rot="1953000">
              <a:off x="6035040" y="61290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04" name="Полилиния 122"/>
            <p:cNvSpPr/>
            <p:nvPr/>
          </p:nvSpPr>
          <p:spPr>
            <a:xfrm rot="1953000">
              <a:off x="6083280" y="6111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05" name="Полилиния 123"/>
            <p:cNvSpPr/>
            <p:nvPr/>
          </p:nvSpPr>
          <p:spPr>
            <a:xfrm rot="1953000">
              <a:off x="6321240" y="64321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06" name="Полилиния 124"/>
            <p:cNvSpPr/>
            <p:nvPr/>
          </p:nvSpPr>
          <p:spPr>
            <a:xfrm rot="1953000">
              <a:off x="6235560" y="64245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07" name="Полилиния 125"/>
            <p:cNvSpPr/>
            <p:nvPr/>
          </p:nvSpPr>
          <p:spPr>
            <a:xfrm rot="1953000">
              <a:off x="5967360" y="62276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08" name="Полилиния 126"/>
            <p:cNvSpPr/>
            <p:nvPr/>
          </p:nvSpPr>
          <p:spPr>
            <a:xfrm rot="1953000">
              <a:off x="5996160" y="62784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09" name="Полилиния 127"/>
            <p:cNvSpPr/>
            <p:nvPr/>
          </p:nvSpPr>
          <p:spPr>
            <a:xfrm rot="1953000">
              <a:off x="5940360" y="6259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10" name="Полилиния 128"/>
            <p:cNvSpPr/>
            <p:nvPr/>
          </p:nvSpPr>
          <p:spPr>
            <a:xfrm rot="1953000">
              <a:off x="6054840" y="63403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11" name="Полилиния 129"/>
            <p:cNvSpPr/>
            <p:nvPr/>
          </p:nvSpPr>
          <p:spPr>
            <a:xfrm rot="1953000">
              <a:off x="6070680" y="63514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12" name="Полилиния 130"/>
            <p:cNvSpPr/>
            <p:nvPr/>
          </p:nvSpPr>
          <p:spPr>
            <a:xfrm rot="1953000">
              <a:off x="6126120" y="63766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13" name="Полилиния 131"/>
            <p:cNvSpPr/>
            <p:nvPr/>
          </p:nvSpPr>
          <p:spPr>
            <a:xfrm rot="1953000">
              <a:off x="6202080" y="64098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14" name="Полилиния 132"/>
            <p:cNvSpPr/>
            <p:nvPr/>
          </p:nvSpPr>
          <p:spPr>
            <a:xfrm rot="1953000">
              <a:off x="6403680" y="61243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15" name="Полилиния 133"/>
            <p:cNvSpPr/>
            <p:nvPr/>
          </p:nvSpPr>
          <p:spPr>
            <a:xfrm rot="1953000">
              <a:off x="6405480" y="61783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16" name="Полилиния 134"/>
            <p:cNvSpPr/>
            <p:nvPr/>
          </p:nvSpPr>
          <p:spPr>
            <a:xfrm rot="1953000">
              <a:off x="6335640" y="64162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17" name="Полилиния 135"/>
            <p:cNvSpPr/>
            <p:nvPr/>
          </p:nvSpPr>
          <p:spPr>
            <a:xfrm rot="1953000">
              <a:off x="6281640" y="64274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18" name="Полилиния 136"/>
            <p:cNvSpPr/>
            <p:nvPr/>
          </p:nvSpPr>
          <p:spPr>
            <a:xfrm rot="1953000">
              <a:off x="6132600" y="63864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19" name="Овал 137"/>
            <p:cNvSpPr/>
            <p:nvPr/>
          </p:nvSpPr>
          <p:spPr>
            <a:xfrm>
              <a:off x="6168960" y="62578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020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2021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22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23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24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25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26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27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28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29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30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31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32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33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34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35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36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37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38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39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0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1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042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2043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4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5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6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7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8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9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0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1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2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3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4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5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6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7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8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9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60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61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62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63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064" name="Группа 116"/>
          <p:cNvGrpSpPr/>
          <p:nvPr/>
        </p:nvGrpSpPr>
        <p:grpSpPr>
          <a:xfrm>
            <a:off x="7041240" y="6204960"/>
            <a:ext cx="664560" cy="575280"/>
            <a:chOff x="7041240" y="6204960"/>
            <a:chExt cx="664560" cy="575280"/>
          </a:xfrm>
        </p:grpSpPr>
        <p:sp>
          <p:nvSpPr>
            <p:cNvPr id="2065" name="Полилиния 54"/>
            <p:cNvSpPr/>
            <p:nvPr/>
          </p:nvSpPr>
          <p:spPr>
            <a:xfrm rot="1953000">
              <a:off x="7487640" y="65246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66" name="Полилиния 55"/>
            <p:cNvSpPr/>
            <p:nvPr/>
          </p:nvSpPr>
          <p:spPr>
            <a:xfrm rot="1953000">
              <a:off x="7504920" y="639612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67" name="Полилиния 56"/>
            <p:cNvSpPr/>
            <p:nvPr/>
          </p:nvSpPr>
          <p:spPr>
            <a:xfrm rot="1953000">
              <a:off x="7387560" y="624528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68" name="Полилиния 57"/>
            <p:cNvSpPr/>
            <p:nvPr/>
          </p:nvSpPr>
          <p:spPr>
            <a:xfrm rot="1953000">
              <a:off x="7450920" y="634212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69" name="Полилиния 58"/>
            <p:cNvSpPr/>
            <p:nvPr/>
          </p:nvSpPr>
          <p:spPr>
            <a:xfrm rot="1953000">
              <a:off x="7140960" y="628164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0" name="Полилиния 59"/>
            <p:cNvSpPr/>
            <p:nvPr/>
          </p:nvSpPr>
          <p:spPr>
            <a:xfrm rot="1953000">
              <a:off x="7189200" y="626436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1" name="Полилиния 60"/>
            <p:cNvSpPr/>
            <p:nvPr/>
          </p:nvSpPr>
          <p:spPr>
            <a:xfrm rot="1953000">
              <a:off x="7427160" y="65851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2" name="Полилиния 61"/>
            <p:cNvSpPr/>
            <p:nvPr/>
          </p:nvSpPr>
          <p:spPr>
            <a:xfrm rot="1953000">
              <a:off x="7341480" y="657720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3" name="Полилиния 62"/>
            <p:cNvSpPr/>
            <p:nvPr/>
          </p:nvSpPr>
          <p:spPr>
            <a:xfrm rot="1953000">
              <a:off x="7073280" y="638028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4" name="Полилиния 63"/>
            <p:cNvSpPr/>
            <p:nvPr/>
          </p:nvSpPr>
          <p:spPr>
            <a:xfrm rot="1953000">
              <a:off x="7102080" y="64314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5" name="Полилиния 64"/>
            <p:cNvSpPr/>
            <p:nvPr/>
          </p:nvSpPr>
          <p:spPr>
            <a:xfrm rot="1953000">
              <a:off x="7046280" y="641196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6" name="Полилиния 65"/>
            <p:cNvSpPr/>
            <p:nvPr/>
          </p:nvSpPr>
          <p:spPr>
            <a:xfrm rot="1953000">
              <a:off x="7160760" y="64933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7" name="Полилиния 66"/>
            <p:cNvSpPr/>
            <p:nvPr/>
          </p:nvSpPr>
          <p:spPr>
            <a:xfrm rot="1953000">
              <a:off x="7176600" y="650412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8" name="Полилиния 67"/>
            <p:cNvSpPr/>
            <p:nvPr/>
          </p:nvSpPr>
          <p:spPr>
            <a:xfrm rot="1953000">
              <a:off x="7232040" y="652932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9" name="Полилиния 68"/>
            <p:cNvSpPr/>
            <p:nvPr/>
          </p:nvSpPr>
          <p:spPr>
            <a:xfrm rot="1953000">
              <a:off x="7308000" y="65628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80" name="Полилиния 69"/>
            <p:cNvSpPr/>
            <p:nvPr/>
          </p:nvSpPr>
          <p:spPr>
            <a:xfrm rot="1953000">
              <a:off x="7509600" y="62773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81" name="Полилиния 70"/>
            <p:cNvSpPr/>
            <p:nvPr/>
          </p:nvSpPr>
          <p:spPr>
            <a:xfrm rot="1953000">
              <a:off x="7511400" y="63313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82" name="Полилиния 71"/>
            <p:cNvSpPr/>
            <p:nvPr/>
          </p:nvSpPr>
          <p:spPr>
            <a:xfrm rot="1953000">
              <a:off x="7441560" y="65692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83" name="Полилиния 72"/>
            <p:cNvSpPr/>
            <p:nvPr/>
          </p:nvSpPr>
          <p:spPr>
            <a:xfrm rot="1953000">
              <a:off x="7387560" y="65804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84" name="Полилиния 73"/>
            <p:cNvSpPr/>
            <p:nvPr/>
          </p:nvSpPr>
          <p:spPr>
            <a:xfrm rot="1953000">
              <a:off x="7238520" y="653904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85" name="Овал 74"/>
            <p:cNvSpPr/>
            <p:nvPr/>
          </p:nvSpPr>
          <p:spPr>
            <a:xfrm>
              <a:off x="7274880" y="64108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086" name="Rectangle 1"/>
          <p:cNvSpPr/>
          <p:nvPr/>
        </p:nvSpPr>
        <p:spPr>
          <a:xfrm>
            <a:off x="1043640" y="1534680"/>
            <a:ext cx="7488360" cy="1921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087" name="Рисунок 182" descr="C:\Users\Натали\Downloads\20221108_095712.jpg"/>
          <p:cNvPicPr/>
          <p:nvPr/>
        </p:nvPicPr>
        <p:blipFill>
          <a:blip r:embed="rId1"/>
          <a:stretch/>
        </p:blipFill>
        <p:spPr>
          <a:xfrm>
            <a:off x="394200" y="2261880"/>
            <a:ext cx="2957760" cy="215712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2088" name="Рисунок 184" descr="C:\Users\Натали\Downloads\20221108_095341.jpg"/>
          <p:cNvPicPr/>
          <p:nvPr/>
        </p:nvPicPr>
        <p:blipFill>
          <a:blip r:embed="rId2"/>
          <a:stretch/>
        </p:blipFill>
        <p:spPr>
          <a:xfrm>
            <a:off x="3591720" y="3855240"/>
            <a:ext cx="2163240" cy="220644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2089" name="Рисунок 185" descr="C:\Users\Натали\Downloads\20221108_094327.jpg"/>
          <p:cNvPicPr/>
          <p:nvPr/>
        </p:nvPicPr>
        <p:blipFill>
          <a:blip r:embed="rId3"/>
          <a:stretch/>
        </p:blipFill>
        <p:spPr>
          <a:xfrm rot="16200000">
            <a:off x="6349680" y="1857600"/>
            <a:ext cx="2147040" cy="297648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2091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92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93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94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95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96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97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98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99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00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101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2102" name="Группа 5"/>
          <p:cNvGrpSpPr/>
          <p:nvPr/>
        </p:nvGrpSpPr>
        <p:grpSpPr>
          <a:xfrm>
            <a:off x="622440" y="188640"/>
            <a:ext cx="8016480" cy="2685600"/>
            <a:chOff x="622440" y="188640"/>
            <a:chExt cx="8016480" cy="2685600"/>
          </a:xfrm>
        </p:grpSpPr>
        <p:sp>
          <p:nvSpPr>
            <p:cNvPr id="2103" name="Полилиния 3"/>
            <p:cNvSpPr/>
            <p:nvPr/>
          </p:nvSpPr>
          <p:spPr>
            <a:xfrm>
              <a:off x="622440" y="18864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04" name="Полилиния 4"/>
            <p:cNvSpPr/>
            <p:nvPr/>
          </p:nvSpPr>
          <p:spPr>
            <a:xfrm>
              <a:off x="838080" y="607680"/>
              <a:ext cx="7487280" cy="1656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105" name="Полилиния 24"/>
          <p:cNvSpPr/>
          <p:nvPr/>
        </p:nvSpPr>
        <p:spPr>
          <a:xfrm>
            <a:off x="0" y="5707080"/>
            <a:ext cx="9143640" cy="115056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106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2107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08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09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0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1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2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3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4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5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6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7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8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9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20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21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22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23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24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25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26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27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128" name="Полилиния 4"/>
          <p:cNvSpPr/>
          <p:nvPr/>
        </p:nvSpPr>
        <p:spPr>
          <a:xfrm>
            <a:off x="0" y="5373360"/>
            <a:ext cx="9143640" cy="165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129" name="Группа 6"/>
          <p:cNvGrpSpPr/>
          <p:nvPr/>
        </p:nvGrpSpPr>
        <p:grpSpPr>
          <a:xfrm>
            <a:off x="1873800" y="5930640"/>
            <a:ext cx="1016640" cy="714960"/>
            <a:chOff x="1873800" y="5930640"/>
            <a:chExt cx="1016640" cy="714960"/>
          </a:xfrm>
        </p:grpSpPr>
        <p:sp>
          <p:nvSpPr>
            <p:cNvPr id="2130" name="Полилиния 7"/>
            <p:cNvSpPr/>
            <p:nvPr/>
          </p:nvSpPr>
          <p:spPr>
            <a:xfrm rot="1953000">
              <a:off x="2562480" y="6332040"/>
              <a:ext cx="323640" cy="576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31" name="Полилиния 8"/>
            <p:cNvSpPr/>
            <p:nvPr/>
          </p:nvSpPr>
          <p:spPr>
            <a:xfrm rot="1953000">
              <a:off x="2590920" y="6181560"/>
              <a:ext cx="281880" cy="14688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32" name="Полилиния 9"/>
            <p:cNvSpPr/>
            <p:nvPr/>
          </p:nvSpPr>
          <p:spPr>
            <a:xfrm rot="1953000">
              <a:off x="2407320" y="6006600"/>
              <a:ext cx="192240" cy="20052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33" name="Полилиния 10"/>
            <p:cNvSpPr/>
            <p:nvPr/>
          </p:nvSpPr>
          <p:spPr>
            <a:xfrm rot="1953000">
              <a:off x="2504520" y="6118560"/>
              <a:ext cx="176040" cy="123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34" name="Полилиния 11"/>
            <p:cNvSpPr/>
            <p:nvPr/>
          </p:nvSpPr>
          <p:spPr>
            <a:xfrm rot="1953000">
              <a:off x="2019240" y="6049080"/>
              <a:ext cx="402120" cy="1375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35" name="Полилиния 12"/>
            <p:cNvSpPr/>
            <p:nvPr/>
          </p:nvSpPr>
          <p:spPr>
            <a:xfrm rot="1953000">
              <a:off x="2093400" y="6028560"/>
              <a:ext cx="405720" cy="13860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36" name="Полилиния 13"/>
            <p:cNvSpPr/>
            <p:nvPr/>
          </p:nvSpPr>
          <p:spPr>
            <a:xfrm rot="1953000">
              <a:off x="2468160" y="6400800"/>
              <a:ext cx="377640" cy="9612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37" name="Полилиния 14"/>
            <p:cNvSpPr/>
            <p:nvPr/>
          </p:nvSpPr>
          <p:spPr>
            <a:xfrm rot="1953000">
              <a:off x="2333880" y="6392520"/>
              <a:ext cx="256680" cy="19944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38" name="Полилиния 15"/>
            <p:cNvSpPr/>
            <p:nvPr/>
          </p:nvSpPr>
          <p:spPr>
            <a:xfrm rot="1953000">
              <a:off x="1913040" y="6162480"/>
              <a:ext cx="404280" cy="781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39" name="Полилиния 16"/>
            <p:cNvSpPr/>
            <p:nvPr/>
          </p:nvSpPr>
          <p:spPr>
            <a:xfrm rot="1953000">
              <a:off x="1957680" y="6222960"/>
              <a:ext cx="270000" cy="19368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40" name="Полилиния 17"/>
            <p:cNvSpPr/>
            <p:nvPr/>
          </p:nvSpPr>
          <p:spPr>
            <a:xfrm rot="1953000">
              <a:off x="1871280" y="6199560"/>
              <a:ext cx="420840" cy="11376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41" name="Полилиния 18"/>
            <p:cNvSpPr/>
            <p:nvPr/>
          </p:nvSpPr>
          <p:spPr>
            <a:xfrm rot="1953000">
              <a:off x="2050200" y="6293160"/>
              <a:ext cx="201240" cy="18972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42" name="Полилиния 19"/>
            <p:cNvSpPr/>
            <p:nvPr/>
          </p:nvSpPr>
          <p:spPr>
            <a:xfrm rot="1953000">
              <a:off x="2075760" y="6307200"/>
              <a:ext cx="202680" cy="21708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43" name="Полилиния 20"/>
            <p:cNvSpPr/>
            <p:nvPr/>
          </p:nvSpPr>
          <p:spPr>
            <a:xfrm rot="1953000">
              <a:off x="2160720" y="6336000"/>
              <a:ext cx="183240" cy="2322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44" name="Полилиния 21"/>
            <p:cNvSpPr/>
            <p:nvPr/>
          </p:nvSpPr>
          <p:spPr>
            <a:xfrm rot="1953000">
              <a:off x="2283120" y="6375960"/>
              <a:ext cx="207360" cy="2088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45" name="Полилиния 22"/>
            <p:cNvSpPr/>
            <p:nvPr/>
          </p:nvSpPr>
          <p:spPr>
            <a:xfrm rot="1953000">
              <a:off x="2596680" y="6044040"/>
              <a:ext cx="110160" cy="20880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46" name="Полилиния 23"/>
            <p:cNvSpPr/>
            <p:nvPr/>
          </p:nvSpPr>
          <p:spPr>
            <a:xfrm rot="1953000">
              <a:off x="2599920" y="6105960"/>
              <a:ext cx="181800" cy="1702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47" name="Полилиния 24"/>
            <p:cNvSpPr/>
            <p:nvPr/>
          </p:nvSpPr>
          <p:spPr>
            <a:xfrm rot="1953000">
              <a:off x="2492640" y="6382800"/>
              <a:ext cx="377640" cy="91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48" name="Полилиния 25"/>
            <p:cNvSpPr/>
            <p:nvPr/>
          </p:nvSpPr>
          <p:spPr>
            <a:xfrm rot="1953000">
              <a:off x="2406960" y="6395400"/>
              <a:ext cx="288000" cy="1692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49" name="Полилиния 26"/>
            <p:cNvSpPr/>
            <p:nvPr/>
          </p:nvSpPr>
          <p:spPr>
            <a:xfrm rot="1953000">
              <a:off x="2172600" y="6346800"/>
              <a:ext cx="162360" cy="1594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50" name="Овал 27"/>
            <p:cNvSpPr/>
            <p:nvPr/>
          </p:nvSpPr>
          <p:spPr>
            <a:xfrm>
              <a:off x="2229480" y="6198480"/>
              <a:ext cx="398880" cy="20052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151" name="Группа 28"/>
          <p:cNvGrpSpPr/>
          <p:nvPr/>
        </p:nvGrpSpPr>
        <p:grpSpPr>
          <a:xfrm>
            <a:off x="5823360" y="6064560"/>
            <a:ext cx="664560" cy="575640"/>
            <a:chOff x="5823360" y="6064560"/>
            <a:chExt cx="664560" cy="575640"/>
          </a:xfrm>
        </p:grpSpPr>
        <p:sp>
          <p:nvSpPr>
            <p:cNvPr id="2152" name="Полилиния 117"/>
            <p:cNvSpPr/>
            <p:nvPr/>
          </p:nvSpPr>
          <p:spPr>
            <a:xfrm rot="1953000">
              <a:off x="6269760" y="63842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53" name="Полилиния 118"/>
            <p:cNvSpPr/>
            <p:nvPr/>
          </p:nvSpPr>
          <p:spPr>
            <a:xfrm rot="1953000">
              <a:off x="6287040" y="62560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54" name="Полилиния 119"/>
            <p:cNvSpPr/>
            <p:nvPr/>
          </p:nvSpPr>
          <p:spPr>
            <a:xfrm rot="1953000">
              <a:off x="6169680" y="61052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55" name="Полилиния 120"/>
            <p:cNvSpPr/>
            <p:nvPr/>
          </p:nvSpPr>
          <p:spPr>
            <a:xfrm rot="1953000">
              <a:off x="6233400" y="620172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56" name="Полилиния 121"/>
            <p:cNvSpPr/>
            <p:nvPr/>
          </p:nvSpPr>
          <p:spPr>
            <a:xfrm rot="1953000">
              <a:off x="5923080" y="61416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57" name="Полилиния 122"/>
            <p:cNvSpPr/>
            <p:nvPr/>
          </p:nvSpPr>
          <p:spPr>
            <a:xfrm rot="1953000">
              <a:off x="5971680" y="612396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58" name="Полилиния 123"/>
            <p:cNvSpPr/>
            <p:nvPr/>
          </p:nvSpPr>
          <p:spPr>
            <a:xfrm rot="1953000">
              <a:off x="6209280" y="64447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59" name="Полилиния 124"/>
            <p:cNvSpPr/>
            <p:nvPr/>
          </p:nvSpPr>
          <p:spPr>
            <a:xfrm rot="1953000">
              <a:off x="6123960" y="64371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60" name="Полилиния 125"/>
            <p:cNvSpPr/>
            <p:nvPr/>
          </p:nvSpPr>
          <p:spPr>
            <a:xfrm rot="1953000">
              <a:off x="5855400" y="62402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61" name="Полилиния 126"/>
            <p:cNvSpPr/>
            <p:nvPr/>
          </p:nvSpPr>
          <p:spPr>
            <a:xfrm rot="1953000">
              <a:off x="5884200" y="62910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62" name="Полилиния 127"/>
            <p:cNvSpPr/>
            <p:nvPr/>
          </p:nvSpPr>
          <p:spPr>
            <a:xfrm rot="1953000">
              <a:off x="5828400" y="627156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63" name="Полилиния 128"/>
            <p:cNvSpPr/>
            <p:nvPr/>
          </p:nvSpPr>
          <p:spPr>
            <a:xfrm rot="1953000">
              <a:off x="5942880" y="63529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64" name="Полилиния 129"/>
            <p:cNvSpPr/>
            <p:nvPr/>
          </p:nvSpPr>
          <p:spPr>
            <a:xfrm rot="1953000">
              <a:off x="5958720" y="63640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65" name="Полилиния 130"/>
            <p:cNvSpPr/>
            <p:nvPr/>
          </p:nvSpPr>
          <p:spPr>
            <a:xfrm rot="1953000">
              <a:off x="6014160" y="63892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66" name="Полилиния 131"/>
            <p:cNvSpPr/>
            <p:nvPr/>
          </p:nvSpPr>
          <p:spPr>
            <a:xfrm rot="1953000">
              <a:off x="6090120" y="64224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67" name="Полилиния 132"/>
            <p:cNvSpPr/>
            <p:nvPr/>
          </p:nvSpPr>
          <p:spPr>
            <a:xfrm rot="1953000">
              <a:off x="6292080" y="61369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68" name="Полилиния 133"/>
            <p:cNvSpPr/>
            <p:nvPr/>
          </p:nvSpPr>
          <p:spPr>
            <a:xfrm rot="1953000">
              <a:off x="6293520" y="61909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69" name="Полилиния 134"/>
            <p:cNvSpPr/>
            <p:nvPr/>
          </p:nvSpPr>
          <p:spPr>
            <a:xfrm rot="1953000">
              <a:off x="6223680" y="64288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0" name="Полилиния 135"/>
            <p:cNvSpPr/>
            <p:nvPr/>
          </p:nvSpPr>
          <p:spPr>
            <a:xfrm rot="1953000">
              <a:off x="6169680" y="64400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1" name="Полилиния 136"/>
            <p:cNvSpPr/>
            <p:nvPr/>
          </p:nvSpPr>
          <p:spPr>
            <a:xfrm rot="1953000">
              <a:off x="6020640" y="63990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2" name="Овал 137"/>
            <p:cNvSpPr/>
            <p:nvPr/>
          </p:nvSpPr>
          <p:spPr>
            <a:xfrm>
              <a:off x="6057000" y="62704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173" name="Группа 50"/>
          <p:cNvGrpSpPr/>
          <p:nvPr/>
        </p:nvGrpSpPr>
        <p:grpSpPr>
          <a:xfrm>
            <a:off x="192960" y="5856480"/>
            <a:ext cx="1078920" cy="811800"/>
            <a:chOff x="192960" y="5856480"/>
            <a:chExt cx="1078920" cy="811800"/>
          </a:xfrm>
        </p:grpSpPr>
        <p:sp>
          <p:nvSpPr>
            <p:cNvPr id="2174" name="Полилиния 96"/>
            <p:cNvSpPr/>
            <p:nvPr/>
          </p:nvSpPr>
          <p:spPr>
            <a:xfrm rot="11745600">
              <a:off x="201240" y="62474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5" name="Полилиния 97"/>
            <p:cNvSpPr/>
            <p:nvPr/>
          </p:nvSpPr>
          <p:spPr>
            <a:xfrm rot="11745600">
              <a:off x="262080" y="63093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6" name="Полилиния 98"/>
            <p:cNvSpPr/>
            <p:nvPr/>
          </p:nvSpPr>
          <p:spPr>
            <a:xfrm rot="11745600">
              <a:off x="579600" y="639072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7" name="Полилиния 99"/>
            <p:cNvSpPr/>
            <p:nvPr/>
          </p:nvSpPr>
          <p:spPr>
            <a:xfrm rot="11745600">
              <a:off x="486000" y="63828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8" name="Полилиния 100"/>
            <p:cNvSpPr/>
            <p:nvPr/>
          </p:nvSpPr>
          <p:spPr>
            <a:xfrm rot="11745600">
              <a:off x="762120" y="63486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9" name="Полилиния 101"/>
            <p:cNvSpPr/>
            <p:nvPr/>
          </p:nvSpPr>
          <p:spPr>
            <a:xfrm rot="11745600">
              <a:off x="684360" y="63856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0" name="Полилиния 102"/>
            <p:cNvSpPr/>
            <p:nvPr/>
          </p:nvSpPr>
          <p:spPr>
            <a:xfrm rot="11745600">
              <a:off x="214560" y="608580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1" name="Полилиния 103"/>
            <p:cNvSpPr/>
            <p:nvPr/>
          </p:nvSpPr>
          <p:spPr>
            <a:xfrm rot="11745600">
              <a:off x="460440" y="59234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2" name="Полилиния 104"/>
            <p:cNvSpPr/>
            <p:nvPr/>
          </p:nvSpPr>
          <p:spPr>
            <a:xfrm rot="11745600">
              <a:off x="816120" y="623844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3" name="Полилиния 105"/>
            <p:cNvSpPr/>
            <p:nvPr/>
          </p:nvSpPr>
          <p:spPr>
            <a:xfrm rot="11745600">
              <a:off x="874800" y="60094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4" name="Полилиния 106"/>
            <p:cNvSpPr/>
            <p:nvPr/>
          </p:nvSpPr>
          <p:spPr>
            <a:xfrm rot="11745600">
              <a:off x="828720" y="61473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5" name="Полилиния 107"/>
            <p:cNvSpPr/>
            <p:nvPr/>
          </p:nvSpPr>
          <p:spPr>
            <a:xfrm rot="11745600">
              <a:off x="814320" y="594936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6" name="Полилиния 108"/>
            <p:cNvSpPr/>
            <p:nvPr/>
          </p:nvSpPr>
          <p:spPr>
            <a:xfrm rot="11745600">
              <a:off x="795240" y="59191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7" name="Полилиния 109"/>
            <p:cNvSpPr/>
            <p:nvPr/>
          </p:nvSpPr>
          <p:spPr>
            <a:xfrm rot="11745600">
              <a:off x="712800" y="58762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8" name="Полилиния 110"/>
            <p:cNvSpPr/>
            <p:nvPr/>
          </p:nvSpPr>
          <p:spPr>
            <a:xfrm rot="11745600">
              <a:off x="561960" y="59061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9" name="Полилиния 111"/>
            <p:cNvSpPr/>
            <p:nvPr/>
          </p:nvSpPr>
          <p:spPr>
            <a:xfrm rot="11745600">
              <a:off x="457200" y="637812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90" name="Полилиния 112"/>
            <p:cNvSpPr/>
            <p:nvPr/>
          </p:nvSpPr>
          <p:spPr>
            <a:xfrm rot="11745600">
              <a:off x="368280" y="63651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91" name="Полилиния 113"/>
            <p:cNvSpPr/>
            <p:nvPr/>
          </p:nvSpPr>
          <p:spPr>
            <a:xfrm rot="11745600">
              <a:off x="201960" y="61160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92" name="Полилиния 114"/>
            <p:cNvSpPr/>
            <p:nvPr/>
          </p:nvSpPr>
          <p:spPr>
            <a:xfrm rot="11745600">
              <a:off x="342720" y="59810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93" name="Полилиния 115"/>
            <p:cNvSpPr/>
            <p:nvPr/>
          </p:nvSpPr>
          <p:spPr>
            <a:xfrm rot="11745600">
              <a:off x="722520" y="59652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94" name="Овал 116"/>
            <p:cNvSpPr/>
            <p:nvPr/>
          </p:nvSpPr>
          <p:spPr>
            <a:xfrm rot="9793200">
              <a:off x="492840" y="614952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195" name="Группа 72"/>
          <p:cNvGrpSpPr/>
          <p:nvPr/>
        </p:nvGrpSpPr>
        <p:grpSpPr>
          <a:xfrm>
            <a:off x="4079520" y="6288480"/>
            <a:ext cx="769680" cy="519120"/>
            <a:chOff x="4079520" y="6288480"/>
            <a:chExt cx="769680" cy="519120"/>
          </a:xfrm>
        </p:grpSpPr>
        <p:sp>
          <p:nvSpPr>
            <p:cNvPr id="2196" name="Полилиния 75"/>
            <p:cNvSpPr/>
            <p:nvPr/>
          </p:nvSpPr>
          <p:spPr>
            <a:xfrm rot="11745600">
              <a:off x="4085640" y="653328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97" name="Полилиния 76"/>
            <p:cNvSpPr/>
            <p:nvPr/>
          </p:nvSpPr>
          <p:spPr>
            <a:xfrm rot="11745600">
              <a:off x="4134600" y="658404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98" name="Полилиния 77"/>
            <p:cNvSpPr/>
            <p:nvPr/>
          </p:nvSpPr>
          <p:spPr>
            <a:xfrm rot="11745600">
              <a:off x="4355640" y="663300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99" name="Полилиния 78"/>
            <p:cNvSpPr/>
            <p:nvPr/>
          </p:nvSpPr>
          <p:spPr>
            <a:xfrm rot="11745600">
              <a:off x="4276080" y="661392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00" name="Полилиния 79"/>
            <p:cNvSpPr/>
            <p:nvPr/>
          </p:nvSpPr>
          <p:spPr>
            <a:xfrm rot="11745600">
              <a:off x="4474080" y="659160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01" name="Полилиния 80"/>
            <p:cNvSpPr/>
            <p:nvPr/>
          </p:nvSpPr>
          <p:spPr>
            <a:xfrm rot="11745600">
              <a:off x="4426920" y="660456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02" name="Полилиния 81"/>
            <p:cNvSpPr/>
            <p:nvPr/>
          </p:nvSpPr>
          <p:spPr>
            <a:xfrm rot="11745600">
              <a:off x="4109760" y="644256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03" name="Полилиния 82"/>
            <p:cNvSpPr/>
            <p:nvPr/>
          </p:nvSpPr>
          <p:spPr>
            <a:xfrm rot="11745600">
              <a:off x="4277520" y="631872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04" name="Полилиния 83"/>
            <p:cNvSpPr/>
            <p:nvPr/>
          </p:nvSpPr>
          <p:spPr>
            <a:xfrm rot="11745600">
              <a:off x="4533120" y="651096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05" name="Полилиния 84"/>
            <p:cNvSpPr/>
            <p:nvPr/>
          </p:nvSpPr>
          <p:spPr>
            <a:xfrm rot="11745600">
              <a:off x="4572720" y="638388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06" name="Полилиния 85"/>
            <p:cNvSpPr/>
            <p:nvPr/>
          </p:nvSpPr>
          <p:spPr>
            <a:xfrm rot="11745600">
              <a:off x="4535280" y="645084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07" name="Полилиния 86"/>
            <p:cNvSpPr/>
            <p:nvPr/>
          </p:nvSpPr>
          <p:spPr>
            <a:xfrm rot="11745600">
              <a:off x="4526640" y="634428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08" name="Полилиния 87"/>
            <p:cNvSpPr/>
            <p:nvPr/>
          </p:nvSpPr>
          <p:spPr>
            <a:xfrm rot="11745600">
              <a:off x="4514040" y="630756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09" name="Полилиния 88"/>
            <p:cNvSpPr/>
            <p:nvPr/>
          </p:nvSpPr>
          <p:spPr>
            <a:xfrm rot="11745600">
              <a:off x="4460400" y="630288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10" name="Полилиния 89"/>
            <p:cNvSpPr/>
            <p:nvPr/>
          </p:nvSpPr>
          <p:spPr>
            <a:xfrm rot="11745600">
              <a:off x="4352400" y="631548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11" name="Полилиния 90"/>
            <p:cNvSpPr/>
            <p:nvPr/>
          </p:nvSpPr>
          <p:spPr>
            <a:xfrm rot="11745600">
              <a:off x="4271400" y="663156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12" name="Полилиния 91"/>
            <p:cNvSpPr/>
            <p:nvPr/>
          </p:nvSpPr>
          <p:spPr>
            <a:xfrm rot="11745600">
              <a:off x="4212720" y="660456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13" name="Полилиния 92"/>
            <p:cNvSpPr/>
            <p:nvPr/>
          </p:nvSpPr>
          <p:spPr>
            <a:xfrm rot="11745600">
              <a:off x="4083840" y="646488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14" name="Полилиния 93"/>
            <p:cNvSpPr/>
            <p:nvPr/>
          </p:nvSpPr>
          <p:spPr>
            <a:xfrm rot="11745600">
              <a:off x="4196880" y="636984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15" name="Полилиния 94"/>
            <p:cNvSpPr/>
            <p:nvPr/>
          </p:nvSpPr>
          <p:spPr>
            <a:xfrm rot="11745600">
              <a:off x="4458600" y="633960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16" name="Овал 95"/>
            <p:cNvSpPr/>
            <p:nvPr/>
          </p:nvSpPr>
          <p:spPr>
            <a:xfrm rot="9793200">
              <a:off x="4288680" y="647424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217" name="Группа 116"/>
          <p:cNvGrpSpPr/>
          <p:nvPr/>
        </p:nvGrpSpPr>
        <p:grpSpPr>
          <a:xfrm>
            <a:off x="7159320" y="5937480"/>
            <a:ext cx="664560" cy="575280"/>
            <a:chOff x="7159320" y="5937480"/>
            <a:chExt cx="664560" cy="575280"/>
          </a:xfrm>
        </p:grpSpPr>
        <p:sp>
          <p:nvSpPr>
            <p:cNvPr id="2218" name="Полилиния 54"/>
            <p:cNvSpPr/>
            <p:nvPr/>
          </p:nvSpPr>
          <p:spPr>
            <a:xfrm rot="1953000">
              <a:off x="7605720" y="625716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19" name="Полилиния 55"/>
            <p:cNvSpPr/>
            <p:nvPr/>
          </p:nvSpPr>
          <p:spPr>
            <a:xfrm rot="1953000">
              <a:off x="7623000" y="612864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0" name="Полилиния 56"/>
            <p:cNvSpPr/>
            <p:nvPr/>
          </p:nvSpPr>
          <p:spPr>
            <a:xfrm rot="1953000">
              <a:off x="7505280" y="597780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1" name="Полилиния 57"/>
            <p:cNvSpPr/>
            <p:nvPr/>
          </p:nvSpPr>
          <p:spPr>
            <a:xfrm rot="1953000">
              <a:off x="7569000" y="607464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2" name="Полилиния 58"/>
            <p:cNvSpPr/>
            <p:nvPr/>
          </p:nvSpPr>
          <p:spPr>
            <a:xfrm rot="1953000">
              <a:off x="7258680" y="601416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3" name="Полилиния 59"/>
            <p:cNvSpPr/>
            <p:nvPr/>
          </p:nvSpPr>
          <p:spPr>
            <a:xfrm rot="1953000">
              <a:off x="7307280" y="599688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4" name="Полилиния 60"/>
            <p:cNvSpPr/>
            <p:nvPr/>
          </p:nvSpPr>
          <p:spPr>
            <a:xfrm rot="1953000">
              <a:off x="7545240" y="631728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5" name="Полилиния 61"/>
            <p:cNvSpPr/>
            <p:nvPr/>
          </p:nvSpPr>
          <p:spPr>
            <a:xfrm rot="1953000">
              <a:off x="7459560" y="630972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6" name="Полилиния 62"/>
            <p:cNvSpPr/>
            <p:nvPr/>
          </p:nvSpPr>
          <p:spPr>
            <a:xfrm rot="1953000">
              <a:off x="7191360" y="611280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7" name="Полилиния 63"/>
            <p:cNvSpPr/>
            <p:nvPr/>
          </p:nvSpPr>
          <p:spPr>
            <a:xfrm rot="1953000">
              <a:off x="7219800" y="616356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8" name="Полилиния 64"/>
            <p:cNvSpPr/>
            <p:nvPr/>
          </p:nvSpPr>
          <p:spPr>
            <a:xfrm rot="1953000">
              <a:off x="7164360" y="614448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9" name="Полилиния 65"/>
            <p:cNvSpPr/>
            <p:nvPr/>
          </p:nvSpPr>
          <p:spPr>
            <a:xfrm rot="1953000">
              <a:off x="7278840" y="622548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30" name="Полилиния 66"/>
            <p:cNvSpPr/>
            <p:nvPr/>
          </p:nvSpPr>
          <p:spPr>
            <a:xfrm rot="1953000">
              <a:off x="7294680" y="623664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31" name="Полилиния 67"/>
            <p:cNvSpPr/>
            <p:nvPr/>
          </p:nvSpPr>
          <p:spPr>
            <a:xfrm rot="1953000">
              <a:off x="7349760" y="626184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32" name="Полилиния 68"/>
            <p:cNvSpPr/>
            <p:nvPr/>
          </p:nvSpPr>
          <p:spPr>
            <a:xfrm rot="1953000">
              <a:off x="7426080" y="629532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33" name="Полилиния 69"/>
            <p:cNvSpPr/>
            <p:nvPr/>
          </p:nvSpPr>
          <p:spPr>
            <a:xfrm rot="1953000">
              <a:off x="7627680" y="600948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34" name="Полилиния 70"/>
            <p:cNvSpPr/>
            <p:nvPr/>
          </p:nvSpPr>
          <p:spPr>
            <a:xfrm rot="1953000">
              <a:off x="7629120" y="606348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35" name="Полилиния 71"/>
            <p:cNvSpPr/>
            <p:nvPr/>
          </p:nvSpPr>
          <p:spPr>
            <a:xfrm rot="1953000">
              <a:off x="7559640" y="630144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36" name="Полилиния 72"/>
            <p:cNvSpPr/>
            <p:nvPr/>
          </p:nvSpPr>
          <p:spPr>
            <a:xfrm rot="1953000">
              <a:off x="7505280" y="631260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37" name="Полилиния 73"/>
            <p:cNvSpPr/>
            <p:nvPr/>
          </p:nvSpPr>
          <p:spPr>
            <a:xfrm rot="1953000">
              <a:off x="7356240" y="627156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38" name="Овал 74"/>
            <p:cNvSpPr/>
            <p:nvPr/>
          </p:nvSpPr>
          <p:spPr>
            <a:xfrm>
              <a:off x="7392600" y="614340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239" name="Rectangle 1"/>
          <p:cNvSpPr/>
          <p:nvPr/>
        </p:nvSpPr>
        <p:spPr>
          <a:xfrm>
            <a:off x="1043640" y="1534680"/>
            <a:ext cx="7488360" cy="1921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240" name="Рисунок 182" descr="C:\Users\Логопеды\Documents\Downloads\20221121_095853.jpg"/>
          <p:cNvPicPr/>
          <p:nvPr/>
        </p:nvPicPr>
        <p:blipFill>
          <a:blip r:embed="rId1"/>
          <a:stretch/>
        </p:blipFill>
        <p:spPr>
          <a:xfrm>
            <a:off x="622440" y="1467000"/>
            <a:ext cx="3559680" cy="1817640"/>
          </a:xfrm>
          <a:prstGeom prst="rect">
            <a:avLst/>
          </a:prstGeom>
          <a:ln w="28575">
            <a:solidFill>
              <a:srgbClr val="7030a0"/>
            </a:solidFill>
            <a:miter/>
          </a:ln>
        </p:spPr>
      </p:pic>
      <p:pic>
        <p:nvPicPr>
          <p:cNvPr id="2241" name="Рисунок 184" descr="C:\Users\Логопеды\Documents\Downloads\20221121_100002.jpg"/>
          <p:cNvPicPr/>
          <p:nvPr/>
        </p:nvPicPr>
        <p:blipFill>
          <a:blip r:embed="rId2"/>
          <a:stretch/>
        </p:blipFill>
        <p:spPr>
          <a:xfrm>
            <a:off x="523800" y="3766680"/>
            <a:ext cx="3611520" cy="2352600"/>
          </a:xfrm>
          <a:prstGeom prst="rect">
            <a:avLst/>
          </a:prstGeom>
          <a:ln w="28575">
            <a:solidFill>
              <a:srgbClr val="7030a0"/>
            </a:solidFill>
            <a:miter/>
          </a:ln>
        </p:spPr>
      </p:pic>
      <p:pic>
        <p:nvPicPr>
          <p:cNvPr id="2242" name="Рисунок 185" descr="C:\Users\Логопеды\Documents\Downloads\20221121_100321.jpg"/>
          <p:cNvPicPr/>
          <p:nvPr/>
        </p:nvPicPr>
        <p:blipFill>
          <a:blip r:embed="rId3"/>
          <a:stretch/>
        </p:blipFill>
        <p:spPr>
          <a:xfrm>
            <a:off x="4761720" y="3793320"/>
            <a:ext cx="3926880" cy="2352600"/>
          </a:xfrm>
          <a:prstGeom prst="rect">
            <a:avLst/>
          </a:prstGeom>
          <a:ln w="28575">
            <a:solidFill>
              <a:srgbClr val="7030a0"/>
            </a:solidFill>
            <a:miter/>
          </a:ln>
        </p:spPr>
      </p:pic>
      <p:pic>
        <p:nvPicPr>
          <p:cNvPr id="2243" name="Рисунок 186" descr="C:\Users\Натали\Downloads\20221121_110106 (3).jpg"/>
          <p:cNvPicPr/>
          <p:nvPr/>
        </p:nvPicPr>
        <p:blipFill>
          <a:blip r:embed="rId4"/>
          <a:stretch/>
        </p:blipFill>
        <p:spPr>
          <a:xfrm>
            <a:off x="4776840" y="1521000"/>
            <a:ext cx="3819240" cy="176328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sp>
        <p:nvSpPr>
          <p:cNvPr id="2244" name="Rectangle 1"/>
          <p:cNvSpPr/>
          <p:nvPr/>
        </p:nvSpPr>
        <p:spPr>
          <a:xfrm>
            <a:off x="179640" y="-885240"/>
            <a:ext cx="8745840" cy="2226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Calibri"/>
              </a:rPr>
              <a:t>Использование наглядных моделей в системе речевых игр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Calibri"/>
              </a:rPr>
              <a:t>и упражнений для развития и совершенствования лексико-грамматического строя речи       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5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2246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47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48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49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50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51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52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53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54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55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256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2257" name="Группа 5"/>
          <p:cNvGrpSpPr/>
          <p:nvPr/>
        </p:nvGrpSpPr>
        <p:grpSpPr>
          <a:xfrm>
            <a:off x="684360" y="201600"/>
            <a:ext cx="8016480" cy="2685600"/>
            <a:chOff x="684360" y="201600"/>
            <a:chExt cx="8016480" cy="2685600"/>
          </a:xfrm>
        </p:grpSpPr>
        <p:sp>
          <p:nvSpPr>
            <p:cNvPr id="2258" name="Полилиния 3"/>
            <p:cNvSpPr/>
            <p:nvPr/>
          </p:nvSpPr>
          <p:spPr>
            <a:xfrm>
              <a:off x="684360" y="20160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59" name="Полилиния 4"/>
            <p:cNvSpPr/>
            <p:nvPr/>
          </p:nvSpPr>
          <p:spPr>
            <a:xfrm>
              <a:off x="900360" y="621000"/>
              <a:ext cx="7487280" cy="1656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260" name="TextBox 7"/>
          <p:cNvSpPr/>
          <p:nvPr/>
        </p:nvSpPr>
        <p:spPr>
          <a:xfrm>
            <a:off x="471240" y="214200"/>
            <a:ext cx="8454240" cy="2040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Arial"/>
              </a:rPr>
              <a:t>     </a:t>
            </a:r>
            <a:r>
              <a:rPr b="1" lang="ru-RU" sz="2400" spc="-1" strike="noStrike">
                <a:solidFill>
                  <a:srgbClr val="c00000"/>
                </a:solidFill>
                <a:latin typeface="Times New Roman"/>
                <a:ea typeface="Calibri"/>
              </a:rPr>
              <a:t>Метод наглядного моделирования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  <a:ea typeface="Calibri"/>
              </a:rPr>
              <a:t>в развитии фонематических процессов, навыков звукового анализа и синтеза, обучении элементам грамоты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2261" name="Полилиния 24"/>
          <p:cNvSpPr/>
          <p:nvPr/>
        </p:nvSpPr>
        <p:spPr>
          <a:xfrm>
            <a:off x="0" y="4869000"/>
            <a:ext cx="9143640" cy="198864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262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2263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64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65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66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67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68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69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70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71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72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73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74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75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76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77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78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79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80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81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82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83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284" name="Полилиния 4"/>
          <p:cNvSpPr/>
          <p:nvPr/>
        </p:nvSpPr>
        <p:spPr>
          <a:xfrm>
            <a:off x="0" y="5373360"/>
            <a:ext cx="9143640" cy="165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285" name="Группа 6"/>
          <p:cNvGrpSpPr/>
          <p:nvPr/>
        </p:nvGrpSpPr>
        <p:grpSpPr>
          <a:xfrm>
            <a:off x="2268720" y="5943240"/>
            <a:ext cx="1086480" cy="807480"/>
            <a:chOff x="2268720" y="5943240"/>
            <a:chExt cx="1086480" cy="807480"/>
          </a:xfrm>
        </p:grpSpPr>
        <p:sp>
          <p:nvSpPr>
            <p:cNvPr id="2286" name="Полилиния 7"/>
            <p:cNvSpPr/>
            <p:nvPr/>
          </p:nvSpPr>
          <p:spPr>
            <a:xfrm rot="1953000">
              <a:off x="3003480" y="63957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87" name="Полилиния 8"/>
            <p:cNvSpPr/>
            <p:nvPr/>
          </p:nvSpPr>
          <p:spPr>
            <a:xfrm rot="1953000">
              <a:off x="3033360" y="62226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88" name="Полилиния 9"/>
            <p:cNvSpPr/>
            <p:nvPr/>
          </p:nvSpPr>
          <p:spPr>
            <a:xfrm rot="1953000">
              <a:off x="2838240" y="60213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89" name="Полилиния 10"/>
            <p:cNvSpPr/>
            <p:nvPr/>
          </p:nvSpPr>
          <p:spPr>
            <a:xfrm rot="1953000">
              <a:off x="2941560" y="61495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90" name="Полилиния 11"/>
            <p:cNvSpPr/>
            <p:nvPr/>
          </p:nvSpPr>
          <p:spPr>
            <a:xfrm rot="1953000">
              <a:off x="2426040" y="60696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91" name="Полилиния 12"/>
            <p:cNvSpPr/>
            <p:nvPr/>
          </p:nvSpPr>
          <p:spPr>
            <a:xfrm rot="1953000">
              <a:off x="2505240" y="60465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92" name="Полилиния 13"/>
            <p:cNvSpPr/>
            <p:nvPr/>
          </p:nvSpPr>
          <p:spPr>
            <a:xfrm rot="1953000">
              <a:off x="2903400" y="64749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93" name="Полилиния 14"/>
            <p:cNvSpPr/>
            <p:nvPr/>
          </p:nvSpPr>
          <p:spPr>
            <a:xfrm rot="1953000">
              <a:off x="2760480" y="64656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94" name="Полилиния 15"/>
            <p:cNvSpPr/>
            <p:nvPr/>
          </p:nvSpPr>
          <p:spPr>
            <a:xfrm rot="1953000">
              <a:off x="2312640" y="62006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95" name="Полилиния 16"/>
            <p:cNvSpPr/>
            <p:nvPr/>
          </p:nvSpPr>
          <p:spPr>
            <a:xfrm rot="1953000">
              <a:off x="2360520" y="62704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96" name="Полилиния 17"/>
            <p:cNvSpPr/>
            <p:nvPr/>
          </p:nvSpPr>
          <p:spPr>
            <a:xfrm rot="1953000">
              <a:off x="2268720" y="624348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97" name="Полилиния 18"/>
            <p:cNvSpPr/>
            <p:nvPr/>
          </p:nvSpPr>
          <p:spPr>
            <a:xfrm rot="1953000">
              <a:off x="2458800" y="63514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98" name="Полилиния 19"/>
            <p:cNvSpPr/>
            <p:nvPr/>
          </p:nvSpPr>
          <p:spPr>
            <a:xfrm rot="1953000">
              <a:off x="2485800" y="63673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99" name="Полилиния 20"/>
            <p:cNvSpPr/>
            <p:nvPr/>
          </p:nvSpPr>
          <p:spPr>
            <a:xfrm rot="1953000">
              <a:off x="2576520" y="64008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00" name="Полилиния 21"/>
            <p:cNvSpPr/>
            <p:nvPr/>
          </p:nvSpPr>
          <p:spPr>
            <a:xfrm rot="1953000">
              <a:off x="2706480" y="64468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01" name="Полилиния 22"/>
            <p:cNvSpPr/>
            <p:nvPr/>
          </p:nvSpPr>
          <p:spPr>
            <a:xfrm rot="1953000">
              <a:off x="3040200" y="60638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02" name="Полилиния 23"/>
            <p:cNvSpPr/>
            <p:nvPr/>
          </p:nvSpPr>
          <p:spPr>
            <a:xfrm rot="1953000">
              <a:off x="3043080" y="61354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03" name="Полилиния 24"/>
            <p:cNvSpPr/>
            <p:nvPr/>
          </p:nvSpPr>
          <p:spPr>
            <a:xfrm rot="1953000">
              <a:off x="2928960" y="64544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04" name="Полилиния 25"/>
            <p:cNvSpPr/>
            <p:nvPr/>
          </p:nvSpPr>
          <p:spPr>
            <a:xfrm rot="1953000">
              <a:off x="2838240" y="64688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05" name="Полилиния 26"/>
            <p:cNvSpPr/>
            <p:nvPr/>
          </p:nvSpPr>
          <p:spPr>
            <a:xfrm rot="1953000">
              <a:off x="2589120" y="64130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06" name="Овал 27"/>
            <p:cNvSpPr/>
            <p:nvPr/>
          </p:nvSpPr>
          <p:spPr>
            <a:xfrm>
              <a:off x="2649240" y="62420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307" name="Полилиния 5"/>
          <p:cNvSpPr/>
          <p:nvPr/>
        </p:nvSpPr>
        <p:spPr>
          <a:xfrm flipH="1">
            <a:off x="-720" y="5733360"/>
            <a:ext cx="9143640" cy="129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308" name="Группа 28"/>
          <p:cNvGrpSpPr/>
          <p:nvPr/>
        </p:nvGrpSpPr>
        <p:grpSpPr>
          <a:xfrm>
            <a:off x="5935320" y="6052320"/>
            <a:ext cx="664560" cy="575280"/>
            <a:chOff x="5935320" y="6052320"/>
            <a:chExt cx="664560" cy="575280"/>
          </a:xfrm>
        </p:grpSpPr>
        <p:sp>
          <p:nvSpPr>
            <p:cNvPr id="2309" name="Полилиния 117"/>
            <p:cNvSpPr/>
            <p:nvPr/>
          </p:nvSpPr>
          <p:spPr>
            <a:xfrm rot="1953000">
              <a:off x="6381720" y="63716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0" name="Полилиния 118"/>
            <p:cNvSpPr/>
            <p:nvPr/>
          </p:nvSpPr>
          <p:spPr>
            <a:xfrm rot="1953000">
              <a:off x="6399000" y="62434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1" name="Полилиния 119"/>
            <p:cNvSpPr/>
            <p:nvPr/>
          </p:nvSpPr>
          <p:spPr>
            <a:xfrm rot="1953000">
              <a:off x="6281640" y="60926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2" name="Полилиния 120"/>
            <p:cNvSpPr/>
            <p:nvPr/>
          </p:nvSpPr>
          <p:spPr>
            <a:xfrm rot="1953000">
              <a:off x="6345000" y="61894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3" name="Полилиния 121"/>
            <p:cNvSpPr/>
            <p:nvPr/>
          </p:nvSpPr>
          <p:spPr>
            <a:xfrm rot="1953000">
              <a:off x="6035040" y="61290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4" name="Полилиния 122"/>
            <p:cNvSpPr/>
            <p:nvPr/>
          </p:nvSpPr>
          <p:spPr>
            <a:xfrm rot="1953000">
              <a:off x="6083280" y="6111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5" name="Полилиния 123"/>
            <p:cNvSpPr/>
            <p:nvPr/>
          </p:nvSpPr>
          <p:spPr>
            <a:xfrm rot="1953000">
              <a:off x="6321240" y="64321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6" name="Полилиния 124"/>
            <p:cNvSpPr/>
            <p:nvPr/>
          </p:nvSpPr>
          <p:spPr>
            <a:xfrm rot="1953000">
              <a:off x="6235560" y="64245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7" name="Полилиния 125"/>
            <p:cNvSpPr/>
            <p:nvPr/>
          </p:nvSpPr>
          <p:spPr>
            <a:xfrm rot="1953000">
              <a:off x="5967360" y="62276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8" name="Полилиния 126"/>
            <p:cNvSpPr/>
            <p:nvPr/>
          </p:nvSpPr>
          <p:spPr>
            <a:xfrm rot="1953000">
              <a:off x="5996160" y="62784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9" name="Полилиния 127"/>
            <p:cNvSpPr/>
            <p:nvPr/>
          </p:nvSpPr>
          <p:spPr>
            <a:xfrm rot="1953000">
              <a:off x="5940360" y="6259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0" name="Полилиния 128"/>
            <p:cNvSpPr/>
            <p:nvPr/>
          </p:nvSpPr>
          <p:spPr>
            <a:xfrm rot="1953000">
              <a:off x="6054840" y="63403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1" name="Полилиния 129"/>
            <p:cNvSpPr/>
            <p:nvPr/>
          </p:nvSpPr>
          <p:spPr>
            <a:xfrm rot="1953000">
              <a:off x="6070680" y="63514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2" name="Полилиния 130"/>
            <p:cNvSpPr/>
            <p:nvPr/>
          </p:nvSpPr>
          <p:spPr>
            <a:xfrm rot="1953000">
              <a:off x="6126120" y="63766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3" name="Полилиния 131"/>
            <p:cNvSpPr/>
            <p:nvPr/>
          </p:nvSpPr>
          <p:spPr>
            <a:xfrm rot="1953000">
              <a:off x="6202080" y="64098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4" name="Полилиния 132"/>
            <p:cNvSpPr/>
            <p:nvPr/>
          </p:nvSpPr>
          <p:spPr>
            <a:xfrm rot="1953000">
              <a:off x="6403680" y="61243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5" name="Полилиния 133"/>
            <p:cNvSpPr/>
            <p:nvPr/>
          </p:nvSpPr>
          <p:spPr>
            <a:xfrm rot="1953000">
              <a:off x="6405480" y="61783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6" name="Полилиния 134"/>
            <p:cNvSpPr/>
            <p:nvPr/>
          </p:nvSpPr>
          <p:spPr>
            <a:xfrm rot="1953000">
              <a:off x="6335640" y="64162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7" name="Полилиния 135"/>
            <p:cNvSpPr/>
            <p:nvPr/>
          </p:nvSpPr>
          <p:spPr>
            <a:xfrm rot="1953000">
              <a:off x="6281640" y="64274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8" name="Полилиния 136"/>
            <p:cNvSpPr/>
            <p:nvPr/>
          </p:nvSpPr>
          <p:spPr>
            <a:xfrm rot="1953000">
              <a:off x="6132600" y="63864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9" name="Овал 137"/>
            <p:cNvSpPr/>
            <p:nvPr/>
          </p:nvSpPr>
          <p:spPr>
            <a:xfrm>
              <a:off x="6168960" y="62578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330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2331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32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33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34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35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36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37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38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39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40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41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42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43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44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45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46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47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48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49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50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51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352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2353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54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55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56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57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58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59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60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61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62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63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64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65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66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67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68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69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70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71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72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73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374" name="Группа 116"/>
          <p:cNvGrpSpPr/>
          <p:nvPr/>
        </p:nvGrpSpPr>
        <p:grpSpPr>
          <a:xfrm>
            <a:off x="4998960" y="5404320"/>
            <a:ext cx="664200" cy="575640"/>
            <a:chOff x="4998960" y="5404320"/>
            <a:chExt cx="664200" cy="575640"/>
          </a:xfrm>
        </p:grpSpPr>
        <p:sp>
          <p:nvSpPr>
            <p:cNvPr id="2375" name="Полилиния 54"/>
            <p:cNvSpPr/>
            <p:nvPr/>
          </p:nvSpPr>
          <p:spPr>
            <a:xfrm rot="1953000">
              <a:off x="5445000" y="572400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76" name="Полилиния 55"/>
            <p:cNvSpPr/>
            <p:nvPr/>
          </p:nvSpPr>
          <p:spPr>
            <a:xfrm rot="1953000">
              <a:off x="5462280" y="559584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77" name="Полилиния 56"/>
            <p:cNvSpPr/>
            <p:nvPr/>
          </p:nvSpPr>
          <p:spPr>
            <a:xfrm rot="1953000">
              <a:off x="5344920" y="544500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78" name="Полилиния 57"/>
            <p:cNvSpPr/>
            <p:nvPr/>
          </p:nvSpPr>
          <p:spPr>
            <a:xfrm rot="1953000">
              <a:off x="5408640" y="554184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79" name="Полилиния 58"/>
            <p:cNvSpPr/>
            <p:nvPr/>
          </p:nvSpPr>
          <p:spPr>
            <a:xfrm rot="1953000">
              <a:off x="5098320" y="548136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80" name="Полилиния 59"/>
            <p:cNvSpPr/>
            <p:nvPr/>
          </p:nvSpPr>
          <p:spPr>
            <a:xfrm rot="1953000">
              <a:off x="5146920" y="5463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81" name="Полилиния 60"/>
            <p:cNvSpPr/>
            <p:nvPr/>
          </p:nvSpPr>
          <p:spPr>
            <a:xfrm rot="1953000">
              <a:off x="5384520" y="578448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82" name="Полилиния 61"/>
            <p:cNvSpPr/>
            <p:nvPr/>
          </p:nvSpPr>
          <p:spPr>
            <a:xfrm rot="1953000">
              <a:off x="5299200" y="577692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83" name="Полилиния 62"/>
            <p:cNvSpPr/>
            <p:nvPr/>
          </p:nvSpPr>
          <p:spPr>
            <a:xfrm rot="1953000">
              <a:off x="5030640" y="558000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84" name="Полилиния 63"/>
            <p:cNvSpPr/>
            <p:nvPr/>
          </p:nvSpPr>
          <p:spPr>
            <a:xfrm rot="1953000">
              <a:off x="5059440" y="563076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85" name="Полилиния 64"/>
            <p:cNvSpPr/>
            <p:nvPr/>
          </p:nvSpPr>
          <p:spPr>
            <a:xfrm rot="1953000">
              <a:off x="5004000" y="5611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86" name="Полилиния 65"/>
            <p:cNvSpPr/>
            <p:nvPr/>
          </p:nvSpPr>
          <p:spPr>
            <a:xfrm rot="1953000">
              <a:off x="5118120" y="569268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87" name="Полилиния 66"/>
            <p:cNvSpPr/>
            <p:nvPr/>
          </p:nvSpPr>
          <p:spPr>
            <a:xfrm rot="1953000">
              <a:off x="5133960" y="570384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88" name="Полилиния 67"/>
            <p:cNvSpPr/>
            <p:nvPr/>
          </p:nvSpPr>
          <p:spPr>
            <a:xfrm rot="1953000">
              <a:off x="5189400" y="572904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89" name="Полилиния 68"/>
            <p:cNvSpPr/>
            <p:nvPr/>
          </p:nvSpPr>
          <p:spPr>
            <a:xfrm rot="1953000">
              <a:off x="5265360" y="576216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90" name="Полилиния 69"/>
            <p:cNvSpPr/>
            <p:nvPr/>
          </p:nvSpPr>
          <p:spPr>
            <a:xfrm rot="1953000">
              <a:off x="5467320" y="547668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91" name="Полилиния 70"/>
            <p:cNvSpPr/>
            <p:nvPr/>
          </p:nvSpPr>
          <p:spPr>
            <a:xfrm rot="1953000">
              <a:off x="5468760" y="553068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92" name="Полилиния 71"/>
            <p:cNvSpPr/>
            <p:nvPr/>
          </p:nvSpPr>
          <p:spPr>
            <a:xfrm rot="1953000">
              <a:off x="5398920" y="576864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93" name="Полилиния 72"/>
            <p:cNvSpPr/>
            <p:nvPr/>
          </p:nvSpPr>
          <p:spPr>
            <a:xfrm rot="1953000">
              <a:off x="5344920" y="577980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94" name="Полилиния 73"/>
            <p:cNvSpPr/>
            <p:nvPr/>
          </p:nvSpPr>
          <p:spPr>
            <a:xfrm rot="1953000">
              <a:off x="5195880" y="573876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95" name="Овал 74"/>
            <p:cNvSpPr/>
            <p:nvPr/>
          </p:nvSpPr>
          <p:spPr>
            <a:xfrm>
              <a:off x="5232240" y="561024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396" name="Группа 175"/>
          <p:cNvGrpSpPr/>
          <p:nvPr/>
        </p:nvGrpSpPr>
        <p:grpSpPr>
          <a:xfrm>
            <a:off x="6927840" y="5290920"/>
            <a:ext cx="2315520" cy="1693440"/>
            <a:chOff x="6927840" y="5290920"/>
            <a:chExt cx="2315520" cy="1693440"/>
          </a:xfrm>
        </p:grpSpPr>
        <p:sp>
          <p:nvSpPr>
            <p:cNvPr id="2397" name="Полилиния 52"/>
            <p:cNvSpPr/>
            <p:nvPr/>
          </p:nvSpPr>
          <p:spPr>
            <a:xfrm rot="1630800">
              <a:off x="7201080" y="5684400"/>
              <a:ext cx="1942560" cy="906120"/>
            </a:xfrm>
            <a:custGeom>
              <a:avLst/>
              <a:gdLst/>
              <a:ahLst/>
              <a:rect l="l" t="t" r="r" b="b"/>
              <a:pathLst>
                <a:path w="2464329" h="1140871">
                  <a:moveTo>
                    <a:pt x="659740" y="192707"/>
                  </a:moveTo>
                  <a:cubicBezTo>
                    <a:pt x="1167954" y="0"/>
                    <a:pt x="1645739" y="70705"/>
                    <a:pt x="1955884" y="264715"/>
                  </a:cubicBezTo>
                  <a:cubicBezTo>
                    <a:pt x="2320931" y="514115"/>
                    <a:pt x="2187197" y="548688"/>
                    <a:pt x="2464329" y="796405"/>
                  </a:cubicBezTo>
                  <a:cubicBezTo>
                    <a:pt x="2193999" y="956071"/>
                    <a:pt x="2266853" y="987696"/>
                    <a:pt x="1895759" y="1086551"/>
                  </a:cubicBezTo>
                  <a:cubicBezTo>
                    <a:pt x="1737488" y="1128713"/>
                    <a:pt x="1341104" y="1140871"/>
                    <a:pt x="1127792" y="1138902"/>
                  </a:cubicBezTo>
                  <a:cubicBezTo>
                    <a:pt x="914480" y="1136934"/>
                    <a:pt x="774160" y="1116902"/>
                    <a:pt x="615889" y="1074740"/>
                  </a:cubicBezTo>
                  <a:cubicBezTo>
                    <a:pt x="244795" y="975884"/>
                    <a:pt x="0" y="878335"/>
                    <a:pt x="297628" y="576047"/>
                  </a:cubicBezTo>
                  <a:cubicBezTo>
                    <a:pt x="297628" y="504039"/>
                    <a:pt x="267007" y="343140"/>
                    <a:pt x="659740" y="192707"/>
                  </a:cubicBez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6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98" name="Полилиния 53"/>
            <p:cNvSpPr/>
            <p:nvPr/>
          </p:nvSpPr>
          <p:spPr>
            <a:xfrm>
              <a:off x="6927840" y="5413320"/>
              <a:ext cx="1738080" cy="1444320"/>
            </a:xfrm>
            <a:custGeom>
              <a:avLst/>
              <a:gdLst/>
              <a:ahLst/>
              <a:rect l="l" t="t" r="r" b="b"/>
              <a:pathLst>
                <a:path w="1738575" h="1444187">
                  <a:moveTo>
                    <a:pt x="668166" y="1444187"/>
                  </a:moveTo>
                  <a:cubicBezTo>
                    <a:pt x="531128" y="1179867"/>
                    <a:pt x="0" y="350904"/>
                    <a:pt x="10383" y="175452"/>
                  </a:cubicBezTo>
                  <a:cubicBezTo>
                    <a:pt x="20766" y="0"/>
                    <a:pt x="526440" y="331470"/>
                    <a:pt x="730463" y="391476"/>
                  </a:cubicBezTo>
                  <a:cubicBezTo>
                    <a:pt x="934486" y="451482"/>
                    <a:pt x="1065922" y="428558"/>
                    <a:pt x="1234519" y="535491"/>
                  </a:cubicBezTo>
                  <a:cubicBezTo>
                    <a:pt x="1390118" y="777808"/>
                    <a:pt x="1692935" y="989938"/>
                    <a:pt x="1738575" y="1039547"/>
                  </a:cubicBezTo>
                </a:path>
              </a:pathLst>
            </a:custGeom>
            <a:noFill/>
            <a:ln w="19050">
              <a:solidFill>
                <a:srgbClr val="0046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399" name="Rectangle 1"/>
          <p:cNvSpPr/>
          <p:nvPr/>
        </p:nvSpPr>
        <p:spPr>
          <a:xfrm>
            <a:off x="2268360" y="1892880"/>
            <a:ext cx="6264000" cy="1616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400" name="Рисунок 180" descr="C:\Users\Натали\Downloads\20221117_162602.jpg"/>
          <p:cNvPicPr/>
          <p:nvPr/>
        </p:nvPicPr>
        <p:blipFill>
          <a:blip r:embed="rId1"/>
          <a:stretch/>
        </p:blipFill>
        <p:spPr>
          <a:xfrm rot="5400000">
            <a:off x="2454480" y="1046520"/>
            <a:ext cx="4374720" cy="605304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1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2402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03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04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05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06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07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08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09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10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11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412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2413" name="Группа 5"/>
          <p:cNvGrpSpPr/>
          <p:nvPr/>
        </p:nvGrpSpPr>
        <p:grpSpPr>
          <a:xfrm>
            <a:off x="684360" y="201600"/>
            <a:ext cx="8016480" cy="2685600"/>
            <a:chOff x="684360" y="201600"/>
            <a:chExt cx="8016480" cy="2685600"/>
          </a:xfrm>
        </p:grpSpPr>
        <p:sp>
          <p:nvSpPr>
            <p:cNvPr id="2414" name="Полилиния 3"/>
            <p:cNvSpPr/>
            <p:nvPr/>
          </p:nvSpPr>
          <p:spPr>
            <a:xfrm>
              <a:off x="684360" y="20160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15" name="Полилиния 4"/>
            <p:cNvSpPr/>
            <p:nvPr/>
          </p:nvSpPr>
          <p:spPr>
            <a:xfrm>
              <a:off x="900360" y="621000"/>
              <a:ext cx="7487280" cy="1656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16" name="TextBox 7"/>
          <p:cNvSpPr/>
          <p:nvPr/>
        </p:nvSpPr>
        <p:spPr>
          <a:xfrm>
            <a:off x="785880" y="214200"/>
            <a:ext cx="7959240" cy="1187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Arial"/>
              </a:rPr>
              <a:t>              </a:t>
            </a: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Звукобуквенный    цветок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417" name="Полилиния 24"/>
          <p:cNvSpPr/>
          <p:nvPr/>
        </p:nvSpPr>
        <p:spPr>
          <a:xfrm>
            <a:off x="0" y="5373360"/>
            <a:ext cx="9143640" cy="148428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418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2419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20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21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22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23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24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25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26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27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28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29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30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31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32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33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34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35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36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37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38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39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40" name="Полилиния 4"/>
          <p:cNvSpPr/>
          <p:nvPr/>
        </p:nvSpPr>
        <p:spPr>
          <a:xfrm>
            <a:off x="0" y="5373360"/>
            <a:ext cx="9143640" cy="165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441" name="Группа 6"/>
          <p:cNvGrpSpPr/>
          <p:nvPr/>
        </p:nvGrpSpPr>
        <p:grpSpPr>
          <a:xfrm>
            <a:off x="2034000" y="6009120"/>
            <a:ext cx="1086840" cy="807480"/>
            <a:chOff x="2034000" y="6009120"/>
            <a:chExt cx="1086840" cy="807480"/>
          </a:xfrm>
        </p:grpSpPr>
        <p:sp>
          <p:nvSpPr>
            <p:cNvPr id="2442" name="Полилиния 7"/>
            <p:cNvSpPr/>
            <p:nvPr/>
          </p:nvSpPr>
          <p:spPr>
            <a:xfrm rot="1953000">
              <a:off x="2769120" y="646164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43" name="Полилиния 8"/>
            <p:cNvSpPr/>
            <p:nvPr/>
          </p:nvSpPr>
          <p:spPr>
            <a:xfrm rot="1953000">
              <a:off x="2799000" y="628848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44" name="Полилиния 9"/>
            <p:cNvSpPr/>
            <p:nvPr/>
          </p:nvSpPr>
          <p:spPr>
            <a:xfrm rot="1953000">
              <a:off x="2603880" y="608724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45" name="Полилиния 10"/>
            <p:cNvSpPr/>
            <p:nvPr/>
          </p:nvSpPr>
          <p:spPr>
            <a:xfrm rot="1953000">
              <a:off x="2707200" y="621540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46" name="Полилиния 11"/>
            <p:cNvSpPr/>
            <p:nvPr/>
          </p:nvSpPr>
          <p:spPr>
            <a:xfrm rot="1953000">
              <a:off x="2191680" y="613548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47" name="Полилиния 12"/>
            <p:cNvSpPr/>
            <p:nvPr/>
          </p:nvSpPr>
          <p:spPr>
            <a:xfrm rot="1953000">
              <a:off x="2270520" y="611244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48" name="Полилиния 13"/>
            <p:cNvSpPr/>
            <p:nvPr/>
          </p:nvSpPr>
          <p:spPr>
            <a:xfrm rot="1953000">
              <a:off x="2669040" y="654084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49" name="Полилиния 14"/>
            <p:cNvSpPr/>
            <p:nvPr/>
          </p:nvSpPr>
          <p:spPr>
            <a:xfrm rot="1953000">
              <a:off x="2526120" y="653148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50" name="Полилиния 15"/>
            <p:cNvSpPr/>
            <p:nvPr/>
          </p:nvSpPr>
          <p:spPr>
            <a:xfrm rot="1953000">
              <a:off x="2078280" y="626652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51" name="Полилиния 16"/>
            <p:cNvSpPr/>
            <p:nvPr/>
          </p:nvSpPr>
          <p:spPr>
            <a:xfrm rot="1953000">
              <a:off x="2126160" y="633636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52" name="Полилиния 17"/>
            <p:cNvSpPr/>
            <p:nvPr/>
          </p:nvSpPr>
          <p:spPr>
            <a:xfrm rot="1953000">
              <a:off x="2034000" y="630936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53" name="Полилиния 18"/>
            <p:cNvSpPr/>
            <p:nvPr/>
          </p:nvSpPr>
          <p:spPr>
            <a:xfrm rot="1953000">
              <a:off x="2224440" y="641736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54" name="Полилиния 19"/>
            <p:cNvSpPr/>
            <p:nvPr/>
          </p:nvSpPr>
          <p:spPr>
            <a:xfrm rot="1953000">
              <a:off x="2251440" y="643320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55" name="Полилиния 20"/>
            <p:cNvSpPr/>
            <p:nvPr/>
          </p:nvSpPr>
          <p:spPr>
            <a:xfrm rot="1953000">
              <a:off x="2342160" y="646668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56" name="Полилиния 21"/>
            <p:cNvSpPr/>
            <p:nvPr/>
          </p:nvSpPr>
          <p:spPr>
            <a:xfrm rot="1953000">
              <a:off x="2472120" y="651276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57" name="Полилиния 22"/>
            <p:cNvSpPr/>
            <p:nvPr/>
          </p:nvSpPr>
          <p:spPr>
            <a:xfrm rot="1953000">
              <a:off x="2805480" y="612972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58" name="Полилиния 23"/>
            <p:cNvSpPr/>
            <p:nvPr/>
          </p:nvSpPr>
          <p:spPr>
            <a:xfrm rot="1953000">
              <a:off x="2808360" y="620136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59" name="Полилиния 24"/>
            <p:cNvSpPr/>
            <p:nvPr/>
          </p:nvSpPr>
          <p:spPr>
            <a:xfrm rot="1953000">
              <a:off x="2694600" y="652032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60" name="Полилиния 25"/>
            <p:cNvSpPr/>
            <p:nvPr/>
          </p:nvSpPr>
          <p:spPr>
            <a:xfrm rot="1953000">
              <a:off x="2603880" y="653472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61" name="Полилиния 26"/>
            <p:cNvSpPr/>
            <p:nvPr/>
          </p:nvSpPr>
          <p:spPr>
            <a:xfrm rot="1953000">
              <a:off x="2354400" y="647892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62" name="Овал 27"/>
            <p:cNvSpPr/>
            <p:nvPr/>
          </p:nvSpPr>
          <p:spPr>
            <a:xfrm>
              <a:off x="2414880" y="630792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63" name="Полилиния 5"/>
          <p:cNvSpPr/>
          <p:nvPr/>
        </p:nvSpPr>
        <p:spPr>
          <a:xfrm flipH="1">
            <a:off x="-720" y="5733360"/>
            <a:ext cx="9143640" cy="129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464" name="Группа 28"/>
          <p:cNvGrpSpPr/>
          <p:nvPr/>
        </p:nvGrpSpPr>
        <p:grpSpPr>
          <a:xfrm>
            <a:off x="6561360" y="6136200"/>
            <a:ext cx="664560" cy="575280"/>
            <a:chOff x="6561360" y="6136200"/>
            <a:chExt cx="664560" cy="575280"/>
          </a:xfrm>
        </p:grpSpPr>
        <p:sp>
          <p:nvSpPr>
            <p:cNvPr id="2465" name="Полилиния 117"/>
            <p:cNvSpPr/>
            <p:nvPr/>
          </p:nvSpPr>
          <p:spPr>
            <a:xfrm rot="1953000">
              <a:off x="7007760" y="645588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66" name="Полилиния 118"/>
            <p:cNvSpPr/>
            <p:nvPr/>
          </p:nvSpPr>
          <p:spPr>
            <a:xfrm rot="1953000">
              <a:off x="7025040" y="632772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67" name="Полилиния 119"/>
            <p:cNvSpPr/>
            <p:nvPr/>
          </p:nvSpPr>
          <p:spPr>
            <a:xfrm rot="1953000">
              <a:off x="6907320" y="617652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68" name="Полилиния 120"/>
            <p:cNvSpPr/>
            <p:nvPr/>
          </p:nvSpPr>
          <p:spPr>
            <a:xfrm rot="1953000">
              <a:off x="6971040" y="627336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69" name="Полилиния 121"/>
            <p:cNvSpPr/>
            <p:nvPr/>
          </p:nvSpPr>
          <p:spPr>
            <a:xfrm rot="1953000">
              <a:off x="6661080" y="621324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70" name="Полилиния 122"/>
            <p:cNvSpPr/>
            <p:nvPr/>
          </p:nvSpPr>
          <p:spPr>
            <a:xfrm rot="1953000">
              <a:off x="6709320" y="619560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71" name="Полилиния 123"/>
            <p:cNvSpPr/>
            <p:nvPr/>
          </p:nvSpPr>
          <p:spPr>
            <a:xfrm rot="1953000">
              <a:off x="6947280" y="651636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72" name="Полилиния 124"/>
            <p:cNvSpPr/>
            <p:nvPr/>
          </p:nvSpPr>
          <p:spPr>
            <a:xfrm rot="1953000">
              <a:off x="6861600" y="650844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73" name="Полилиния 125"/>
            <p:cNvSpPr/>
            <p:nvPr/>
          </p:nvSpPr>
          <p:spPr>
            <a:xfrm rot="1953000">
              <a:off x="6593400" y="631152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74" name="Полилиния 126"/>
            <p:cNvSpPr/>
            <p:nvPr/>
          </p:nvSpPr>
          <p:spPr>
            <a:xfrm rot="1953000">
              <a:off x="6622200" y="636264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75" name="Полилиния 127"/>
            <p:cNvSpPr/>
            <p:nvPr/>
          </p:nvSpPr>
          <p:spPr>
            <a:xfrm rot="1953000">
              <a:off x="6566400" y="634320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76" name="Полилиния 128"/>
            <p:cNvSpPr/>
            <p:nvPr/>
          </p:nvSpPr>
          <p:spPr>
            <a:xfrm rot="1953000">
              <a:off x="6680880" y="642456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77" name="Полилиния 129"/>
            <p:cNvSpPr/>
            <p:nvPr/>
          </p:nvSpPr>
          <p:spPr>
            <a:xfrm rot="1953000">
              <a:off x="6696720" y="643572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78" name="Полилиния 130"/>
            <p:cNvSpPr/>
            <p:nvPr/>
          </p:nvSpPr>
          <p:spPr>
            <a:xfrm rot="1953000">
              <a:off x="6752160" y="646092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79" name="Полилиния 131"/>
            <p:cNvSpPr/>
            <p:nvPr/>
          </p:nvSpPr>
          <p:spPr>
            <a:xfrm rot="1953000">
              <a:off x="6828120" y="649404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80" name="Полилиния 132"/>
            <p:cNvSpPr/>
            <p:nvPr/>
          </p:nvSpPr>
          <p:spPr>
            <a:xfrm rot="1953000">
              <a:off x="7029720" y="620856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81" name="Полилиния 133"/>
            <p:cNvSpPr/>
            <p:nvPr/>
          </p:nvSpPr>
          <p:spPr>
            <a:xfrm rot="1953000">
              <a:off x="7031520" y="626256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82" name="Полилиния 134"/>
            <p:cNvSpPr/>
            <p:nvPr/>
          </p:nvSpPr>
          <p:spPr>
            <a:xfrm rot="1953000">
              <a:off x="6961680" y="650052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83" name="Полилиния 135"/>
            <p:cNvSpPr/>
            <p:nvPr/>
          </p:nvSpPr>
          <p:spPr>
            <a:xfrm rot="1953000">
              <a:off x="6907320" y="651168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84" name="Полилиния 136"/>
            <p:cNvSpPr/>
            <p:nvPr/>
          </p:nvSpPr>
          <p:spPr>
            <a:xfrm rot="1953000">
              <a:off x="6758280" y="647064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85" name="Овал 137"/>
            <p:cNvSpPr/>
            <p:nvPr/>
          </p:nvSpPr>
          <p:spPr>
            <a:xfrm>
              <a:off x="6795000" y="634212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486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2487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88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89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90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91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92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93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94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95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96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97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98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99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00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01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02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03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04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05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06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07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08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2509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10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11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12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13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14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15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16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17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18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19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20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21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22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23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24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25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26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27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28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29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30" name="Группа 116"/>
          <p:cNvGrpSpPr/>
          <p:nvPr/>
        </p:nvGrpSpPr>
        <p:grpSpPr>
          <a:xfrm>
            <a:off x="5179680" y="5607360"/>
            <a:ext cx="664560" cy="575280"/>
            <a:chOff x="5179680" y="5607360"/>
            <a:chExt cx="664560" cy="575280"/>
          </a:xfrm>
        </p:grpSpPr>
        <p:sp>
          <p:nvSpPr>
            <p:cNvPr id="2531" name="Полилиния 54"/>
            <p:cNvSpPr/>
            <p:nvPr/>
          </p:nvSpPr>
          <p:spPr>
            <a:xfrm rot="1953000">
              <a:off x="5626080" y="59270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32" name="Полилиния 55"/>
            <p:cNvSpPr/>
            <p:nvPr/>
          </p:nvSpPr>
          <p:spPr>
            <a:xfrm rot="1953000">
              <a:off x="5643360" y="57988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33" name="Полилиния 56"/>
            <p:cNvSpPr/>
            <p:nvPr/>
          </p:nvSpPr>
          <p:spPr>
            <a:xfrm rot="1953000">
              <a:off x="5526000" y="564768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34" name="Полилиния 57"/>
            <p:cNvSpPr/>
            <p:nvPr/>
          </p:nvSpPr>
          <p:spPr>
            <a:xfrm rot="1953000">
              <a:off x="5589360" y="574452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35" name="Полилиния 58"/>
            <p:cNvSpPr/>
            <p:nvPr/>
          </p:nvSpPr>
          <p:spPr>
            <a:xfrm rot="1953000">
              <a:off x="5279400" y="56844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36" name="Полилиния 59"/>
            <p:cNvSpPr/>
            <p:nvPr/>
          </p:nvSpPr>
          <p:spPr>
            <a:xfrm rot="1953000">
              <a:off x="5327640" y="566676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37" name="Полилиния 60"/>
            <p:cNvSpPr/>
            <p:nvPr/>
          </p:nvSpPr>
          <p:spPr>
            <a:xfrm rot="1953000">
              <a:off x="5565600" y="59875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38" name="Полилиния 61"/>
            <p:cNvSpPr/>
            <p:nvPr/>
          </p:nvSpPr>
          <p:spPr>
            <a:xfrm rot="1953000">
              <a:off x="5479920" y="597960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39" name="Полилиния 62"/>
            <p:cNvSpPr/>
            <p:nvPr/>
          </p:nvSpPr>
          <p:spPr>
            <a:xfrm rot="1953000">
              <a:off x="5211720" y="578268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40" name="Полилиния 63"/>
            <p:cNvSpPr/>
            <p:nvPr/>
          </p:nvSpPr>
          <p:spPr>
            <a:xfrm rot="1953000">
              <a:off x="5240520" y="58338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41" name="Полилиния 64"/>
            <p:cNvSpPr/>
            <p:nvPr/>
          </p:nvSpPr>
          <p:spPr>
            <a:xfrm rot="1953000">
              <a:off x="5184720" y="581436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42" name="Полилиния 65"/>
            <p:cNvSpPr/>
            <p:nvPr/>
          </p:nvSpPr>
          <p:spPr>
            <a:xfrm rot="1953000">
              <a:off x="5299200" y="58957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43" name="Полилиния 66"/>
            <p:cNvSpPr/>
            <p:nvPr/>
          </p:nvSpPr>
          <p:spPr>
            <a:xfrm rot="1953000">
              <a:off x="5315040" y="59068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44" name="Полилиния 67"/>
            <p:cNvSpPr/>
            <p:nvPr/>
          </p:nvSpPr>
          <p:spPr>
            <a:xfrm rot="1953000">
              <a:off x="5370480" y="59320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45" name="Полилиния 68"/>
            <p:cNvSpPr/>
            <p:nvPr/>
          </p:nvSpPr>
          <p:spPr>
            <a:xfrm rot="1953000">
              <a:off x="5446440" y="59652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46" name="Полилиния 69"/>
            <p:cNvSpPr/>
            <p:nvPr/>
          </p:nvSpPr>
          <p:spPr>
            <a:xfrm rot="1953000">
              <a:off x="5648040" y="56797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47" name="Полилиния 70"/>
            <p:cNvSpPr/>
            <p:nvPr/>
          </p:nvSpPr>
          <p:spPr>
            <a:xfrm rot="1953000">
              <a:off x="5649840" y="57337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48" name="Полилиния 71"/>
            <p:cNvSpPr/>
            <p:nvPr/>
          </p:nvSpPr>
          <p:spPr>
            <a:xfrm rot="1953000">
              <a:off x="5580000" y="59716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49" name="Полилиния 72"/>
            <p:cNvSpPr/>
            <p:nvPr/>
          </p:nvSpPr>
          <p:spPr>
            <a:xfrm rot="1953000">
              <a:off x="5526000" y="59828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50" name="Полилиния 73"/>
            <p:cNvSpPr/>
            <p:nvPr/>
          </p:nvSpPr>
          <p:spPr>
            <a:xfrm rot="1953000">
              <a:off x="5376960" y="594144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51" name="Овал 74"/>
            <p:cNvSpPr/>
            <p:nvPr/>
          </p:nvSpPr>
          <p:spPr>
            <a:xfrm>
              <a:off x="5413320" y="58132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552" name="Rectangle 1"/>
          <p:cNvSpPr/>
          <p:nvPr/>
        </p:nvSpPr>
        <p:spPr>
          <a:xfrm>
            <a:off x="2227320" y="1892880"/>
            <a:ext cx="6264000" cy="1616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553" name="Рисунок 180" descr="C:\Users\Логопеды\Documents\Downloads\20221121_093218.jpg"/>
          <p:cNvPicPr/>
          <p:nvPr/>
        </p:nvPicPr>
        <p:blipFill>
          <a:blip r:embed="rId1"/>
          <a:stretch/>
        </p:blipFill>
        <p:spPr>
          <a:xfrm rot="5400000">
            <a:off x="905040" y="1991880"/>
            <a:ext cx="3553920" cy="3409920"/>
          </a:xfrm>
          <a:prstGeom prst="rect">
            <a:avLst/>
          </a:prstGeom>
          <a:ln w="28575">
            <a:solidFill>
              <a:srgbClr val="7030a0"/>
            </a:solidFill>
            <a:miter/>
          </a:ln>
        </p:spPr>
      </p:pic>
      <p:pic>
        <p:nvPicPr>
          <p:cNvPr id="2554" name="Рисунок 182" descr="C:\Users\Логопеды\Documents\Downloads\20221121_093852 (1).jpg"/>
          <p:cNvPicPr/>
          <p:nvPr/>
        </p:nvPicPr>
        <p:blipFill>
          <a:blip r:embed="rId2"/>
          <a:stretch/>
        </p:blipFill>
        <p:spPr>
          <a:xfrm rot="5400000">
            <a:off x="5033160" y="2028960"/>
            <a:ext cx="3553920" cy="3335760"/>
          </a:xfrm>
          <a:prstGeom prst="rect">
            <a:avLst/>
          </a:prstGeom>
          <a:ln w="28575">
            <a:solidFill>
              <a:srgbClr val="7030a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5" name="Группа 5"/>
          <p:cNvGrpSpPr/>
          <p:nvPr/>
        </p:nvGrpSpPr>
        <p:grpSpPr>
          <a:xfrm>
            <a:off x="684360" y="201600"/>
            <a:ext cx="8016480" cy="2685600"/>
            <a:chOff x="684360" y="201600"/>
            <a:chExt cx="8016480" cy="2685600"/>
          </a:xfrm>
        </p:grpSpPr>
        <p:sp>
          <p:nvSpPr>
            <p:cNvPr id="2556" name="Полилиния 3"/>
            <p:cNvSpPr/>
            <p:nvPr/>
          </p:nvSpPr>
          <p:spPr>
            <a:xfrm>
              <a:off x="684360" y="20160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57" name="Полилиния 4"/>
            <p:cNvSpPr/>
            <p:nvPr/>
          </p:nvSpPr>
          <p:spPr>
            <a:xfrm>
              <a:off x="900360" y="621000"/>
              <a:ext cx="7487280" cy="1656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558" name="TextBox 7"/>
          <p:cNvSpPr/>
          <p:nvPr/>
        </p:nvSpPr>
        <p:spPr>
          <a:xfrm>
            <a:off x="785880" y="214200"/>
            <a:ext cx="7959240" cy="821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Arial"/>
              </a:rPr>
              <a:t>    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2559" name="Полилиния 24"/>
          <p:cNvSpPr/>
          <p:nvPr/>
        </p:nvSpPr>
        <p:spPr>
          <a:xfrm>
            <a:off x="0" y="5613480"/>
            <a:ext cx="9143640" cy="124416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560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2561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62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63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64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65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66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67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68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69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70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71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72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73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74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75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76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77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78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79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80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81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582" name="Полилиния 4"/>
          <p:cNvSpPr/>
          <p:nvPr/>
        </p:nvSpPr>
        <p:spPr>
          <a:xfrm>
            <a:off x="0" y="5373360"/>
            <a:ext cx="9143640" cy="165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583" name="Группа 6"/>
          <p:cNvGrpSpPr/>
          <p:nvPr/>
        </p:nvGrpSpPr>
        <p:grpSpPr>
          <a:xfrm>
            <a:off x="1908360" y="6025680"/>
            <a:ext cx="1086840" cy="807480"/>
            <a:chOff x="1908360" y="6025680"/>
            <a:chExt cx="1086840" cy="807480"/>
          </a:xfrm>
        </p:grpSpPr>
        <p:sp>
          <p:nvSpPr>
            <p:cNvPr id="2584" name="Полилиния 7"/>
            <p:cNvSpPr/>
            <p:nvPr/>
          </p:nvSpPr>
          <p:spPr>
            <a:xfrm rot="1953000">
              <a:off x="2643480" y="647820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85" name="Полилиния 8"/>
            <p:cNvSpPr/>
            <p:nvPr/>
          </p:nvSpPr>
          <p:spPr>
            <a:xfrm rot="1953000">
              <a:off x="2673360" y="630504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86" name="Полилиния 9"/>
            <p:cNvSpPr/>
            <p:nvPr/>
          </p:nvSpPr>
          <p:spPr>
            <a:xfrm rot="1953000">
              <a:off x="2478240" y="610380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87" name="Полилиния 10"/>
            <p:cNvSpPr/>
            <p:nvPr/>
          </p:nvSpPr>
          <p:spPr>
            <a:xfrm rot="1953000">
              <a:off x="2581200" y="623196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88" name="Полилиния 11"/>
            <p:cNvSpPr/>
            <p:nvPr/>
          </p:nvSpPr>
          <p:spPr>
            <a:xfrm rot="1953000">
              <a:off x="2066040" y="615204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89" name="Полилиния 12"/>
            <p:cNvSpPr/>
            <p:nvPr/>
          </p:nvSpPr>
          <p:spPr>
            <a:xfrm rot="1953000">
              <a:off x="2144880" y="612900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90" name="Полилиния 13"/>
            <p:cNvSpPr/>
            <p:nvPr/>
          </p:nvSpPr>
          <p:spPr>
            <a:xfrm rot="1953000">
              <a:off x="2543040" y="655740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91" name="Полилиния 14"/>
            <p:cNvSpPr/>
            <p:nvPr/>
          </p:nvSpPr>
          <p:spPr>
            <a:xfrm rot="1953000">
              <a:off x="2400480" y="654804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92" name="Полилиния 15"/>
            <p:cNvSpPr/>
            <p:nvPr/>
          </p:nvSpPr>
          <p:spPr>
            <a:xfrm rot="1953000">
              <a:off x="1952640" y="628308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93" name="Полилиния 16"/>
            <p:cNvSpPr/>
            <p:nvPr/>
          </p:nvSpPr>
          <p:spPr>
            <a:xfrm rot="1953000">
              <a:off x="2000520" y="635256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94" name="Полилиния 17"/>
            <p:cNvSpPr/>
            <p:nvPr/>
          </p:nvSpPr>
          <p:spPr>
            <a:xfrm rot="1953000">
              <a:off x="1908360" y="632592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95" name="Полилиния 18"/>
            <p:cNvSpPr/>
            <p:nvPr/>
          </p:nvSpPr>
          <p:spPr>
            <a:xfrm rot="1953000">
              <a:off x="2098800" y="643392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96" name="Полилиния 19"/>
            <p:cNvSpPr/>
            <p:nvPr/>
          </p:nvSpPr>
          <p:spPr>
            <a:xfrm rot="1953000">
              <a:off x="2125800" y="644976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97" name="Полилиния 20"/>
            <p:cNvSpPr/>
            <p:nvPr/>
          </p:nvSpPr>
          <p:spPr>
            <a:xfrm rot="1953000">
              <a:off x="2216520" y="648324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98" name="Полилиния 21"/>
            <p:cNvSpPr/>
            <p:nvPr/>
          </p:nvSpPr>
          <p:spPr>
            <a:xfrm rot="1953000">
              <a:off x="2346120" y="652932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99" name="Полилиния 22"/>
            <p:cNvSpPr/>
            <p:nvPr/>
          </p:nvSpPr>
          <p:spPr>
            <a:xfrm rot="1953000">
              <a:off x="2679840" y="614628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00" name="Полилиния 23"/>
            <p:cNvSpPr/>
            <p:nvPr/>
          </p:nvSpPr>
          <p:spPr>
            <a:xfrm rot="1953000">
              <a:off x="2682720" y="621792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01" name="Полилиния 24"/>
            <p:cNvSpPr/>
            <p:nvPr/>
          </p:nvSpPr>
          <p:spPr>
            <a:xfrm rot="1953000">
              <a:off x="2568600" y="653688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02" name="Полилиния 25"/>
            <p:cNvSpPr/>
            <p:nvPr/>
          </p:nvSpPr>
          <p:spPr>
            <a:xfrm rot="1953000">
              <a:off x="2478240" y="655128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03" name="Полилиния 26"/>
            <p:cNvSpPr/>
            <p:nvPr/>
          </p:nvSpPr>
          <p:spPr>
            <a:xfrm rot="1953000">
              <a:off x="2228760" y="649548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04" name="Овал 27"/>
            <p:cNvSpPr/>
            <p:nvPr/>
          </p:nvSpPr>
          <p:spPr>
            <a:xfrm>
              <a:off x="2289240" y="632448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605" name="Полилиния 5"/>
          <p:cNvSpPr/>
          <p:nvPr/>
        </p:nvSpPr>
        <p:spPr>
          <a:xfrm flipH="1">
            <a:off x="-720" y="5733360"/>
            <a:ext cx="9143640" cy="129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606" name="Группа 28"/>
          <p:cNvGrpSpPr/>
          <p:nvPr/>
        </p:nvGrpSpPr>
        <p:grpSpPr>
          <a:xfrm>
            <a:off x="6782760" y="6147360"/>
            <a:ext cx="664200" cy="575640"/>
            <a:chOff x="6782760" y="6147360"/>
            <a:chExt cx="664200" cy="575640"/>
          </a:xfrm>
        </p:grpSpPr>
        <p:sp>
          <p:nvSpPr>
            <p:cNvPr id="2607" name="Полилиния 117"/>
            <p:cNvSpPr/>
            <p:nvPr/>
          </p:nvSpPr>
          <p:spPr>
            <a:xfrm rot="1953000">
              <a:off x="7229160" y="64670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08" name="Полилиния 118"/>
            <p:cNvSpPr/>
            <p:nvPr/>
          </p:nvSpPr>
          <p:spPr>
            <a:xfrm rot="1953000">
              <a:off x="7246080" y="63388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09" name="Полилиния 119"/>
            <p:cNvSpPr/>
            <p:nvPr/>
          </p:nvSpPr>
          <p:spPr>
            <a:xfrm rot="1953000">
              <a:off x="7128720" y="61880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10" name="Полилиния 120"/>
            <p:cNvSpPr/>
            <p:nvPr/>
          </p:nvSpPr>
          <p:spPr>
            <a:xfrm rot="1953000">
              <a:off x="7192440" y="62848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11" name="Полилиния 121"/>
            <p:cNvSpPr/>
            <p:nvPr/>
          </p:nvSpPr>
          <p:spPr>
            <a:xfrm rot="1953000">
              <a:off x="6882120" y="62244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12" name="Полилиния 122"/>
            <p:cNvSpPr/>
            <p:nvPr/>
          </p:nvSpPr>
          <p:spPr>
            <a:xfrm rot="1953000">
              <a:off x="6930720" y="620676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13" name="Полилиния 123"/>
            <p:cNvSpPr/>
            <p:nvPr/>
          </p:nvSpPr>
          <p:spPr>
            <a:xfrm rot="1953000">
              <a:off x="7168320" y="65275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14" name="Полилиния 124"/>
            <p:cNvSpPr/>
            <p:nvPr/>
          </p:nvSpPr>
          <p:spPr>
            <a:xfrm rot="1953000">
              <a:off x="7083000" y="65199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15" name="Полилиния 125"/>
            <p:cNvSpPr/>
            <p:nvPr/>
          </p:nvSpPr>
          <p:spPr>
            <a:xfrm rot="1953000">
              <a:off x="6814800" y="63230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16" name="Полилиния 126"/>
            <p:cNvSpPr/>
            <p:nvPr/>
          </p:nvSpPr>
          <p:spPr>
            <a:xfrm rot="1953000">
              <a:off x="6843240" y="63738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17" name="Полилиния 127"/>
            <p:cNvSpPr/>
            <p:nvPr/>
          </p:nvSpPr>
          <p:spPr>
            <a:xfrm rot="1953000">
              <a:off x="6787800" y="635436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18" name="Полилиния 128"/>
            <p:cNvSpPr/>
            <p:nvPr/>
          </p:nvSpPr>
          <p:spPr>
            <a:xfrm rot="1953000">
              <a:off x="6901920" y="64357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19" name="Полилиния 129"/>
            <p:cNvSpPr/>
            <p:nvPr/>
          </p:nvSpPr>
          <p:spPr>
            <a:xfrm rot="1953000">
              <a:off x="6918120" y="64468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20" name="Полилиния 130"/>
            <p:cNvSpPr/>
            <p:nvPr/>
          </p:nvSpPr>
          <p:spPr>
            <a:xfrm rot="1953000">
              <a:off x="6973200" y="64720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21" name="Полилиния 131"/>
            <p:cNvSpPr/>
            <p:nvPr/>
          </p:nvSpPr>
          <p:spPr>
            <a:xfrm rot="1953000">
              <a:off x="7049520" y="65052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22" name="Полилиния 132"/>
            <p:cNvSpPr/>
            <p:nvPr/>
          </p:nvSpPr>
          <p:spPr>
            <a:xfrm rot="1953000">
              <a:off x="7251120" y="62197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23" name="Полилиния 133"/>
            <p:cNvSpPr/>
            <p:nvPr/>
          </p:nvSpPr>
          <p:spPr>
            <a:xfrm rot="1953000">
              <a:off x="7252560" y="62737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24" name="Полилиния 134"/>
            <p:cNvSpPr/>
            <p:nvPr/>
          </p:nvSpPr>
          <p:spPr>
            <a:xfrm rot="1953000">
              <a:off x="7183080" y="65116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25" name="Полилиния 135"/>
            <p:cNvSpPr/>
            <p:nvPr/>
          </p:nvSpPr>
          <p:spPr>
            <a:xfrm rot="1953000">
              <a:off x="7128720" y="65228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26" name="Полилиния 136"/>
            <p:cNvSpPr/>
            <p:nvPr/>
          </p:nvSpPr>
          <p:spPr>
            <a:xfrm rot="1953000">
              <a:off x="6979680" y="64818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27" name="Овал 137"/>
            <p:cNvSpPr/>
            <p:nvPr/>
          </p:nvSpPr>
          <p:spPr>
            <a:xfrm>
              <a:off x="7016040" y="63532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628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2629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30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31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32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33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34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35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36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37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38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39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40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41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42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43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44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45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46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47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48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49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650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2651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52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53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54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55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56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57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58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59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60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61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62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63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64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65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66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67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68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69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70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71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672" name="Группа 116"/>
          <p:cNvGrpSpPr/>
          <p:nvPr/>
        </p:nvGrpSpPr>
        <p:grpSpPr>
          <a:xfrm>
            <a:off x="5461560" y="5779080"/>
            <a:ext cx="664200" cy="575280"/>
            <a:chOff x="5461560" y="5779080"/>
            <a:chExt cx="664200" cy="575280"/>
          </a:xfrm>
        </p:grpSpPr>
        <p:sp>
          <p:nvSpPr>
            <p:cNvPr id="2673" name="Полилиния 54"/>
            <p:cNvSpPr/>
            <p:nvPr/>
          </p:nvSpPr>
          <p:spPr>
            <a:xfrm rot="1953000">
              <a:off x="5907600" y="609876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74" name="Полилиния 55"/>
            <p:cNvSpPr/>
            <p:nvPr/>
          </p:nvSpPr>
          <p:spPr>
            <a:xfrm rot="1953000">
              <a:off x="5924880" y="597024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75" name="Полилиния 56"/>
            <p:cNvSpPr/>
            <p:nvPr/>
          </p:nvSpPr>
          <p:spPr>
            <a:xfrm rot="1953000">
              <a:off x="5807520" y="581940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76" name="Полилиния 57"/>
            <p:cNvSpPr/>
            <p:nvPr/>
          </p:nvSpPr>
          <p:spPr>
            <a:xfrm rot="1953000">
              <a:off x="5871240" y="591624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77" name="Полилиния 58"/>
            <p:cNvSpPr/>
            <p:nvPr/>
          </p:nvSpPr>
          <p:spPr>
            <a:xfrm rot="1953000">
              <a:off x="5560920" y="585576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78" name="Полилиния 59"/>
            <p:cNvSpPr/>
            <p:nvPr/>
          </p:nvSpPr>
          <p:spPr>
            <a:xfrm rot="1953000">
              <a:off x="5609520" y="583848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79" name="Полилиния 60"/>
            <p:cNvSpPr/>
            <p:nvPr/>
          </p:nvSpPr>
          <p:spPr>
            <a:xfrm rot="1953000">
              <a:off x="5847120" y="615888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80" name="Полилиния 61"/>
            <p:cNvSpPr/>
            <p:nvPr/>
          </p:nvSpPr>
          <p:spPr>
            <a:xfrm rot="1953000">
              <a:off x="5761800" y="615132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81" name="Полилиния 62"/>
            <p:cNvSpPr/>
            <p:nvPr/>
          </p:nvSpPr>
          <p:spPr>
            <a:xfrm rot="1953000">
              <a:off x="5493240" y="595440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82" name="Полилиния 63"/>
            <p:cNvSpPr/>
            <p:nvPr/>
          </p:nvSpPr>
          <p:spPr>
            <a:xfrm rot="1953000">
              <a:off x="5522040" y="600516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83" name="Полилиния 64"/>
            <p:cNvSpPr/>
            <p:nvPr/>
          </p:nvSpPr>
          <p:spPr>
            <a:xfrm rot="1953000">
              <a:off x="5466600" y="598608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84" name="Полилиния 65"/>
            <p:cNvSpPr/>
            <p:nvPr/>
          </p:nvSpPr>
          <p:spPr>
            <a:xfrm rot="1953000">
              <a:off x="5580720" y="606708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85" name="Полилиния 66"/>
            <p:cNvSpPr/>
            <p:nvPr/>
          </p:nvSpPr>
          <p:spPr>
            <a:xfrm rot="1953000">
              <a:off x="5596920" y="607824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86" name="Полилиния 67"/>
            <p:cNvSpPr/>
            <p:nvPr/>
          </p:nvSpPr>
          <p:spPr>
            <a:xfrm rot="1953000">
              <a:off x="5652000" y="610344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87" name="Полилиния 68"/>
            <p:cNvSpPr/>
            <p:nvPr/>
          </p:nvSpPr>
          <p:spPr>
            <a:xfrm rot="1953000">
              <a:off x="5728320" y="613692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88" name="Полилиния 69"/>
            <p:cNvSpPr/>
            <p:nvPr/>
          </p:nvSpPr>
          <p:spPr>
            <a:xfrm rot="1953000">
              <a:off x="5929920" y="585108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89" name="Полилиния 70"/>
            <p:cNvSpPr/>
            <p:nvPr/>
          </p:nvSpPr>
          <p:spPr>
            <a:xfrm rot="1953000">
              <a:off x="5931360" y="590544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90" name="Полилиния 71"/>
            <p:cNvSpPr/>
            <p:nvPr/>
          </p:nvSpPr>
          <p:spPr>
            <a:xfrm rot="1953000">
              <a:off x="5861880" y="614304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91" name="Полилиния 72"/>
            <p:cNvSpPr/>
            <p:nvPr/>
          </p:nvSpPr>
          <p:spPr>
            <a:xfrm rot="1953000">
              <a:off x="5807520" y="615420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92" name="Полилиния 73"/>
            <p:cNvSpPr/>
            <p:nvPr/>
          </p:nvSpPr>
          <p:spPr>
            <a:xfrm rot="1953000">
              <a:off x="5658480" y="611316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93" name="Овал 74"/>
            <p:cNvSpPr/>
            <p:nvPr/>
          </p:nvSpPr>
          <p:spPr>
            <a:xfrm>
              <a:off x="5694840" y="598500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694" name="Rectangle 1"/>
          <p:cNvSpPr/>
          <p:nvPr/>
        </p:nvSpPr>
        <p:spPr>
          <a:xfrm>
            <a:off x="2227320" y="1892880"/>
            <a:ext cx="6264000" cy="1616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695" name="Рисунок 181" descr="C:\Users\Натали\Downloads\IMG-627a55fcbb27c00dc491fb22eeb778eb-V.jpg"/>
          <p:cNvPicPr/>
          <p:nvPr/>
        </p:nvPicPr>
        <p:blipFill>
          <a:blip r:embed="rId1"/>
          <a:stretch/>
        </p:blipFill>
        <p:spPr>
          <a:xfrm>
            <a:off x="2571840" y="975960"/>
            <a:ext cx="1896840" cy="241596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2696" name="Рисунок 185" descr="C:\Users\Натали\Downloads\IMG-d613fe51716d585d40337f8df3e5ad7f-V.jpg"/>
          <p:cNvPicPr/>
          <p:nvPr/>
        </p:nvPicPr>
        <p:blipFill>
          <a:blip r:embed="rId2"/>
          <a:stretch/>
        </p:blipFill>
        <p:spPr>
          <a:xfrm>
            <a:off x="4668840" y="3486960"/>
            <a:ext cx="2040840" cy="250956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2697" name="Рисунок 186" descr="C:\Users\Логопеды\Documents\Downloads\20221121_094650.jpg"/>
          <p:cNvPicPr/>
          <p:nvPr/>
        </p:nvPicPr>
        <p:blipFill>
          <a:blip r:embed="rId3"/>
          <a:stretch/>
        </p:blipFill>
        <p:spPr>
          <a:xfrm rot="5400000">
            <a:off x="6649920" y="1313280"/>
            <a:ext cx="2356920" cy="1871640"/>
          </a:xfrm>
          <a:prstGeom prst="rect">
            <a:avLst/>
          </a:prstGeom>
          <a:ln w="28575">
            <a:solidFill>
              <a:srgbClr val="7030a0"/>
            </a:solidFill>
            <a:miter/>
          </a:ln>
        </p:spPr>
      </p:pic>
      <p:pic>
        <p:nvPicPr>
          <p:cNvPr id="2698" name="Рисунок 187" descr="C:\Users\Логопеды\Documents\Downloads\20221121_094856.jpg"/>
          <p:cNvPicPr/>
          <p:nvPr/>
        </p:nvPicPr>
        <p:blipFill>
          <a:blip r:embed="rId4"/>
          <a:stretch/>
        </p:blipFill>
        <p:spPr>
          <a:xfrm>
            <a:off x="510480" y="975960"/>
            <a:ext cx="1628640" cy="4534560"/>
          </a:xfrm>
          <a:prstGeom prst="rect">
            <a:avLst/>
          </a:prstGeom>
          <a:ln w="28575">
            <a:solidFill>
              <a:srgbClr val="7030a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9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2700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01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02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03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04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05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06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07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08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09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710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2711" name="Группа 5"/>
          <p:cNvGrpSpPr/>
          <p:nvPr/>
        </p:nvGrpSpPr>
        <p:grpSpPr>
          <a:xfrm>
            <a:off x="684360" y="201600"/>
            <a:ext cx="8016480" cy="2685600"/>
            <a:chOff x="684360" y="201600"/>
            <a:chExt cx="8016480" cy="2685600"/>
          </a:xfrm>
        </p:grpSpPr>
        <p:sp>
          <p:nvSpPr>
            <p:cNvPr id="2712" name="Полилиния 3"/>
            <p:cNvSpPr/>
            <p:nvPr/>
          </p:nvSpPr>
          <p:spPr>
            <a:xfrm>
              <a:off x="684360" y="20160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13" name="Полилиния 4"/>
            <p:cNvSpPr/>
            <p:nvPr/>
          </p:nvSpPr>
          <p:spPr>
            <a:xfrm>
              <a:off x="900360" y="621000"/>
              <a:ext cx="7487280" cy="1656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714" name="TextBox 7"/>
          <p:cNvSpPr/>
          <p:nvPr/>
        </p:nvSpPr>
        <p:spPr>
          <a:xfrm>
            <a:off x="785880" y="214200"/>
            <a:ext cx="7959240" cy="821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Arial"/>
              </a:rPr>
              <a:t>     </a:t>
            </a:r>
            <a:endParaRPr b="0" lang="ru-RU" sz="4800" spc="-1" strike="noStrike">
              <a:latin typeface="Arial"/>
            </a:endParaRPr>
          </a:p>
        </p:txBody>
      </p:sp>
      <p:grpSp>
        <p:nvGrpSpPr>
          <p:cNvPr id="2715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2716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17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18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19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20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21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22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23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24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25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26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27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28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29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30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31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32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33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34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35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36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737" name="Полилиния 4"/>
          <p:cNvSpPr/>
          <p:nvPr/>
        </p:nvSpPr>
        <p:spPr>
          <a:xfrm>
            <a:off x="0" y="5373360"/>
            <a:ext cx="9143640" cy="165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738" name="Группа 6"/>
          <p:cNvGrpSpPr/>
          <p:nvPr/>
        </p:nvGrpSpPr>
        <p:grpSpPr>
          <a:xfrm>
            <a:off x="2268720" y="5943240"/>
            <a:ext cx="1086480" cy="807480"/>
            <a:chOff x="2268720" y="5943240"/>
            <a:chExt cx="1086480" cy="807480"/>
          </a:xfrm>
        </p:grpSpPr>
        <p:sp>
          <p:nvSpPr>
            <p:cNvPr id="2739" name="Полилиния 7"/>
            <p:cNvSpPr/>
            <p:nvPr/>
          </p:nvSpPr>
          <p:spPr>
            <a:xfrm rot="1953000">
              <a:off x="3003480" y="63957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40" name="Полилиния 8"/>
            <p:cNvSpPr/>
            <p:nvPr/>
          </p:nvSpPr>
          <p:spPr>
            <a:xfrm rot="1953000">
              <a:off x="3033360" y="62226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41" name="Полилиния 9"/>
            <p:cNvSpPr/>
            <p:nvPr/>
          </p:nvSpPr>
          <p:spPr>
            <a:xfrm rot="1953000">
              <a:off x="2838240" y="60213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42" name="Полилиния 10"/>
            <p:cNvSpPr/>
            <p:nvPr/>
          </p:nvSpPr>
          <p:spPr>
            <a:xfrm rot="1953000">
              <a:off x="2941560" y="61495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43" name="Полилиния 11"/>
            <p:cNvSpPr/>
            <p:nvPr/>
          </p:nvSpPr>
          <p:spPr>
            <a:xfrm rot="1953000">
              <a:off x="2426040" y="60696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44" name="Полилиния 12"/>
            <p:cNvSpPr/>
            <p:nvPr/>
          </p:nvSpPr>
          <p:spPr>
            <a:xfrm rot="1953000">
              <a:off x="2505240" y="60465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45" name="Полилиния 13"/>
            <p:cNvSpPr/>
            <p:nvPr/>
          </p:nvSpPr>
          <p:spPr>
            <a:xfrm rot="1953000">
              <a:off x="2903400" y="64749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46" name="Полилиния 14"/>
            <p:cNvSpPr/>
            <p:nvPr/>
          </p:nvSpPr>
          <p:spPr>
            <a:xfrm rot="1953000">
              <a:off x="2760480" y="64656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47" name="Полилиния 15"/>
            <p:cNvSpPr/>
            <p:nvPr/>
          </p:nvSpPr>
          <p:spPr>
            <a:xfrm rot="1953000">
              <a:off x="2312640" y="62006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48" name="Полилиния 16"/>
            <p:cNvSpPr/>
            <p:nvPr/>
          </p:nvSpPr>
          <p:spPr>
            <a:xfrm rot="1953000">
              <a:off x="2360520" y="62704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49" name="Полилиния 17"/>
            <p:cNvSpPr/>
            <p:nvPr/>
          </p:nvSpPr>
          <p:spPr>
            <a:xfrm rot="1953000">
              <a:off x="2268720" y="624348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50" name="Полилиния 18"/>
            <p:cNvSpPr/>
            <p:nvPr/>
          </p:nvSpPr>
          <p:spPr>
            <a:xfrm rot="1953000">
              <a:off x="2458800" y="63514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51" name="Полилиния 19"/>
            <p:cNvSpPr/>
            <p:nvPr/>
          </p:nvSpPr>
          <p:spPr>
            <a:xfrm rot="1953000">
              <a:off x="2485800" y="63673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52" name="Полилиния 20"/>
            <p:cNvSpPr/>
            <p:nvPr/>
          </p:nvSpPr>
          <p:spPr>
            <a:xfrm rot="1953000">
              <a:off x="2576520" y="64008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53" name="Полилиния 21"/>
            <p:cNvSpPr/>
            <p:nvPr/>
          </p:nvSpPr>
          <p:spPr>
            <a:xfrm rot="1953000">
              <a:off x="2706480" y="64468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54" name="Полилиния 22"/>
            <p:cNvSpPr/>
            <p:nvPr/>
          </p:nvSpPr>
          <p:spPr>
            <a:xfrm rot="1953000">
              <a:off x="3040200" y="60638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55" name="Полилиния 23"/>
            <p:cNvSpPr/>
            <p:nvPr/>
          </p:nvSpPr>
          <p:spPr>
            <a:xfrm rot="1953000">
              <a:off x="3043080" y="61354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56" name="Полилиния 24"/>
            <p:cNvSpPr/>
            <p:nvPr/>
          </p:nvSpPr>
          <p:spPr>
            <a:xfrm rot="1953000">
              <a:off x="2928960" y="64544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57" name="Полилиния 25"/>
            <p:cNvSpPr/>
            <p:nvPr/>
          </p:nvSpPr>
          <p:spPr>
            <a:xfrm rot="1953000">
              <a:off x="2838240" y="64688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58" name="Полилиния 26"/>
            <p:cNvSpPr/>
            <p:nvPr/>
          </p:nvSpPr>
          <p:spPr>
            <a:xfrm rot="1953000">
              <a:off x="2589120" y="64130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59" name="Овал 27"/>
            <p:cNvSpPr/>
            <p:nvPr/>
          </p:nvSpPr>
          <p:spPr>
            <a:xfrm>
              <a:off x="2649240" y="62420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760" name="Полилиния 5"/>
          <p:cNvSpPr/>
          <p:nvPr/>
        </p:nvSpPr>
        <p:spPr>
          <a:xfrm flipH="1">
            <a:off x="-720" y="5915880"/>
            <a:ext cx="9143640" cy="111348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761" name="Группа 28"/>
          <p:cNvGrpSpPr/>
          <p:nvPr/>
        </p:nvGrpSpPr>
        <p:grpSpPr>
          <a:xfrm>
            <a:off x="5935320" y="6052320"/>
            <a:ext cx="664560" cy="575280"/>
            <a:chOff x="5935320" y="6052320"/>
            <a:chExt cx="664560" cy="575280"/>
          </a:xfrm>
        </p:grpSpPr>
        <p:sp>
          <p:nvSpPr>
            <p:cNvPr id="2762" name="Полилиния 117"/>
            <p:cNvSpPr/>
            <p:nvPr/>
          </p:nvSpPr>
          <p:spPr>
            <a:xfrm rot="1953000">
              <a:off x="6381720" y="63716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63" name="Полилиния 118"/>
            <p:cNvSpPr/>
            <p:nvPr/>
          </p:nvSpPr>
          <p:spPr>
            <a:xfrm rot="1953000">
              <a:off x="6399000" y="62434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64" name="Полилиния 119"/>
            <p:cNvSpPr/>
            <p:nvPr/>
          </p:nvSpPr>
          <p:spPr>
            <a:xfrm rot="1953000">
              <a:off x="6281640" y="60926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65" name="Полилиния 120"/>
            <p:cNvSpPr/>
            <p:nvPr/>
          </p:nvSpPr>
          <p:spPr>
            <a:xfrm rot="1953000">
              <a:off x="6345000" y="61894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66" name="Полилиния 121"/>
            <p:cNvSpPr/>
            <p:nvPr/>
          </p:nvSpPr>
          <p:spPr>
            <a:xfrm rot="1953000">
              <a:off x="6035040" y="61290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67" name="Полилиния 122"/>
            <p:cNvSpPr/>
            <p:nvPr/>
          </p:nvSpPr>
          <p:spPr>
            <a:xfrm rot="1953000">
              <a:off x="6083280" y="6111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68" name="Полилиния 123"/>
            <p:cNvSpPr/>
            <p:nvPr/>
          </p:nvSpPr>
          <p:spPr>
            <a:xfrm rot="1953000">
              <a:off x="6321240" y="64321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69" name="Полилиния 124"/>
            <p:cNvSpPr/>
            <p:nvPr/>
          </p:nvSpPr>
          <p:spPr>
            <a:xfrm rot="1953000">
              <a:off x="6235560" y="64245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70" name="Полилиния 125"/>
            <p:cNvSpPr/>
            <p:nvPr/>
          </p:nvSpPr>
          <p:spPr>
            <a:xfrm rot="1953000">
              <a:off x="5967360" y="62276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71" name="Полилиния 126"/>
            <p:cNvSpPr/>
            <p:nvPr/>
          </p:nvSpPr>
          <p:spPr>
            <a:xfrm rot="1953000">
              <a:off x="5996160" y="62784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72" name="Полилиния 127"/>
            <p:cNvSpPr/>
            <p:nvPr/>
          </p:nvSpPr>
          <p:spPr>
            <a:xfrm rot="1953000">
              <a:off x="5940360" y="6259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73" name="Полилиния 128"/>
            <p:cNvSpPr/>
            <p:nvPr/>
          </p:nvSpPr>
          <p:spPr>
            <a:xfrm rot="1953000">
              <a:off x="6054840" y="63403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74" name="Полилиния 129"/>
            <p:cNvSpPr/>
            <p:nvPr/>
          </p:nvSpPr>
          <p:spPr>
            <a:xfrm rot="1953000">
              <a:off x="6070680" y="63514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75" name="Полилиния 130"/>
            <p:cNvSpPr/>
            <p:nvPr/>
          </p:nvSpPr>
          <p:spPr>
            <a:xfrm rot="1953000">
              <a:off x="6126120" y="63766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76" name="Полилиния 131"/>
            <p:cNvSpPr/>
            <p:nvPr/>
          </p:nvSpPr>
          <p:spPr>
            <a:xfrm rot="1953000">
              <a:off x="6202080" y="64098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77" name="Полилиния 132"/>
            <p:cNvSpPr/>
            <p:nvPr/>
          </p:nvSpPr>
          <p:spPr>
            <a:xfrm rot="1953000">
              <a:off x="6403680" y="61243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78" name="Полилиния 133"/>
            <p:cNvSpPr/>
            <p:nvPr/>
          </p:nvSpPr>
          <p:spPr>
            <a:xfrm rot="1953000">
              <a:off x="6405480" y="61783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79" name="Полилиния 134"/>
            <p:cNvSpPr/>
            <p:nvPr/>
          </p:nvSpPr>
          <p:spPr>
            <a:xfrm rot="1953000">
              <a:off x="6335640" y="64162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80" name="Полилиния 135"/>
            <p:cNvSpPr/>
            <p:nvPr/>
          </p:nvSpPr>
          <p:spPr>
            <a:xfrm rot="1953000">
              <a:off x="6281640" y="64274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81" name="Полилиния 136"/>
            <p:cNvSpPr/>
            <p:nvPr/>
          </p:nvSpPr>
          <p:spPr>
            <a:xfrm rot="1953000">
              <a:off x="6132600" y="63864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82" name="Овал 137"/>
            <p:cNvSpPr/>
            <p:nvPr/>
          </p:nvSpPr>
          <p:spPr>
            <a:xfrm>
              <a:off x="6168960" y="62578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783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2784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85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86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87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88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89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90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91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92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93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94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95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96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97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98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99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00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01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02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03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04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805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2806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07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08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09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10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11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12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13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14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15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16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17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18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19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20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21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22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23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24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25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26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827" name="Группа 116"/>
          <p:cNvGrpSpPr/>
          <p:nvPr/>
        </p:nvGrpSpPr>
        <p:grpSpPr>
          <a:xfrm>
            <a:off x="4998960" y="5404320"/>
            <a:ext cx="664200" cy="575640"/>
            <a:chOff x="4998960" y="5404320"/>
            <a:chExt cx="664200" cy="575640"/>
          </a:xfrm>
        </p:grpSpPr>
        <p:sp>
          <p:nvSpPr>
            <p:cNvPr id="2828" name="Полилиния 54"/>
            <p:cNvSpPr/>
            <p:nvPr/>
          </p:nvSpPr>
          <p:spPr>
            <a:xfrm rot="1953000">
              <a:off x="5445000" y="572400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29" name="Полилиния 55"/>
            <p:cNvSpPr/>
            <p:nvPr/>
          </p:nvSpPr>
          <p:spPr>
            <a:xfrm rot="1953000">
              <a:off x="5462280" y="559584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30" name="Полилиния 56"/>
            <p:cNvSpPr/>
            <p:nvPr/>
          </p:nvSpPr>
          <p:spPr>
            <a:xfrm rot="1953000">
              <a:off x="5344920" y="544500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31" name="Полилиния 57"/>
            <p:cNvSpPr/>
            <p:nvPr/>
          </p:nvSpPr>
          <p:spPr>
            <a:xfrm rot="1953000">
              <a:off x="5408640" y="554184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32" name="Полилиния 58"/>
            <p:cNvSpPr/>
            <p:nvPr/>
          </p:nvSpPr>
          <p:spPr>
            <a:xfrm rot="1953000">
              <a:off x="5098320" y="548136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33" name="Полилиния 59"/>
            <p:cNvSpPr/>
            <p:nvPr/>
          </p:nvSpPr>
          <p:spPr>
            <a:xfrm rot="1953000">
              <a:off x="5146920" y="5463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34" name="Полилиния 60"/>
            <p:cNvSpPr/>
            <p:nvPr/>
          </p:nvSpPr>
          <p:spPr>
            <a:xfrm rot="1953000">
              <a:off x="5384520" y="578448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35" name="Полилиния 61"/>
            <p:cNvSpPr/>
            <p:nvPr/>
          </p:nvSpPr>
          <p:spPr>
            <a:xfrm rot="1953000">
              <a:off x="5299200" y="577692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36" name="Полилиния 62"/>
            <p:cNvSpPr/>
            <p:nvPr/>
          </p:nvSpPr>
          <p:spPr>
            <a:xfrm rot="1953000">
              <a:off x="5030640" y="558000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37" name="Полилиния 63"/>
            <p:cNvSpPr/>
            <p:nvPr/>
          </p:nvSpPr>
          <p:spPr>
            <a:xfrm rot="1953000">
              <a:off x="5059440" y="563076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38" name="Полилиния 64"/>
            <p:cNvSpPr/>
            <p:nvPr/>
          </p:nvSpPr>
          <p:spPr>
            <a:xfrm rot="1953000">
              <a:off x="5004000" y="5611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39" name="Полилиния 65"/>
            <p:cNvSpPr/>
            <p:nvPr/>
          </p:nvSpPr>
          <p:spPr>
            <a:xfrm rot="1953000">
              <a:off x="5118120" y="569268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40" name="Полилиния 66"/>
            <p:cNvSpPr/>
            <p:nvPr/>
          </p:nvSpPr>
          <p:spPr>
            <a:xfrm rot="1953000">
              <a:off x="5133960" y="570384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41" name="Полилиния 67"/>
            <p:cNvSpPr/>
            <p:nvPr/>
          </p:nvSpPr>
          <p:spPr>
            <a:xfrm rot="1953000">
              <a:off x="5189400" y="572904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42" name="Полилиния 68"/>
            <p:cNvSpPr/>
            <p:nvPr/>
          </p:nvSpPr>
          <p:spPr>
            <a:xfrm rot="1953000">
              <a:off x="5265360" y="576216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43" name="Полилиния 69"/>
            <p:cNvSpPr/>
            <p:nvPr/>
          </p:nvSpPr>
          <p:spPr>
            <a:xfrm rot="1953000">
              <a:off x="5467320" y="547668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44" name="Полилиния 70"/>
            <p:cNvSpPr/>
            <p:nvPr/>
          </p:nvSpPr>
          <p:spPr>
            <a:xfrm rot="1953000">
              <a:off x="5468760" y="553068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45" name="Полилиния 71"/>
            <p:cNvSpPr/>
            <p:nvPr/>
          </p:nvSpPr>
          <p:spPr>
            <a:xfrm rot="1953000">
              <a:off x="5398920" y="576864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46" name="Полилиния 72"/>
            <p:cNvSpPr/>
            <p:nvPr/>
          </p:nvSpPr>
          <p:spPr>
            <a:xfrm rot="1953000">
              <a:off x="5344920" y="577980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47" name="Полилиния 73"/>
            <p:cNvSpPr/>
            <p:nvPr/>
          </p:nvSpPr>
          <p:spPr>
            <a:xfrm rot="1953000">
              <a:off x="5195880" y="573876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48" name="Овал 74"/>
            <p:cNvSpPr/>
            <p:nvPr/>
          </p:nvSpPr>
          <p:spPr>
            <a:xfrm>
              <a:off x="5232240" y="561024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849" name="Rectangle 1"/>
          <p:cNvSpPr/>
          <p:nvPr/>
        </p:nvSpPr>
        <p:spPr>
          <a:xfrm>
            <a:off x="2227320" y="1892880"/>
            <a:ext cx="6264000" cy="1616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850" name="Рисунок 181" descr="C:\Users\Логопеды\Documents\Downloads\20221121_094411.jpg"/>
          <p:cNvPicPr/>
          <p:nvPr/>
        </p:nvPicPr>
        <p:blipFill>
          <a:blip r:embed="rId1"/>
          <a:stretch/>
        </p:blipFill>
        <p:spPr>
          <a:xfrm>
            <a:off x="6352560" y="3145680"/>
            <a:ext cx="2512440" cy="2429280"/>
          </a:xfrm>
          <a:prstGeom prst="rect">
            <a:avLst/>
          </a:prstGeom>
          <a:ln w="28575">
            <a:solidFill>
              <a:srgbClr val="7030a0"/>
            </a:solidFill>
            <a:miter/>
          </a:ln>
        </p:spPr>
      </p:pic>
      <p:pic>
        <p:nvPicPr>
          <p:cNvPr id="2851" name="Рисунок 185" descr="C:\Users\Логопеды\Documents\Downloads\20221121_094856.jpg"/>
          <p:cNvPicPr/>
          <p:nvPr/>
        </p:nvPicPr>
        <p:blipFill>
          <a:blip r:embed="rId2"/>
          <a:stretch/>
        </p:blipFill>
        <p:spPr>
          <a:xfrm>
            <a:off x="2830320" y="761400"/>
            <a:ext cx="3352680" cy="2397600"/>
          </a:xfrm>
          <a:prstGeom prst="rect">
            <a:avLst/>
          </a:prstGeom>
          <a:ln w="28575">
            <a:solidFill>
              <a:srgbClr val="7030a0"/>
            </a:solidFill>
            <a:miter/>
          </a:ln>
        </p:spPr>
      </p:pic>
      <p:pic>
        <p:nvPicPr>
          <p:cNvPr id="2852" name="Рисунок 180" descr="C:\Users\Логопеды\Documents\Downloads\20221121_094650.jpg"/>
          <p:cNvPicPr/>
          <p:nvPr/>
        </p:nvPicPr>
        <p:blipFill>
          <a:blip r:embed="rId3"/>
          <a:stretch/>
        </p:blipFill>
        <p:spPr>
          <a:xfrm rot="5400000">
            <a:off x="3245040" y="3817080"/>
            <a:ext cx="2581200" cy="2521800"/>
          </a:xfrm>
          <a:prstGeom prst="rect">
            <a:avLst/>
          </a:prstGeom>
          <a:ln w="28575">
            <a:solidFill>
              <a:srgbClr val="7030a0"/>
            </a:solidFill>
            <a:miter/>
          </a:ln>
        </p:spPr>
      </p:pic>
      <p:pic>
        <p:nvPicPr>
          <p:cNvPr id="2853" name="Рисунок 182" descr="C:\Users\Логопеды\Documents\Downloads\20221121_093218.jpg"/>
          <p:cNvPicPr/>
          <p:nvPr/>
        </p:nvPicPr>
        <p:blipFill>
          <a:blip r:embed="rId4"/>
          <a:stretch/>
        </p:blipFill>
        <p:spPr>
          <a:xfrm rot="5400000">
            <a:off x="250200" y="3275280"/>
            <a:ext cx="2534040" cy="2244960"/>
          </a:xfrm>
          <a:prstGeom prst="rect">
            <a:avLst/>
          </a:prstGeom>
          <a:ln w="28575">
            <a:solidFill>
              <a:srgbClr val="7030a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4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2855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56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57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58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59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60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61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62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63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64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865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2866" name="Группа 5"/>
          <p:cNvGrpSpPr/>
          <p:nvPr/>
        </p:nvGrpSpPr>
        <p:grpSpPr>
          <a:xfrm>
            <a:off x="684360" y="201600"/>
            <a:ext cx="8016480" cy="2685600"/>
            <a:chOff x="684360" y="201600"/>
            <a:chExt cx="8016480" cy="2685600"/>
          </a:xfrm>
        </p:grpSpPr>
        <p:sp>
          <p:nvSpPr>
            <p:cNvPr id="2867" name="Полилиния 3"/>
            <p:cNvSpPr/>
            <p:nvPr/>
          </p:nvSpPr>
          <p:spPr>
            <a:xfrm>
              <a:off x="684360" y="20160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68" name="Полилиния 4"/>
            <p:cNvSpPr/>
            <p:nvPr/>
          </p:nvSpPr>
          <p:spPr>
            <a:xfrm>
              <a:off x="900360" y="621000"/>
              <a:ext cx="7487280" cy="1656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869" name="TextBox 7"/>
          <p:cNvSpPr/>
          <p:nvPr/>
        </p:nvSpPr>
        <p:spPr>
          <a:xfrm>
            <a:off x="785880" y="214200"/>
            <a:ext cx="7959240" cy="821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Arial"/>
              </a:rPr>
              <a:t>    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2870" name="Полилиния 24"/>
          <p:cNvSpPr/>
          <p:nvPr/>
        </p:nvSpPr>
        <p:spPr>
          <a:xfrm>
            <a:off x="0" y="4869000"/>
            <a:ext cx="9143640" cy="198864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871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2872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73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74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75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76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77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78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79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80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81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82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83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84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85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86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87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88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89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90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91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92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893" name="Полилиния 4"/>
          <p:cNvSpPr/>
          <p:nvPr/>
        </p:nvSpPr>
        <p:spPr>
          <a:xfrm>
            <a:off x="0" y="5373360"/>
            <a:ext cx="9143640" cy="165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894" name="Группа 6"/>
          <p:cNvGrpSpPr/>
          <p:nvPr/>
        </p:nvGrpSpPr>
        <p:grpSpPr>
          <a:xfrm>
            <a:off x="2268720" y="5943240"/>
            <a:ext cx="1086480" cy="807480"/>
            <a:chOff x="2268720" y="5943240"/>
            <a:chExt cx="1086480" cy="807480"/>
          </a:xfrm>
        </p:grpSpPr>
        <p:sp>
          <p:nvSpPr>
            <p:cNvPr id="2895" name="Полилиния 7"/>
            <p:cNvSpPr/>
            <p:nvPr/>
          </p:nvSpPr>
          <p:spPr>
            <a:xfrm rot="1953000">
              <a:off x="3003480" y="63957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96" name="Полилиния 8"/>
            <p:cNvSpPr/>
            <p:nvPr/>
          </p:nvSpPr>
          <p:spPr>
            <a:xfrm rot="1953000">
              <a:off x="3033360" y="62226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97" name="Полилиния 9"/>
            <p:cNvSpPr/>
            <p:nvPr/>
          </p:nvSpPr>
          <p:spPr>
            <a:xfrm rot="1953000">
              <a:off x="2838240" y="60213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98" name="Полилиния 10"/>
            <p:cNvSpPr/>
            <p:nvPr/>
          </p:nvSpPr>
          <p:spPr>
            <a:xfrm rot="1953000">
              <a:off x="2941560" y="61495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99" name="Полилиния 11"/>
            <p:cNvSpPr/>
            <p:nvPr/>
          </p:nvSpPr>
          <p:spPr>
            <a:xfrm rot="1953000">
              <a:off x="2426040" y="60696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00" name="Полилиния 12"/>
            <p:cNvSpPr/>
            <p:nvPr/>
          </p:nvSpPr>
          <p:spPr>
            <a:xfrm rot="1953000">
              <a:off x="2505240" y="60465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01" name="Полилиния 13"/>
            <p:cNvSpPr/>
            <p:nvPr/>
          </p:nvSpPr>
          <p:spPr>
            <a:xfrm rot="1953000">
              <a:off x="2903400" y="64749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02" name="Полилиния 14"/>
            <p:cNvSpPr/>
            <p:nvPr/>
          </p:nvSpPr>
          <p:spPr>
            <a:xfrm rot="1953000">
              <a:off x="2760480" y="64656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03" name="Полилиния 15"/>
            <p:cNvSpPr/>
            <p:nvPr/>
          </p:nvSpPr>
          <p:spPr>
            <a:xfrm rot="1953000">
              <a:off x="2312640" y="62006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04" name="Полилиния 16"/>
            <p:cNvSpPr/>
            <p:nvPr/>
          </p:nvSpPr>
          <p:spPr>
            <a:xfrm rot="1953000">
              <a:off x="2360520" y="62704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05" name="Полилиния 17"/>
            <p:cNvSpPr/>
            <p:nvPr/>
          </p:nvSpPr>
          <p:spPr>
            <a:xfrm rot="1953000">
              <a:off x="2268720" y="624348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06" name="Полилиния 18"/>
            <p:cNvSpPr/>
            <p:nvPr/>
          </p:nvSpPr>
          <p:spPr>
            <a:xfrm rot="1953000">
              <a:off x="2458800" y="63514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07" name="Полилиния 19"/>
            <p:cNvSpPr/>
            <p:nvPr/>
          </p:nvSpPr>
          <p:spPr>
            <a:xfrm rot="1953000">
              <a:off x="2485800" y="63673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08" name="Полилиния 20"/>
            <p:cNvSpPr/>
            <p:nvPr/>
          </p:nvSpPr>
          <p:spPr>
            <a:xfrm rot="1953000">
              <a:off x="2576520" y="64008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09" name="Полилиния 21"/>
            <p:cNvSpPr/>
            <p:nvPr/>
          </p:nvSpPr>
          <p:spPr>
            <a:xfrm rot="1953000">
              <a:off x="2706480" y="64468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10" name="Полилиния 22"/>
            <p:cNvSpPr/>
            <p:nvPr/>
          </p:nvSpPr>
          <p:spPr>
            <a:xfrm rot="1953000">
              <a:off x="3040200" y="60638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11" name="Полилиния 23"/>
            <p:cNvSpPr/>
            <p:nvPr/>
          </p:nvSpPr>
          <p:spPr>
            <a:xfrm rot="1953000">
              <a:off x="3043080" y="61354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12" name="Полилиния 24"/>
            <p:cNvSpPr/>
            <p:nvPr/>
          </p:nvSpPr>
          <p:spPr>
            <a:xfrm rot="1953000">
              <a:off x="2928960" y="64544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13" name="Полилиния 25"/>
            <p:cNvSpPr/>
            <p:nvPr/>
          </p:nvSpPr>
          <p:spPr>
            <a:xfrm rot="1953000">
              <a:off x="2838240" y="64688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14" name="Полилиния 26"/>
            <p:cNvSpPr/>
            <p:nvPr/>
          </p:nvSpPr>
          <p:spPr>
            <a:xfrm rot="1953000">
              <a:off x="2589120" y="64130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15" name="Овал 27"/>
            <p:cNvSpPr/>
            <p:nvPr/>
          </p:nvSpPr>
          <p:spPr>
            <a:xfrm>
              <a:off x="2649240" y="62420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916" name="Полилиния 5"/>
          <p:cNvSpPr/>
          <p:nvPr/>
        </p:nvSpPr>
        <p:spPr>
          <a:xfrm flipH="1">
            <a:off x="-720" y="5733360"/>
            <a:ext cx="9143640" cy="129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917" name="Группа 28"/>
          <p:cNvGrpSpPr/>
          <p:nvPr/>
        </p:nvGrpSpPr>
        <p:grpSpPr>
          <a:xfrm>
            <a:off x="5935320" y="6052320"/>
            <a:ext cx="664560" cy="575280"/>
            <a:chOff x="5935320" y="6052320"/>
            <a:chExt cx="664560" cy="575280"/>
          </a:xfrm>
        </p:grpSpPr>
        <p:sp>
          <p:nvSpPr>
            <p:cNvPr id="2918" name="Полилиния 117"/>
            <p:cNvSpPr/>
            <p:nvPr/>
          </p:nvSpPr>
          <p:spPr>
            <a:xfrm rot="1953000">
              <a:off x="6381720" y="63716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19" name="Полилиния 118"/>
            <p:cNvSpPr/>
            <p:nvPr/>
          </p:nvSpPr>
          <p:spPr>
            <a:xfrm rot="1953000">
              <a:off x="6399000" y="62434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20" name="Полилиния 119"/>
            <p:cNvSpPr/>
            <p:nvPr/>
          </p:nvSpPr>
          <p:spPr>
            <a:xfrm rot="1953000">
              <a:off x="6281640" y="60926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21" name="Полилиния 120"/>
            <p:cNvSpPr/>
            <p:nvPr/>
          </p:nvSpPr>
          <p:spPr>
            <a:xfrm rot="1953000">
              <a:off x="6345000" y="61894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22" name="Полилиния 121"/>
            <p:cNvSpPr/>
            <p:nvPr/>
          </p:nvSpPr>
          <p:spPr>
            <a:xfrm rot="1953000">
              <a:off x="6035040" y="61290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23" name="Полилиния 122"/>
            <p:cNvSpPr/>
            <p:nvPr/>
          </p:nvSpPr>
          <p:spPr>
            <a:xfrm rot="1953000">
              <a:off x="6083280" y="6111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24" name="Полилиния 123"/>
            <p:cNvSpPr/>
            <p:nvPr/>
          </p:nvSpPr>
          <p:spPr>
            <a:xfrm rot="1953000">
              <a:off x="6321240" y="64321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25" name="Полилиния 124"/>
            <p:cNvSpPr/>
            <p:nvPr/>
          </p:nvSpPr>
          <p:spPr>
            <a:xfrm rot="1953000">
              <a:off x="6235560" y="64245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26" name="Полилиния 125"/>
            <p:cNvSpPr/>
            <p:nvPr/>
          </p:nvSpPr>
          <p:spPr>
            <a:xfrm rot="1953000">
              <a:off x="5967360" y="62276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27" name="Полилиния 126"/>
            <p:cNvSpPr/>
            <p:nvPr/>
          </p:nvSpPr>
          <p:spPr>
            <a:xfrm rot="1953000">
              <a:off x="5996160" y="62784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28" name="Полилиния 127"/>
            <p:cNvSpPr/>
            <p:nvPr/>
          </p:nvSpPr>
          <p:spPr>
            <a:xfrm rot="1953000">
              <a:off x="5940360" y="6259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29" name="Полилиния 128"/>
            <p:cNvSpPr/>
            <p:nvPr/>
          </p:nvSpPr>
          <p:spPr>
            <a:xfrm rot="1953000">
              <a:off x="6054840" y="63403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30" name="Полилиния 129"/>
            <p:cNvSpPr/>
            <p:nvPr/>
          </p:nvSpPr>
          <p:spPr>
            <a:xfrm rot="1953000">
              <a:off x="6070680" y="63514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31" name="Полилиния 130"/>
            <p:cNvSpPr/>
            <p:nvPr/>
          </p:nvSpPr>
          <p:spPr>
            <a:xfrm rot="1953000">
              <a:off x="6126120" y="63766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32" name="Полилиния 131"/>
            <p:cNvSpPr/>
            <p:nvPr/>
          </p:nvSpPr>
          <p:spPr>
            <a:xfrm rot="1953000">
              <a:off x="6202080" y="64098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33" name="Полилиния 132"/>
            <p:cNvSpPr/>
            <p:nvPr/>
          </p:nvSpPr>
          <p:spPr>
            <a:xfrm rot="1953000">
              <a:off x="6403680" y="61243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34" name="Полилиния 133"/>
            <p:cNvSpPr/>
            <p:nvPr/>
          </p:nvSpPr>
          <p:spPr>
            <a:xfrm rot="1953000">
              <a:off x="6405480" y="61783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35" name="Полилиния 134"/>
            <p:cNvSpPr/>
            <p:nvPr/>
          </p:nvSpPr>
          <p:spPr>
            <a:xfrm rot="1953000">
              <a:off x="6335640" y="64162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36" name="Полилиния 135"/>
            <p:cNvSpPr/>
            <p:nvPr/>
          </p:nvSpPr>
          <p:spPr>
            <a:xfrm rot="1953000">
              <a:off x="6281640" y="64274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37" name="Полилиния 136"/>
            <p:cNvSpPr/>
            <p:nvPr/>
          </p:nvSpPr>
          <p:spPr>
            <a:xfrm rot="1953000">
              <a:off x="6132600" y="63864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38" name="Овал 137"/>
            <p:cNvSpPr/>
            <p:nvPr/>
          </p:nvSpPr>
          <p:spPr>
            <a:xfrm>
              <a:off x="6168960" y="62578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939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2940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41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42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43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44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45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46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47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48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49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50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51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52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53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54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55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56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57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58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59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60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961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2962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63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64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65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66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67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68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69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70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71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72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73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74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75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76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77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78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79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80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81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82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983" name="Группа 116"/>
          <p:cNvGrpSpPr/>
          <p:nvPr/>
        </p:nvGrpSpPr>
        <p:grpSpPr>
          <a:xfrm>
            <a:off x="4998960" y="5404320"/>
            <a:ext cx="664200" cy="575640"/>
            <a:chOff x="4998960" y="5404320"/>
            <a:chExt cx="664200" cy="575640"/>
          </a:xfrm>
        </p:grpSpPr>
        <p:sp>
          <p:nvSpPr>
            <p:cNvPr id="2984" name="Полилиния 54"/>
            <p:cNvSpPr/>
            <p:nvPr/>
          </p:nvSpPr>
          <p:spPr>
            <a:xfrm rot="1953000">
              <a:off x="5445000" y="572400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85" name="Полилиния 55"/>
            <p:cNvSpPr/>
            <p:nvPr/>
          </p:nvSpPr>
          <p:spPr>
            <a:xfrm rot="1953000">
              <a:off x="5462280" y="559584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86" name="Полилиния 56"/>
            <p:cNvSpPr/>
            <p:nvPr/>
          </p:nvSpPr>
          <p:spPr>
            <a:xfrm rot="1953000">
              <a:off x="5344920" y="544500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87" name="Полилиния 57"/>
            <p:cNvSpPr/>
            <p:nvPr/>
          </p:nvSpPr>
          <p:spPr>
            <a:xfrm rot="1953000">
              <a:off x="5408640" y="554184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88" name="Полилиния 58"/>
            <p:cNvSpPr/>
            <p:nvPr/>
          </p:nvSpPr>
          <p:spPr>
            <a:xfrm rot="1953000">
              <a:off x="5098320" y="548136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89" name="Полилиния 59"/>
            <p:cNvSpPr/>
            <p:nvPr/>
          </p:nvSpPr>
          <p:spPr>
            <a:xfrm rot="1953000">
              <a:off x="5146920" y="5463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90" name="Полилиния 60"/>
            <p:cNvSpPr/>
            <p:nvPr/>
          </p:nvSpPr>
          <p:spPr>
            <a:xfrm rot="1953000">
              <a:off x="5384520" y="578448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91" name="Полилиния 61"/>
            <p:cNvSpPr/>
            <p:nvPr/>
          </p:nvSpPr>
          <p:spPr>
            <a:xfrm rot="1953000">
              <a:off x="5299200" y="577692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92" name="Полилиния 62"/>
            <p:cNvSpPr/>
            <p:nvPr/>
          </p:nvSpPr>
          <p:spPr>
            <a:xfrm rot="1953000">
              <a:off x="5030640" y="558000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93" name="Полилиния 63"/>
            <p:cNvSpPr/>
            <p:nvPr/>
          </p:nvSpPr>
          <p:spPr>
            <a:xfrm rot="1953000">
              <a:off x="5059440" y="563076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94" name="Полилиния 64"/>
            <p:cNvSpPr/>
            <p:nvPr/>
          </p:nvSpPr>
          <p:spPr>
            <a:xfrm rot="1953000">
              <a:off x="5004000" y="5611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95" name="Полилиния 65"/>
            <p:cNvSpPr/>
            <p:nvPr/>
          </p:nvSpPr>
          <p:spPr>
            <a:xfrm rot="1953000">
              <a:off x="5118120" y="569268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96" name="Полилиния 66"/>
            <p:cNvSpPr/>
            <p:nvPr/>
          </p:nvSpPr>
          <p:spPr>
            <a:xfrm rot="1953000">
              <a:off x="5133960" y="570384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97" name="Полилиния 67"/>
            <p:cNvSpPr/>
            <p:nvPr/>
          </p:nvSpPr>
          <p:spPr>
            <a:xfrm rot="1953000">
              <a:off x="5189400" y="572904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98" name="Полилиния 68"/>
            <p:cNvSpPr/>
            <p:nvPr/>
          </p:nvSpPr>
          <p:spPr>
            <a:xfrm rot="1953000">
              <a:off x="5265360" y="576216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99" name="Полилиния 69"/>
            <p:cNvSpPr/>
            <p:nvPr/>
          </p:nvSpPr>
          <p:spPr>
            <a:xfrm rot="1953000">
              <a:off x="5467320" y="547668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00" name="Полилиния 70"/>
            <p:cNvSpPr/>
            <p:nvPr/>
          </p:nvSpPr>
          <p:spPr>
            <a:xfrm rot="1953000">
              <a:off x="5468760" y="553068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01" name="Полилиния 71"/>
            <p:cNvSpPr/>
            <p:nvPr/>
          </p:nvSpPr>
          <p:spPr>
            <a:xfrm rot="1953000">
              <a:off x="5398920" y="576864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02" name="Полилиния 72"/>
            <p:cNvSpPr/>
            <p:nvPr/>
          </p:nvSpPr>
          <p:spPr>
            <a:xfrm rot="1953000">
              <a:off x="5344920" y="577980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03" name="Полилиния 73"/>
            <p:cNvSpPr/>
            <p:nvPr/>
          </p:nvSpPr>
          <p:spPr>
            <a:xfrm rot="1953000">
              <a:off x="5195880" y="573876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04" name="Овал 74"/>
            <p:cNvSpPr/>
            <p:nvPr/>
          </p:nvSpPr>
          <p:spPr>
            <a:xfrm>
              <a:off x="5232240" y="561024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005" name="Группа 175"/>
          <p:cNvGrpSpPr/>
          <p:nvPr/>
        </p:nvGrpSpPr>
        <p:grpSpPr>
          <a:xfrm>
            <a:off x="6927840" y="5290920"/>
            <a:ext cx="2315520" cy="1693440"/>
            <a:chOff x="6927840" y="5290920"/>
            <a:chExt cx="2315520" cy="1693440"/>
          </a:xfrm>
        </p:grpSpPr>
        <p:sp>
          <p:nvSpPr>
            <p:cNvPr id="3006" name="Полилиния 52"/>
            <p:cNvSpPr/>
            <p:nvPr/>
          </p:nvSpPr>
          <p:spPr>
            <a:xfrm rot="1630800">
              <a:off x="7201080" y="5684400"/>
              <a:ext cx="1942560" cy="906120"/>
            </a:xfrm>
            <a:custGeom>
              <a:avLst/>
              <a:gdLst/>
              <a:ahLst/>
              <a:rect l="l" t="t" r="r" b="b"/>
              <a:pathLst>
                <a:path w="2464329" h="1140871">
                  <a:moveTo>
                    <a:pt x="659740" y="192707"/>
                  </a:moveTo>
                  <a:cubicBezTo>
                    <a:pt x="1167954" y="0"/>
                    <a:pt x="1645739" y="70705"/>
                    <a:pt x="1955884" y="264715"/>
                  </a:cubicBezTo>
                  <a:cubicBezTo>
                    <a:pt x="2320931" y="514115"/>
                    <a:pt x="2187197" y="548688"/>
                    <a:pt x="2464329" y="796405"/>
                  </a:cubicBezTo>
                  <a:cubicBezTo>
                    <a:pt x="2193999" y="956071"/>
                    <a:pt x="2266853" y="987696"/>
                    <a:pt x="1895759" y="1086551"/>
                  </a:cubicBezTo>
                  <a:cubicBezTo>
                    <a:pt x="1737488" y="1128713"/>
                    <a:pt x="1341104" y="1140871"/>
                    <a:pt x="1127792" y="1138902"/>
                  </a:cubicBezTo>
                  <a:cubicBezTo>
                    <a:pt x="914480" y="1136934"/>
                    <a:pt x="774160" y="1116902"/>
                    <a:pt x="615889" y="1074740"/>
                  </a:cubicBezTo>
                  <a:cubicBezTo>
                    <a:pt x="244795" y="975884"/>
                    <a:pt x="0" y="878335"/>
                    <a:pt x="297628" y="576047"/>
                  </a:cubicBezTo>
                  <a:cubicBezTo>
                    <a:pt x="297628" y="504039"/>
                    <a:pt x="267007" y="343140"/>
                    <a:pt x="659740" y="192707"/>
                  </a:cubicBez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6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07" name="Полилиния 53"/>
            <p:cNvSpPr/>
            <p:nvPr/>
          </p:nvSpPr>
          <p:spPr>
            <a:xfrm>
              <a:off x="6927840" y="5413320"/>
              <a:ext cx="1738080" cy="1444320"/>
            </a:xfrm>
            <a:custGeom>
              <a:avLst/>
              <a:gdLst/>
              <a:ahLst/>
              <a:rect l="l" t="t" r="r" b="b"/>
              <a:pathLst>
                <a:path w="1738575" h="1444187">
                  <a:moveTo>
                    <a:pt x="668166" y="1444187"/>
                  </a:moveTo>
                  <a:cubicBezTo>
                    <a:pt x="531128" y="1179867"/>
                    <a:pt x="0" y="350904"/>
                    <a:pt x="10383" y="175452"/>
                  </a:cubicBezTo>
                  <a:cubicBezTo>
                    <a:pt x="20766" y="0"/>
                    <a:pt x="526440" y="331470"/>
                    <a:pt x="730463" y="391476"/>
                  </a:cubicBezTo>
                  <a:cubicBezTo>
                    <a:pt x="934486" y="451482"/>
                    <a:pt x="1065922" y="428558"/>
                    <a:pt x="1234519" y="535491"/>
                  </a:cubicBezTo>
                  <a:cubicBezTo>
                    <a:pt x="1390118" y="777808"/>
                    <a:pt x="1692935" y="989938"/>
                    <a:pt x="1738575" y="1039547"/>
                  </a:cubicBezTo>
                </a:path>
              </a:pathLst>
            </a:custGeom>
            <a:noFill/>
            <a:ln w="19050">
              <a:solidFill>
                <a:srgbClr val="0046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008" name="Rectangle 1"/>
          <p:cNvSpPr/>
          <p:nvPr/>
        </p:nvSpPr>
        <p:spPr>
          <a:xfrm>
            <a:off x="2227320" y="1892880"/>
            <a:ext cx="6264000" cy="1616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3009" name="Рисунок 183" descr="C:\Users\Натали\Downloads\IMG-3f3175187674b137ac04b44b1ade40cd-V.jpg"/>
          <p:cNvPicPr/>
          <p:nvPr/>
        </p:nvPicPr>
        <p:blipFill>
          <a:blip r:embed="rId1"/>
          <a:stretch/>
        </p:blipFill>
        <p:spPr>
          <a:xfrm>
            <a:off x="1458360" y="2141280"/>
            <a:ext cx="2788920" cy="301536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3010" name="Рисунок 184" descr="C:\Users\Натали\Downloads\20221109_092610.jpg"/>
          <p:cNvPicPr/>
          <p:nvPr/>
        </p:nvPicPr>
        <p:blipFill>
          <a:blip r:embed="rId2"/>
          <a:stretch/>
        </p:blipFill>
        <p:spPr>
          <a:xfrm rot="5400000">
            <a:off x="5093640" y="2246760"/>
            <a:ext cx="3021120" cy="280944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3011" name="Рисунок 186" descr="C:\Users\Натали\Desktop\1614586849_22-p-trava-na-belom-fone-46.png"/>
          <p:cNvPicPr/>
          <p:nvPr/>
        </p:nvPicPr>
        <p:blipFill>
          <a:blip r:embed="rId3"/>
          <a:stretch/>
        </p:blipFill>
        <p:spPr>
          <a:xfrm>
            <a:off x="5758920" y="910800"/>
            <a:ext cx="834120" cy="893160"/>
          </a:xfrm>
          <a:prstGeom prst="rect">
            <a:avLst/>
          </a:prstGeom>
          <a:ln w="0">
            <a:noFill/>
          </a:ln>
        </p:spPr>
      </p:pic>
      <p:sp>
        <p:nvSpPr>
          <p:cNvPr id="3012" name="Овал 187"/>
          <p:cNvSpPr/>
          <p:nvPr/>
        </p:nvSpPr>
        <p:spPr>
          <a:xfrm>
            <a:off x="6732360" y="1102320"/>
            <a:ext cx="856800" cy="77724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013" name="Рисунок 188" descr="C:\Users\Натали\Desktop\1634903432_17337_url.jpeg"/>
          <p:cNvPicPr/>
          <p:nvPr/>
        </p:nvPicPr>
        <p:blipFill>
          <a:blip r:embed="rId4"/>
          <a:stretch/>
        </p:blipFill>
        <p:spPr>
          <a:xfrm>
            <a:off x="2041560" y="1065240"/>
            <a:ext cx="932760" cy="738720"/>
          </a:xfrm>
          <a:prstGeom prst="rect">
            <a:avLst/>
          </a:prstGeom>
          <a:ln w="0">
            <a:noFill/>
          </a:ln>
        </p:spPr>
      </p:pic>
      <p:sp>
        <p:nvSpPr>
          <p:cNvPr id="3014" name="Овал 189"/>
          <p:cNvSpPr/>
          <p:nvPr/>
        </p:nvSpPr>
        <p:spPr>
          <a:xfrm>
            <a:off x="3027960" y="1025280"/>
            <a:ext cx="856800" cy="81864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194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5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7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8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9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0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1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2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3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04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205" name="Группа 5"/>
          <p:cNvGrpSpPr/>
          <p:nvPr/>
        </p:nvGrpSpPr>
        <p:grpSpPr>
          <a:xfrm>
            <a:off x="755640" y="0"/>
            <a:ext cx="8016480" cy="1787040"/>
            <a:chOff x="755640" y="0"/>
            <a:chExt cx="8016480" cy="1787040"/>
          </a:xfrm>
        </p:grpSpPr>
        <p:sp>
          <p:nvSpPr>
            <p:cNvPr id="206" name="Полилиния 3"/>
            <p:cNvSpPr/>
            <p:nvPr/>
          </p:nvSpPr>
          <p:spPr>
            <a:xfrm>
              <a:off x="755640" y="0"/>
              <a:ext cx="8016480" cy="178704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" name="Полилиния 4"/>
            <p:cNvSpPr/>
            <p:nvPr/>
          </p:nvSpPr>
          <p:spPr>
            <a:xfrm>
              <a:off x="971640" y="176760"/>
              <a:ext cx="7487280" cy="6984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08" name="TextBox 7"/>
          <p:cNvSpPr/>
          <p:nvPr/>
        </p:nvSpPr>
        <p:spPr>
          <a:xfrm>
            <a:off x="785880" y="214200"/>
            <a:ext cx="7959240" cy="1431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Arial"/>
              </a:rPr>
              <a:t>    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209" name="Полилиния 24"/>
          <p:cNvSpPr/>
          <p:nvPr/>
        </p:nvSpPr>
        <p:spPr>
          <a:xfrm>
            <a:off x="0" y="5157360"/>
            <a:ext cx="9143640" cy="170028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10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211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2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3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4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5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6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9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0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1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3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4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5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6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7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8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9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0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32" name="Полилиния 4"/>
          <p:cNvSpPr/>
          <p:nvPr/>
        </p:nvSpPr>
        <p:spPr>
          <a:xfrm>
            <a:off x="0" y="5445360"/>
            <a:ext cx="9143640" cy="1584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33" name="Группа 6"/>
          <p:cNvGrpSpPr/>
          <p:nvPr/>
        </p:nvGrpSpPr>
        <p:grpSpPr>
          <a:xfrm>
            <a:off x="2268720" y="5943240"/>
            <a:ext cx="1086480" cy="807480"/>
            <a:chOff x="2268720" y="5943240"/>
            <a:chExt cx="1086480" cy="807480"/>
          </a:xfrm>
        </p:grpSpPr>
        <p:sp>
          <p:nvSpPr>
            <p:cNvPr id="234" name="Полилиния 7"/>
            <p:cNvSpPr/>
            <p:nvPr/>
          </p:nvSpPr>
          <p:spPr>
            <a:xfrm rot="1953000">
              <a:off x="3003480" y="63957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5" name="Полилиния 8"/>
            <p:cNvSpPr/>
            <p:nvPr/>
          </p:nvSpPr>
          <p:spPr>
            <a:xfrm rot="1953000">
              <a:off x="3033360" y="62226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6" name="Полилиния 9"/>
            <p:cNvSpPr/>
            <p:nvPr/>
          </p:nvSpPr>
          <p:spPr>
            <a:xfrm rot="1953000">
              <a:off x="2838240" y="60213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7" name="Полилиния 10"/>
            <p:cNvSpPr/>
            <p:nvPr/>
          </p:nvSpPr>
          <p:spPr>
            <a:xfrm rot="1953000">
              <a:off x="2941560" y="61495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8" name="Полилиния 11"/>
            <p:cNvSpPr/>
            <p:nvPr/>
          </p:nvSpPr>
          <p:spPr>
            <a:xfrm rot="1953000">
              <a:off x="2426040" y="60696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9" name="Полилиния 12"/>
            <p:cNvSpPr/>
            <p:nvPr/>
          </p:nvSpPr>
          <p:spPr>
            <a:xfrm rot="1953000">
              <a:off x="2505240" y="60465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0" name="Полилиния 13"/>
            <p:cNvSpPr/>
            <p:nvPr/>
          </p:nvSpPr>
          <p:spPr>
            <a:xfrm rot="1953000">
              <a:off x="2903400" y="64749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1" name="Полилиния 14"/>
            <p:cNvSpPr/>
            <p:nvPr/>
          </p:nvSpPr>
          <p:spPr>
            <a:xfrm rot="1953000">
              <a:off x="2760480" y="64656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2" name="Полилиния 15"/>
            <p:cNvSpPr/>
            <p:nvPr/>
          </p:nvSpPr>
          <p:spPr>
            <a:xfrm rot="1953000">
              <a:off x="2312640" y="62006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3" name="Полилиния 16"/>
            <p:cNvSpPr/>
            <p:nvPr/>
          </p:nvSpPr>
          <p:spPr>
            <a:xfrm rot="1953000">
              <a:off x="2360520" y="62704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4" name="Полилиния 17"/>
            <p:cNvSpPr/>
            <p:nvPr/>
          </p:nvSpPr>
          <p:spPr>
            <a:xfrm rot="1953000">
              <a:off x="2268720" y="624348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5" name="Полилиния 18"/>
            <p:cNvSpPr/>
            <p:nvPr/>
          </p:nvSpPr>
          <p:spPr>
            <a:xfrm rot="1953000">
              <a:off x="2458800" y="63514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6" name="Полилиния 19"/>
            <p:cNvSpPr/>
            <p:nvPr/>
          </p:nvSpPr>
          <p:spPr>
            <a:xfrm rot="1953000">
              <a:off x="2485800" y="63673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7" name="Полилиния 20"/>
            <p:cNvSpPr/>
            <p:nvPr/>
          </p:nvSpPr>
          <p:spPr>
            <a:xfrm rot="1953000">
              <a:off x="2576520" y="64008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8" name="Полилиния 21"/>
            <p:cNvSpPr/>
            <p:nvPr/>
          </p:nvSpPr>
          <p:spPr>
            <a:xfrm rot="1953000">
              <a:off x="2706480" y="64468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9" name="Полилиния 22"/>
            <p:cNvSpPr/>
            <p:nvPr/>
          </p:nvSpPr>
          <p:spPr>
            <a:xfrm rot="1953000">
              <a:off x="3040200" y="60638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0" name="Полилиния 23"/>
            <p:cNvSpPr/>
            <p:nvPr/>
          </p:nvSpPr>
          <p:spPr>
            <a:xfrm rot="1953000">
              <a:off x="3043080" y="61354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1" name="Полилиния 24"/>
            <p:cNvSpPr/>
            <p:nvPr/>
          </p:nvSpPr>
          <p:spPr>
            <a:xfrm rot="1953000">
              <a:off x="2928960" y="64544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2" name="Полилиния 25"/>
            <p:cNvSpPr/>
            <p:nvPr/>
          </p:nvSpPr>
          <p:spPr>
            <a:xfrm rot="1953000">
              <a:off x="2838240" y="64688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3" name="Полилиния 26"/>
            <p:cNvSpPr/>
            <p:nvPr/>
          </p:nvSpPr>
          <p:spPr>
            <a:xfrm rot="1953000">
              <a:off x="2589120" y="64130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4" name="Овал 27"/>
            <p:cNvSpPr/>
            <p:nvPr/>
          </p:nvSpPr>
          <p:spPr>
            <a:xfrm>
              <a:off x="2649240" y="62420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55" name="Полилиния 5"/>
          <p:cNvSpPr/>
          <p:nvPr/>
        </p:nvSpPr>
        <p:spPr>
          <a:xfrm flipH="1">
            <a:off x="-720" y="5589720"/>
            <a:ext cx="9143640" cy="143964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56" name="Группа 28"/>
          <p:cNvGrpSpPr/>
          <p:nvPr/>
        </p:nvGrpSpPr>
        <p:grpSpPr>
          <a:xfrm>
            <a:off x="5935320" y="6052320"/>
            <a:ext cx="664560" cy="575280"/>
            <a:chOff x="5935320" y="6052320"/>
            <a:chExt cx="664560" cy="575280"/>
          </a:xfrm>
        </p:grpSpPr>
        <p:sp>
          <p:nvSpPr>
            <p:cNvPr id="257" name="Полилиния 117"/>
            <p:cNvSpPr/>
            <p:nvPr/>
          </p:nvSpPr>
          <p:spPr>
            <a:xfrm rot="1953000">
              <a:off x="6381720" y="63716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8" name="Полилиния 118"/>
            <p:cNvSpPr/>
            <p:nvPr/>
          </p:nvSpPr>
          <p:spPr>
            <a:xfrm rot="1953000">
              <a:off x="6399000" y="62434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9" name="Полилиния 119"/>
            <p:cNvSpPr/>
            <p:nvPr/>
          </p:nvSpPr>
          <p:spPr>
            <a:xfrm rot="1953000">
              <a:off x="6281640" y="60926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0" name="Полилиния 120"/>
            <p:cNvSpPr/>
            <p:nvPr/>
          </p:nvSpPr>
          <p:spPr>
            <a:xfrm rot="1953000">
              <a:off x="6345000" y="61894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1" name="Полилиния 121"/>
            <p:cNvSpPr/>
            <p:nvPr/>
          </p:nvSpPr>
          <p:spPr>
            <a:xfrm rot="1953000">
              <a:off x="6035040" y="61290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2" name="Полилиния 122"/>
            <p:cNvSpPr/>
            <p:nvPr/>
          </p:nvSpPr>
          <p:spPr>
            <a:xfrm rot="1953000">
              <a:off x="6083280" y="6111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3" name="Полилиния 123"/>
            <p:cNvSpPr/>
            <p:nvPr/>
          </p:nvSpPr>
          <p:spPr>
            <a:xfrm rot="1953000">
              <a:off x="6321240" y="64321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4" name="Полилиния 124"/>
            <p:cNvSpPr/>
            <p:nvPr/>
          </p:nvSpPr>
          <p:spPr>
            <a:xfrm rot="1953000">
              <a:off x="6235560" y="64245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5" name="Полилиния 125"/>
            <p:cNvSpPr/>
            <p:nvPr/>
          </p:nvSpPr>
          <p:spPr>
            <a:xfrm rot="1953000">
              <a:off x="5967360" y="62276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6" name="Полилиния 126"/>
            <p:cNvSpPr/>
            <p:nvPr/>
          </p:nvSpPr>
          <p:spPr>
            <a:xfrm rot="1953000">
              <a:off x="5996160" y="62784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7" name="Полилиния 127"/>
            <p:cNvSpPr/>
            <p:nvPr/>
          </p:nvSpPr>
          <p:spPr>
            <a:xfrm rot="1953000">
              <a:off x="5940360" y="6259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8" name="Полилиния 128"/>
            <p:cNvSpPr/>
            <p:nvPr/>
          </p:nvSpPr>
          <p:spPr>
            <a:xfrm rot="1953000">
              <a:off x="6054840" y="63403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9" name="Полилиния 129"/>
            <p:cNvSpPr/>
            <p:nvPr/>
          </p:nvSpPr>
          <p:spPr>
            <a:xfrm rot="1953000">
              <a:off x="6070680" y="63514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0" name="Полилиния 130"/>
            <p:cNvSpPr/>
            <p:nvPr/>
          </p:nvSpPr>
          <p:spPr>
            <a:xfrm rot="1953000">
              <a:off x="6126120" y="63766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1" name="Полилиния 131"/>
            <p:cNvSpPr/>
            <p:nvPr/>
          </p:nvSpPr>
          <p:spPr>
            <a:xfrm rot="1953000">
              <a:off x="6202080" y="64098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2" name="Полилиния 132"/>
            <p:cNvSpPr/>
            <p:nvPr/>
          </p:nvSpPr>
          <p:spPr>
            <a:xfrm rot="1953000">
              <a:off x="6403680" y="61243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3" name="Полилиния 133"/>
            <p:cNvSpPr/>
            <p:nvPr/>
          </p:nvSpPr>
          <p:spPr>
            <a:xfrm rot="1953000">
              <a:off x="6405480" y="61783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4" name="Полилиния 134"/>
            <p:cNvSpPr/>
            <p:nvPr/>
          </p:nvSpPr>
          <p:spPr>
            <a:xfrm rot="1953000">
              <a:off x="6335640" y="64162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5" name="Полилиния 135"/>
            <p:cNvSpPr/>
            <p:nvPr/>
          </p:nvSpPr>
          <p:spPr>
            <a:xfrm rot="1953000">
              <a:off x="6281640" y="64274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6" name="Полилиния 136"/>
            <p:cNvSpPr/>
            <p:nvPr/>
          </p:nvSpPr>
          <p:spPr>
            <a:xfrm rot="1953000">
              <a:off x="6132600" y="63864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7" name="Овал 137"/>
            <p:cNvSpPr/>
            <p:nvPr/>
          </p:nvSpPr>
          <p:spPr>
            <a:xfrm>
              <a:off x="6168960" y="62578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78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279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0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1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2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3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4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5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6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7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8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9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0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1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2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3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4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5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6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7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8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9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00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301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2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3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5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6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7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8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9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0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1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2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3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4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5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6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7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8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9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0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1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22" name="Группа 116"/>
          <p:cNvGrpSpPr/>
          <p:nvPr/>
        </p:nvGrpSpPr>
        <p:grpSpPr>
          <a:xfrm>
            <a:off x="4998960" y="5404320"/>
            <a:ext cx="664200" cy="575640"/>
            <a:chOff x="4998960" y="5404320"/>
            <a:chExt cx="664200" cy="575640"/>
          </a:xfrm>
        </p:grpSpPr>
        <p:sp>
          <p:nvSpPr>
            <p:cNvPr id="323" name="Полилиния 54"/>
            <p:cNvSpPr/>
            <p:nvPr/>
          </p:nvSpPr>
          <p:spPr>
            <a:xfrm rot="1953000">
              <a:off x="5445000" y="572400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4" name="Полилиния 55"/>
            <p:cNvSpPr/>
            <p:nvPr/>
          </p:nvSpPr>
          <p:spPr>
            <a:xfrm rot="1953000">
              <a:off x="5462280" y="559584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5" name="Полилиния 56"/>
            <p:cNvSpPr/>
            <p:nvPr/>
          </p:nvSpPr>
          <p:spPr>
            <a:xfrm rot="1953000">
              <a:off x="5344920" y="544500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6" name="Полилиния 57"/>
            <p:cNvSpPr/>
            <p:nvPr/>
          </p:nvSpPr>
          <p:spPr>
            <a:xfrm rot="1953000">
              <a:off x="5408640" y="554184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7" name="Полилиния 58"/>
            <p:cNvSpPr/>
            <p:nvPr/>
          </p:nvSpPr>
          <p:spPr>
            <a:xfrm rot="1953000">
              <a:off x="5098320" y="548136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8" name="Полилиния 59"/>
            <p:cNvSpPr/>
            <p:nvPr/>
          </p:nvSpPr>
          <p:spPr>
            <a:xfrm rot="1953000">
              <a:off x="5146920" y="5463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9" name="Полилиния 60"/>
            <p:cNvSpPr/>
            <p:nvPr/>
          </p:nvSpPr>
          <p:spPr>
            <a:xfrm rot="1953000">
              <a:off x="5384520" y="578448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0" name="Полилиния 61"/>
            <p:cNvSpPr/>
            <p:nvPr/>
          </p:nvSpPr>
          <p:spPr>
            <a:xfrm rot="1953000">
              <a:off x="5299200" y="577692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1" name="Полилиния 62"/>
            <p:cNvSpPr/>
            <p:nvPr/>
          </p:nvSpPr>
          <p:spPr>
            <a:xfrm rot="1953000">
              <a:off x="5030640" y="558000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2" name="Полилиния 63"/>
            <p:cNvSpPr/>
            <p:nvPr/>
          </p:nvSpPr>
          <p:spPr>
            <a:xfrm rot="1953000">
              <a:off x="5059440" y="563076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3" name="Полилиния 64"/>
            <p:cNvSpPr/>
            <p:nvPr/>
          </p:nvSpPr>
          <p:spPr>
            <a:xfrm rot="1953000">
              <a:off x="5004000" y="5611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4" name="Полилиния 65"/>
            <p:cNvSpPr/>
            <p:nvPr/>
          </p:nvSpPr>
          <p:spPr>
            <a:xfrm rot="1953000">
              <a:off x="5118120" y="569268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5" name="Полилиния 66"/>
            <p:cNvSpPr/>
            <p:nvPr/>
          </p:nvSpPr>
          <p:spPr>
            <a:xfrm rot="1953000">
              <a:off x="5133960" y="570384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6" name="Полилиния 67"/>
            <p:cNvSpPr/>
            <p:nvPr/>
          </p:nvSpPr>
          <p:spPr>
            <a:xfrm rot="1953000">
              <a:off x="5189400" y="572904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7" name="Полилиния 68"/>
            <p:cNvSpPr/>
            <p:nvPr/>
          </p:nvSpPr>
          <p:spPr>
            <a:xfrm rot="1953000">
              <a:off x="5265360" y="576216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8" name="Полилиния 69"/>
            <p:cNvSpPr/>
            <p:nvPr/>
          </p:nvSpPr>
          <p:spPr>
            <a:xfrm rot="1953000">
              <a:off x="5467320" y="547668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9" name="Полилиния 70"/>
            <p:cNvSpPr/>
            <p:nvPr/>
          </p:nvSpPr>
          <p:spPr>
            <a:xfrm rot="1953000">
              <a:off x="5468760" y="553068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0" name="Полилиния 71"/>
            <p:cNvSpPr/>
            <p:nvPr/>
          </p:nvSpPr>
          <p:spPr>
            <a:xfrm rot="1953000">
              <a:off x="5398920" y="576864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1" name="Полилиния 72"/>
            <p:cNvSpPr/>
            <p:nvPr/>
          </p:nvSpPr>
          <p:spPr>
            <a:xfrm rot="1953000">
              <a:off x="5344920" y="577980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2" name="Полилиния 73"/>
            <p:cNvSpPr/>
            <p:nvPr/>
          </p:nvSpPr>
          <p:spPr>
            <a:xfrm rot="1953000">
              <a:off x="5195880" y="573876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3" name="Овал 74"/>
            <p:cNvSpPr/>
            <p:nvPr/>
          </p:nvSpPr>
          <p:spPr>
            <a:xfrm>
              <a:off x="5232240" y="561024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4" name="Группа 175"/>
          <p:cNvGrpSpPr/>
          <p:nvPr/>
        </p:nvGrpSpPr>
        <p:grpSpPr>
          <a:xfrm>
            <a:off x="6927840" y="5290920"/>
            <a:ext cx="2315520" cy="1693440"/>
            <a:chOff x="6927840" y="5290920"/>
            <a:chExt cx="2315520" cy="1693440"/>
          </a:xfrm>
        </p:grpSpPr>
        <p:sp>
          <p:nvSpPr>
            <p:cNvPr id="345" name="Полилиния 52"/>
            <p:cNvSpPr/>
            <p:nvPr/>
          </p:nvSpPr>
          <p:spPr>
            <a:xfrm rot="1630800">
              <a:off x="7201080" y="5684400"/>
              <a:ext cx="1942560" cy="906120"/>
            </a:xfrm>
            <a:custGeom>
              <a:avLst/>
              <a:gdLst/>
              <a:ahLst/>
              <a:rect l="l" t="t" r="r" b="b"/>
              <a:pathLst>
                <a:path w="2464329" h="1140871">
                  <a:moveTo>
                    <a:pt x="659740" y="192707"/>
                  </a:moveTo>
                  <a:cubicBezTo>
                    <a:pt x="1167954" y="0"/>
                    <a:pt x="1645739" y="70705"/>
                    <a:pt x="1955884" y="264715"/>
                  </a:cubicBezTo>
                  <a:cubicBezTo>
                    <a:pt x="2320931" y="514115"/>
                    <a:pt x="2187197" y="548688"/>
                    <a:pt x="2464329" y="796405"/>
                  </a:cubicBezTo>
                  <a:cubicBezTo>
                    <a:pt x="2193999" y="956071"/>
                    <a:pt x="2266853" y="987696"/>
                    <a:pt x="1895759" y="1086551"/>
                  </a:cubicBezTo>
                  <a:cubicBezTo>
                    <a:pt x="1737488" y="1128713"/>
                    <a:pt x="1341104" y="1140871"/>
                    <a:pt x="1127792" y="1138902"/>
                  </a:cubicBezTo>
                  <a:cubicBezTo>
                    <a:pt x="914480" y="1136934"/>
                    <a:pt x="774160" y="1116902"/>
                    <a:pt x="615889" y="1074740"/>
                  </a:cubicBezTo>
                  <a:cubicBezTo>
                    <a:pt x="244795" y="975884"/>
                    <a:pt x="0" y="878335"/>
                    <a:pt x="297628" y="576047"/>
                  </a:cubicBezTo>
                  <a:cubicBezTo>
                    <a:pt x="297628" y="504039"/>
                    <a:pt x="267007" y="343140"/>
                    <a:pt x="659740" y="192707"/>
                  </a:cubicBez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6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" name="Полилиния 53"/>
            <p:cNvSpPr/>
            <p:nvPr/>
          </p:nvSpPr>
          <p:spPr>
            <a:xfrm>
              <a:off x="6927840" y="5413320"/>
              <a:ext cx="1738080" cy="1444320"/>
            </a:xfrm>
            <a:custGeom>
              <a:avLst/>
              <a:gdLst/>
              <a:ahLst/>
              <a:rect l="l" t="t" r="r" b="b"/>
              <a:pathLst>
                <a:path w="1738575" h="1444187">
                  <a:moveTo>
                    <a:pt x="668166" y="1444187"/>
                  </a:moveTo>
                  <a:cubicBezTo>
                    <a:pt x="531128" y="1179867"/>
                    <a:pt x="0" y="350904"/>
                    <a:pt x="10383" y="175452"/>
                  </a:cubicBezTo>
                  <a:cubicBezTo>
                    <a:pt x="20766" y="0"/>
                    <a:pt x="526440" y="331470"/>
                    <a:pt x="730463" y="391476"/>
                  </a:cubicBezTo>
                  <a:cubicBezTo>
                    <a:pt x="934486" y="451482"/>
                    <a:pt x="1065922" y="428558"/>
                    <a:pt x="1234519" y="535491"/>
                  </a:cubicBezTo>
                  <a:cubicBezTo>
                    <a:pt x="1390118" y="777808"/>
                    <a:pt x="1692935" y="989938"/>
                    <a:pt x="1738575" y="1039547"/>
                  </a:cubicBezTo>
                </a:path>
              </a:pathLst>
            </a:custGeom>
            <a:noFill/>
            <a:ln w="19050">
              <a:solidFill>
                <a:srgbClr val="0046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7" name="Группа 138"/>
          <p:cNvGrpSpPr/>
          <p:nvPr/>
        </p:nvGrpSpPr>
        <p:grpSpPr>
          <a:xfrm>
            <a:off x="7067160" y="5835960"/>
            <a:ext cx="1321200" cy="1021320"/>
            <a:chOff x="7067160" y="5835960"/>
            <a:chExt cx="1321200" cy="1021320"/>
          </a:xfrm>
        </p:grpSpPr>
        <p:sp>
          <p:nvSpPr>
            <p:cNvPr id="348" name="Полилиния 35"/>
            <p:cNvSpPr/>
            <p:nvPr/>
          </p:nvSpPr>
          <p:spPr>
            <a:xfrm rot="1794600">
              <a:off x="7407000" y="6008400"/>
              <a:ext cx="871920" cy="671760"/>
            </a:xfrm>
            <a:custGeom>
              <a:avLst/>
              <a:gdLst/>
              <a:ahLst/>
              <a:rect l="l" t="t" r="r" b="b"/>
              <a:pathLst>
                <a:path w="2376266" h="1306235">
                  <a:moveTo>
                    <a:pt x="0" y="586151"/>
                  </a:moveTo>
                  <a:cubicBezTo>
                    <a:pt x="1" y="370612"/>
                    <a:pt x="207681" y="265480"/>
                    <a:pt x="504056" y="154104"/>
                  </a:cubicBezTo>
                  <a:cubicBezTo>
                    <a:pt x="972834" y="0"/>
                    <a:pt x="1276835" y="44785"/>
                    <a:pt x="1584176" y="154104"/>
                  </a:cubicBezTo>
                  <a:cubicBezTo>
                    <a:pt x="1955271" y="252960"/>
                    <a:pt x="2376266" y="658644"/>
                    <a:pt x="2376264" y="874183"/>
                  </a:cubicBezTo>
                  <a:cubicBezTo>
                    <a:pt x="2105934" y="1033849"/>
                    <a:pt x="1927112" y="1143218"/>
                    <a:pt x="1556018" y="1242073"/>
                  </a:cubicBezTo>
                  <a:cubicBezTo>
                    <a:pt x="1397747" y="1284235"/>
                    <a:pt x="1222224" y="1306235"/>
                    <a:pt x="1044116" y="1306235"/>
                  </a:cubicBezTo>
                  <a:cubicBezTo>
                    <a:pt x="866007" y="1306235"/>
                    <a:pt x="690484" y="1284235"/>
                    <a:pt x="532213" y="1242073"/>
                  </a:cubicBezTo>
                  <a:cubicBezTo>
                    <a:pt x="161119" y="1143217"/>
                    <a:pt x="72007" y="1017714"/>
                    <a:pt x="72008" y="802175"/>
                  </a:cubicBezTo>
                  <a:cubicBezTo>
                    <a:pt x="72008" y="730167"/>
                    <a:pt x="0" y="658159"/>
                    <a:pt x="0" y="586151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9" name="Полилиния 36"/>
            <p:cNvSpPr/>
            <p:nvPr/>
          </p:nvSpPr>
          <p:spPr>
            <a:xfrm rot="1794600">
              <a:off x="7400880" y="6097680"/>
              <a:ext cx="852840" cy="585720"/>
            </a:xfrm>
            <a:custGeom>
              <a:avLst/>
              <a:gdLst/>
              <a:ahLst/>
              <a:rect l="l" t="t" r="r" b="b"/>
              <a:pathLst>
                <a:path w="2324762" h="1138902">
                  <a:moveTo>
                    <a:pt x="524562" y="192707"/>
                  </a:moveTo>
                  <a:cubicBezTo>
                    <a:pt x="1032776" y="0"/>
                    <a:pt x="1510561" y="70705"/>
                    <a:pt x="1820706" y="264715"/>
                  </a:cubicBezTo>
                  <a:cubicBezTo>
                    <a:pt x="2185753" y="514115"/>
                    <a:pt x="2047630" y="459133"/>
                    <a:pt x="2324762" y="706850"/>
                  </a:cubicBezTo>
                  <a:cubicBezTo>
                    <a:pt x="2054432" y="866516"/>
                    <a:pt x="1875610" y="975885"/>
                    <a:pt x="1504516" y="1074740"/>
                  </a:cubicBezTo>
                  <a:cubicBezTo>
                    <a:pt x="1346245" y="1116902"/>
                    <a:pt x="1170722" y="1138902"/>
                    <a:pt x="992614" y="1138902"/>
                  </a:cubicBezTo>
                  <a:cubicBezTo>
                    <a:pt x="814505" y="1138902"/>
                    <a:pt x="638982" y="1116902"/>
                    <a:pt x="480711" y="1074740"/>
                  </a:cubicBezTo>
                  <a:cubicBezTo>
                    <a:pt x="109617" y="975884"/>
                    <a:pt x="0" y="749551"/>
                    <a:pt x="20506" y="480739"/>
                  </a:cubicBezTo>
                  <a:cubicBezTo>
                    <a:pt x="20506" y="408731"/>
                    <a:pt x="131829" y="343140"/>
                    <a:pt x="524562" y="192707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0" name="Полилиния 37"/>
            <p:cNvSpPr/>
            <p:nvPr/>
          </p:nvSpPr>
          <p:spPr>
            <a:xfrm flipH="1" rot="1794600">
              <a:off x="7260120" y="6019560"/>
              <a:ext cx="240840" cy="311760"/>
            </a:xfrm>
            <a:custGeom>
              <a:avLst/>
              <a:gdLst/>
              <a:ahLst/>
              <a:rect l="l" t="t" r="r" b="b"/>
              <a:pathLst>
                <a:path w="2173619" h="1379551">
                  <a:moveTo>
                    <a:pt x="175326" y="1306235"/>
                  </a:moveTo>
                  <a:cubicBezTo>
                    <a:pt x="-1" y="1124907"/>
                    <a:pt x="504058" y="335432"/>
                    <a:pt x="679385" y="154104"/>
                  </a:cubicBezTo>
                  <a:cubicBezTo>
                    <a:pt x="1148163" y="0"/>
                    <a:pt x="1468125" y="156602"/>
                    <a:pt x="1838715" y="326559"/>
                  </a:cubicBezTo>
                  <a:cubicBezTo>
                    <a:pt x="2173619" y="522996"/>
                    <a:pt x="2102745" y="787655"/>
                    <a:pt x="1838715" y="979677"/>
                  </a:cubicBezTo>
                  <a:cubicBezTo>
                    <a:pt x="1468999" y="1212215"/>
                    <a:pt x="422661" y="1379551"/>
                    <a:pt x="175326" y="1306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1" name="Овал 38"/>
            <p:cNvSpPr/>
            <p:nvPr/>
          </p:nvSpPr>
          <p:spPr>
            <a:xfrm rot="1794600">
              <a:off x="7554960" y="6208920"/>
              <a:ext cx="78840" cy="7416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2" name="Овал 39"/>
            <p:cNvSpPr/>
            <p:nvPr/>
          </p:nvSpPr>
          <p:spPr>
            <a:xfrm rot="1794600">
              <a:off x="7838640" y="6244920"/>
              <a:ext cx="78840" cy="7416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3" name="Овал 40"/>
            <p:cNvSpPr/>
            <p:nvPr/>
          </p:nvSpPr>
          <p:spPr>
            <a:xfrm rot="1794600">
              <a:off x="7930080" y="6511320"/>
              <a:ext cx="78840" cy="7416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4" name="Полилиния 41"/>
            <p:cNvSpPr/>
            <p:nvPr/>
          </p:nvSpPr>
          <p:spPr>
            <a:xfrm rot="1078800">
              <a:off x="7722000" y="5981760"/>
              <a:ext cx="107640" cy="42120"/>
            </a:xfrm>
            <a:custGeom>
              <a:avLst/>
              <a:gdLst/>
              <a:ahLst/>
              <a:rect l="l" t="t" r="r" b="b"/>
              <a:pathLst>
                <a:path w="294034" h="83394">
                  <a:moveTo>
                    <a:pt x="6001" y="47389"/>
                  </a:moveTo>
                  <a:cubicBezTo>
                    <a:pt x="17694" y="35696"/>
                    <a:pt x="105911" y="16285"/>
                    <a:pt x="150017" y="11385"/>
                  </a:cubicBezTo>
                  <a:cubicBezTo>
                    <a:pt x="186021" y="11385"/>
                    <a:pt x="282649" y="0"/>
                    <a:pt x="294034" y="11385"/>
                  </a:cubicBezTo>
                  <a:cubicBezTo>
                    <a:pt x="288033" y="23386"/>
                    <a:pt x="137708" y="77701"/>
                    <a:pt x="114013" y="83394"/>
                  </a:cubicBezTo>
                  <a:cubicBezTo>
                    <a:pt x="78009" y="83394"/>
                    <a:pt x="0" y="59390"/>
                    <a:pt x="6001" y="47389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5" name="Полилиния 42"/>
            <p:cNvSpPr/>
            <p:nvPr/>
          </p:nvSpPr>
          <p:spPr>
            <a:xfrm rot="3329400">
              <a:off x="7966080" y="6089040"/>
              <a:ext cx="89640" cy="52200"/>
            </a:xfrm>
            <a:custGeom>
              <a:avLst/>
              <a:gdLst/>
              <a:ahLst/>
              <a:rect l="l" t="t" r="r" b="b"/>
              <a:pathLst>
                <a:path w="243159" h="101468">
                  <a:moveTo>
                    <a:pt x="12071" y="68167"/>
                  </a:moveTo>
                  <a:cubicBezTo>
                    <a:pt x="24142" y="53672"/>
                    <a:pt x="197827" y="0"/>
                    <a:pt x="220493" y="3761"/>
                  </a:cubicBezTo>
                  <a:cubicBezTo>
                    <a:pt x="243159" y="7522"/>
                    <a:pt x="182806" y="80000"/>
                    <a:pt x="148069" y="90734"/>
                  </a:cubicBezTo>
                  <a:cubicBezTo>
                    <a:pt x="113332" y="101468"/>
                    <a:pt x="0" y="82662"/>
                    <a:pt x="12071" y="68167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6" name="Овал 43"/>
            <p:cNvSpPr/>
            <p:nvPr/>
          </p:nvSpPr>
          <p:spPr>
            <a:xfrm rot="1794600">
              <a:off x="7682760" y="6411240"/>
              <a:ext cx="78840" cy="7416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" name="Полилиния 44"/>
            <p:cNvSpPr/>
            <p:nvPr/>
          </p:nvSpPr>
          <p:spPr>
            <a:xfrm flipH="1" rot="1794600">
              <a:off x="7195320" y="5871960"/>
              <a:ext cx="178200" cy="221760"/>
            </a:xfrm>
            <a:custGeom>
              <a:avLst/>
              <a:gdLst/>
              <a:ahLst/>
              <a:rect l="l" t="t" r="r" b="b"/>
              <a:pathLst>
                <a:path w="1602315" h="979677">
                  <a:moveTo>
                    <a:pt x="950509" y="0"/>
                  </a:moveTo>
                  <a:cubicBezTo>
                    <a:pt x="1192036" y="171995"/>
                    <a:pt x="1602315" y="528661"/>
                    <a:pt x="853232" y="816398"/>
                  </a:cubicBezTo>
                  <a:cubicBezTo>
                    <a:pt x="694090" y="849426"/>
                    <a:pt x="633343" y="925227"/>
                    <a:pt x="0" y="979677"/>
                  </a:cubicBezTo>
                </a:path>
              </a:pathLst>
            </a:cu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8" name="Полилиния 45"/>
            <p:cNvSpPr/>
            <p:nvPr/>
          </p:nvSpPr>
          <p:spPr>
            <a:xfrm flipH="1" flipV="1" rot="1794600">
              <a:off x="7110360" y="6121080"/>
              <a:ext cx="178200" cy="221760"/>
            </a:xfrm>
            <a:custGeom>
              <a:avLst/>
              <a:gdLst/>
              <a:ahLst/>
              <a:rect l="l" t="t" r="r" b="b"/>
              <a:pathLst>
                <a:path w="1602315" h="979677">
                  <a:moveTo>
                    <a:pt x="950509" y="0"/>
                  </a:moveTo>
                  <a:cubicBezTo>
                    <a:pt x="1192036" y="171995"/>
                    <a:pt x="1602315" y="528661"/>
                    <a:pt x="853232" y="816398"/>
                  </a:cubicBezTo>
                  <a:cubicBezTo>
                    <a:pt x="694090" y="849426"/>
                    <a:pt x="633343" y="925227"/>
                    <a:pt x="0" y="979677"/>
                  </a:cubicBezTo>
                </a:path>
              </a:pathLst>
            </a:custGeom>
            <a:noFill/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59" name="Группа 14"/>
            <p:cNvGrpSpPr/>
            <p:nvPr/>
          </p:nvGrpSpPr>
          <p:grpSpPr>
            <a:xfrm>
              <a:off x="7319520" y="6141240"/>
              <a:ext cx="107280" cy="106920"/>
              <a:chOff x="7319520" y="6141240"/>
              <a:chExt cx="107280" cy="106920"/>
            </a:xfrm>
          </p:grpSpPr>
          <p:sp>
            <p:nvSpPr>
              <p:cNvPr id="360" name="Овал 50"/>
              <p:cNvSpPr/>
              <p:nvPr/>
            </p:nvSpPr>
            <p:spPr>
              <a:xfrm rot="1794600">
                <a:off x="7333560" y="6155640"/>
                <a:ext cx="78840" cy="7812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61" name="Овал 13"/>
              <p:cNvSpPr/>
              <p:nvPr/>
            </p:nvSpPr>
            <p:spPr>
              <a:xfrm rot="1794600">
                <a:off x="7334280" y="6160680"/>
                <a:ext cx="31320" cy="39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62" name="Группа 15"/>
            <p:cNvGrpSpPr/>
            <p:nvPr/>
          </p:nvGrpSpPr>
          <p:grpSpPr>
            <a:xfrm>
              <a:off x="7361640" y="6044400"/>
              <a:ext cx="97560" cy="90000"/>
              <a:chOff x="7361640" y="6044400"/>
              <a:chExt cx="97560" cy="90000"/>
            </a:xfrm>
          </p:grpSpPr>
          <p:sp>
            <p:nvSpPr>
              <p:cNvPr id="363" name="Овал 48"/>
              <p:cNvSpPr/>
              <p:nvPr/>
            </p:nvSpPr>
            <p:spPr>
              <a:xfrm rot="1794600">
                <a:off x="7370640" y="6059880"/>
                <a:ext cx="78840" cy="586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ffffff">
                    <a:lumMod val="95000"/>
                  </a:srgb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64" name="Овал 49"/>
              <p:cNvSpPr/>
              <p:nvPr/>
            </p:nvSpPr>
            <p:spPr>
              <a:xfrm rot="1794600">
                <a:off x="7368480" y="6057000"/>
                <a:ext cx="31320" cy="2808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365" name="Прямоугольник 181"/>
          <p:cNvSpPr/>
          <p:nvPr/>
        </p:nvSpPr>
        <p:spPr>
          <a:xfrm>
            <a:off x="2195640" y="526320"/>
            <a:ext cx="5681880" cy="1750320"/>
          </a:xfrm>
          <a:prstGeom prst="rect">
            <a:avLst/>
          </a:prstGeom>
          <a:solidFill>
            <a:srgbClr val="ffffff"/>
          </a:solidFill>
          <a:ln>
            <a:solidFill>
              <a:srgbClr val="f7964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7030a0"/>
                </a:solidFill>
                <a:latin typeface="Times New Roman"/>
              </a:rPr>
              <a:t>Детям дошкольного возраста с ТНР </a:t>
            </a:r>
            <a:r>
              <a:rPr b="0" lang="ru-RU" sz="2000" spc="-1" strike="noStrike">
                <a:solidFill>
                  <a:srgbClr val="7030a0"/>
                </a:solidFill>
                <a:latin typeface="Times New Roman"/>
              </a:rPr>
              <a:t>свойственны нарушения языковых средств общения, незрелость психических процессов       в дальнейшем - затруднения в процессе адаптации к школе, усвоении школьных программ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66" name="Прямоугольник 182"/>
          <p:cNvSpPr/>
          <p:nvPr/>
        </p:nvSpPr>
        <p:spPr>
          <a:xfrm>
            <a:off x="2195640" y="4293000"/>
            <a:ext cx="5681880" cy="1079640"/>
          </a:xfrm>
          <a:prstGeom prst="rect">
            <a:avLst/>
          </a:prstGeom>
          <a:solidFill>
            <a:srgbClr val="ffffff"/>
          </a:solidFill>
          <a:ln>
            <a:solidFill>
              <a:srgbClr val="f7964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метод наглядного моделирования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67" name="Стрелка вниз 183"/>
          <p:cNvSpPr/>
          <p:nvPr/>
        </p:nvSpPr>
        <p:spPr>
          <a:xfrm>
            <a:off x="4883400" y="2307960"/>
            <a:ext cx="287640" cy="359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8" name="Прямоугольник 180"/>
          <p:cNvSpPr/>
          <p:nvPr/>
        </p:nvSpPr>
        <p:spPr>
          <a:xfrm>
            <a:off x="2195640" y="2781000"/>
            <a:ext cx="5700600" cy="1079640"/>
          </a:xfrm>
          <a:prstGeom prst="rect">
            <a:avLst/>
          </a:prstGeom>
          <a:solidFill>
            <a:srgbClr val="ffffff"/>
          </a:solidFill>
          <a:ln>
            <a:solidFill>
              <a:srgbClr val="f7964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9900"/>
                </a:solidFill>
                <a:latin typeface="Times New Roman"/>
              </a:rPr>
              <a:t>поиск новых наиболее продуктивных методов в коррекционно-образовательной деятельности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369" name="Стрелка вниз 186"/>
          <p:cNvSpPr/>
          <p:nvPr/>
        </p:nvSpPr>
        <p:spPr>
          <a:xfrm>
            <a:off x="4860000" y="3861000"/>
            <a:ext cx="287640" cy="359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5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3016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17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18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19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20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21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22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23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24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25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026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3027" name="Группа 5"/>
          <p:cNvGrpSpPr/>
          <p:nvPr/>
        </p:nvGrpSpPr>
        <p:grpSpPr>
          <a:xfrm>
            <a:off x="684360" y="201600"/>
            <a:ext cx="8016480" cy="2685600"/>
            <a:chOff x="684360" y="201600"/>
            <a:chExt cx="8016480" cy="2685600"/>
          </a:xfrm>
        </p:grpSpPr>
        <p:sp>
          <p:nvSpPr>
            <p:cNvPr id="3028" name="Полилиния 3"/>
            <p:cNvSpPr/>
            <p:nvPr/>
          </p:nvSpPr>
          <p:spPr>
            <a:xfrm>
              <a:off x="684360" y="20160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29" name="Полилиния 4"/>
            <p:cNvSpPr/>
            <p:nvPr/>
          </p:nvSpPr>
          <p:spPr>
            <a:xfrm>
              <a:off x="900360" y="373680"/>
              <a:ext cx="7483680" cy="1512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2060"/>
                  </a:solidFill>
                  <a:latin typeface="Times New Roman"/>
                </a:rPr>
                <a:t>«Звуковые рыбки» и «Звуковые дельфинчики»</a:t>
              </a:r>
              <a:endParaRPr b="0" lang="ru-RU" sz="2000" spc="-1" strike="noStrike">
                <a:latin typeface="Arial"/>
              </a:endParaRPr>
            </a:p>
          </p:txBody>
        </p:sp>
      </p:grpSp>
      <p:sp>
        <p:nvSpPr>
          <p:cNvPr id="3030" name="TextBox 7"/>
          <p:cNvSpPr/>
          <p:nvPr/>
        </p:nvSpPr>
        <p:spPr>
          <a:xfrm>
            <a:off x="785880" y="214200"/>
            <a:ext cx="7959240" cy="821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Arial"/>
              </a:rPr>
              <a:t>     </a:t>
            </a:r>
            <a:endParaRPr b="0" lang="ru-RU" sz="4800" spc="-1" strike="noStrike">
              <a:latin typeface="Arial"/>
            </a:endParaRPr>
          </a:p>
        </p:txBody>
      </p:sp>
      <p:grpSp>
        <p:nvGrpSpPr>
          <p:cNvPr id="3031" name="Группа 94"/>
          <p:cNvGrpSpPr/>
          <p:nvPr/>
        </p:nvGrpSpPr>
        <p:grpSpPr>
          <a:xfrm>
            <a:off x="8281080" y="5941440"/>
            <a:ext cx="764280" cy="592920"/>
            <a:chOff x="8281080" y="5941440"/>
            <a:chExt cx="764280" cy="592920"/>
          </a:xfrm>
        </p:grpSpPr>
        <p:sp>
          <p:nvSpPr>
            <p:cNvPr id="3032" name="Полилиния 95"/>
            <p:cNvSpPr/>
            <p:nvPr/>
          </p:nvSpPr>
          <p:spPr>
            <a:xfrm rot="1953000">
              <a:off x="8796600" y="627300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33" name="Полилиния 96"/>
            <p:cNvSpPr/>
            <p:nvPr/>
          </p:nvSpPr>
          <p:spPr>
            <a:xfrm rot="1953000">
              <a:off x="8817480" y="614484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34" name="Полилиния 97"/>
            <p:cNvSpPr/>
            <p:nvPr/>
          </p:nvSpPr>
          <p:spPr>
            <a:xfrm rot="1953000">
              <a:off x="8680680" y="599364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35" name="Полилиния 98"/>
            <p:cNvSpPr/>
            <p:nvPr/>
          </p:nvSpPr>
          <p:spPr>
            <a:xfrm rot="1953000">
              <a:off x="8754120" y="608940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36" name="Полилиния 99"/>
            <p:cNvSpPr/>
            <p:nvPr/>
          </p:nvSpPr>
          <p:spPr>
            <a:xfrm rot="1953000">
              <a:off x="8392680" y="603000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37" name="Полилиния 100"/>
            <p:cNvSpPr/>
            <p:nvPr/>
          </p:nvSpPr>
          <p:spPr>
            <a:xfrm rot="1953000">
              <a:off x="8449200" y="601272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38" name="Полилиния 101"/>
            <p:cNvSpPr/>
            <p:nvPr/>
          </p:nvSpPr>
          <p:spPr>
            <a:xfrm rot="1953000">
              <a:off x="8726760" y="633348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39" name="Полилиния 102"/>
            <p:cNvSpPr/>
            <p:nvPr/>
          </p:nvSpPr>
          <p:spPr>
            <a:xfrm rot="1953000">
              <a:off x="8626680" y="632556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0" name="Полилиния 103"/>
            <p:cNvSpPr/>
            <p:nvPr/>
          </p:nvSpPr>
          <p:spPr>
            <a:xfrm rot="1953000">
              <a:off x="8313840" y="612684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1" name="Полилиния 104"/>
            <p:cNvSpPr/>
            <p:nvPr/>
          </p:nvSpPr>
          <p:spPr>
            <a:xfrm rot="1953000">
              <a:off x="8345880" y="617976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2" name="Полилиния 105"/>
            <p:cNvSpPr/>
            <p:nvPr/>
          </p:nvSpPr>
          <p:spPr>
            <a:xfrm rot="1953000">
              <a:off x="8282520" y="615888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3" name="Полилиния 106"/>
            <p:cNvSpPr/>
            <p:nvPr/>
          </p:nvSpPr>
          <p:spPr>
            <a:xfrm rot="1953000">
              <a:off x="8415720" y="623988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4" name="Полилиния 107"/>
            <p:cNvSpPr/>
            <p:nvPr/>
          </p:nvSpPr>
          <p:spPr>
            <a:xfrm rot="1953000">
              <a:off x="8434800" y="625284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5" name="Полилиния 108"/>
            <p:cNvSpPr/>
            <p:nvPr/>
          </p:nvSpPr>
          <p:spPr>
            <a:xfrm rot="1953000">
              <a:off x="8498520" y="627660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6" name="Полилиния 109"/>
            <p:cNvSpPr/>
            <p:nvPr/>
          </p:nvSpPr>
          <p:spPr>
            <a:xfrm rot="1953000">
              <a:off x="8588520" y="631116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7" name="Полилиния 110"/>
            <p:cNvSpPr/>
            <p:nvPr/>
          </p:nvSpPr>
          <p:spPr>
            <a:xfrm rot="1953000">
              <a:off x="8822160" y="602532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8" name="Полилиния 111"/>
            <p:cNvSpPr/>
            <p:nvPr/>
          </p:nvSpPr>
          <p:spPr>
            <a:xfrm rot="1953000">
              <a:off x="8825400" y="607968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9" name="Полилиния 112"/>
            <p:cNvSpPr/>
            <p:nvPr/>
          </p:nvSpPr>
          <p:spPr>
            <a:xfrm rot="1953000">
              <a:off x="8744400" y="631620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50" name="Полилиния 113"/>
            <p:cNvSpPr/>
            <p:nvPr/>
          </p:nvSpPr>
          <p:spPr>
            <a:xfrm rot="1953000">
              <a:off x="8680680" y="632700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51" name="Полилиния 114"/>
            <p:cNvSpPr/>
            <p:nvPr/>
          </p:nvSpPr>
          <p:spPr>
            <a:xfrm rot="1953000">
              <a:off x="8507520" y="628596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52" name="Овал 115"/>
            <p:cNvSpPr/>
            <p:nvPr/>
          </p:nvSpPr>
          <p:spPr>
            <a:xfrm>
              <a:off x="8548920" y="615888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053" name="Полилиния 4"/>
          <p:cNvSpPr/>
          <p:nvPr/>
        </p:nvSpPr>
        <p:spPr>
          <a:xfrm>
            <a:off x="0" y="5613480"/>
            <a:ext cx="9143640" cy="141588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054" name="Группа 6"/>
          <p:cNvGrpSpPr/>
          <p:nvPr/>
        </p:nvGrpSpPr>
        <p:grpSpPr>
          <a:xfrm>
            <a:off x="2180520" y="5801400"/>
            <a:ext cx="1086840" cy="807480"/>
            <a:chOff x="2180520" y="5801400"/>
            <a:chExt cx="1086840" cy="807480"/>
          </a:xfrm>
        </p:grpSpPr>
        <p:sp>
          <p:nvSpPr>
            <p:cNvPr id="3055" name="Полилиния 7"/>
            <p:cNvSpPr/>
            <p:nvPr/>
          </p:nvSpPr>
          <p:spPr>
            <a:xfrm rot="1953000">
              <a:off x="2915280" y="625392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56" name="Полилиния 8"/>
            <p:cNvSpPr/>
            <p:nvPr/>
          </p:nvSpPr>
          <p:spPr>
            <a:xfrm rot="1953000">
              <a:off x="2945520" y="608076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57" name="Полилиния 9"/>
            <p:cNvSpPr/>
            <p:nvPr/>
          </p:nvSpPr>
          <p:spPr>
            <a:xfrm rot="1953000">
              <a:off x="2750400" y="58791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58" name="Полилиния 10"/>
            <p:cNvSpPr/>
            <p:nvPr/>
          </p:nvSpPr>
          <p:spPr>
            <a:xfrm rot="1953000">
              <a:off x="2853360" y="600768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59" name="Полилиния 11"/>
            <p:cNvSpPr/>
            <p:nvPr/>
          </p:nvSpPr>
          <p:spPr>
            <a:xfrm rot="1953000">
              <a:off x="2338200" y="592776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60" name="Полилиния 12"/>
            <p:cNvSpPr/>
            <p:nvPr/>
          </p:nvSpPr>
          <p:spPr>
            <a:xfrm rot="1953000">
              <a:off x="2417040" y="590472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61" name="Полилиния 13"/>
            <p:cNvSpPr/>
            <p:nvPr/>
          </p:nvSpPr>
          <p:spPr>
            <a:xfrm rot="1953000">
              <a:off x="2815200" y="633312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62" name="Полилиния 14"/>
            <p:cNvSpPr/>
            <p:nvPr/>
          </p:nvSpPr>
          <p:spPr>
            <a:xfrm rot="1953000">
              <a:off x="2672280" y="632376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63" name="Полилиния 15"/>
            <p:cNvSpPr/>
            <p:nvPr/>
          </p:nvSpPr>
          <p:spPr>
            <a:xfrm rot="1953000">
              <a:off x="2224800" y="60584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64" name="Полилиния 16"/>
            <p:cNvSpPr/>
            <p:nvPr/>
          </p:nvSpPr>
          <p:spPr>
            <a:xfrm rot="1953000">
              <a:off x="2272320" y="61282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65" name="Полилиния 17"/>
            <p:cNvSpPr/>
            <p:nvPr/>
          </p:nvSpPr>
          <p:spPr>
            <a:xfrm rot="1953000">
              <a:off x="2180520" y="610164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66" name="Полилиния 18"/>
            <p:cNvSpPr/>
            <p:nvPr/>
          </p:nvSpPr>
          <p:spPr>
            <a:xfrm rot="1953000">
              <a:off x="2370600" y="620964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67" name="Полилиния 19"/>
            <p:cNvSpPr/>
            <p:nvPr/>
          </p:nvSpPr>
          <p:spPr>
            <a:xfrm rot="1953000">
              <a:off x="2397600" y="622548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68" name="Полилиния 20"/>
            <p:cNvSpPr/>
            <p:nvPr/>
          </p:nvSpPr>
          <p:spPr>
            <a:xfrm rot="1953000">
              <a:off x="2488320" y="62586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69" name="Полилиния 21"/>
            <p:cNvSpPr/>
            <p:nvPr/>
          </p:nvSpPr>
          <p:spPr>
            <a:xfrm rot="1953000">
              <a:off x="2618280" y="63046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70" name="Полилиния 22"/>
            <p:cNvSpPr/>
            <p:nvPr/>
          </p:nvSpPr>
          <p:spPr>
            <a:xfrm rot="1953000">
              <a:off x="2952000" y="592200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71" name="Полилиния 23"/>
            <p:cNvSpPr/>
            <p:nvPr/>
          </p:nvSpPr>
          <p:spPr>
            <a:xfrm rot="1953000">
              <a:off x="2954880" y="599364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72" name="Полилиния 24"/>
            <p:cNvSpPr/>
            <p:nvPr/>
          </p:nvSpPr>
          <p:spPr>
            <a:xfrm rot="1953000">
              <a:off x="2840760" y="631260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73" name="Полилиния 25"/>
            <p:cNvSpPr/>
            <p:nvPr/>
          </p:nvSpPr>
          <p:spPr>
            <a:xfrm rot="1953000">
              <a:off x="2750400" y="632700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74" name="Полилиния 26"/>
            <p:cNvSpPr/>
            <p:nvPr/>
          </p:nvSpPr>
          <p:spPr>
            <a:xfrm rot="1953000">
              <a:off x="2500920" y="627120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75" name="Овал 27"/>
            <p:cNvSpPr/>
            <p:nvPr/>
          </p:nvSpPr>
          <p:spPr>
            <a:xfrm>
              <a:off x="2561040" y="610020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076" name="Полилиния 5"/>
          <p:cNvSpPr/>
          <p:nvPr/>
        </p:nvSpPr>
        <p:spPr>
          <a:xfrm flipH="1">
            <a:off x="-720" y="5733360"/>
            <a:ext cx="9143640" cy="129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077" name="Группа 28"/>
          <p:cNvGrpSpPr/>
          <p:nvPr/>
        </p:nvGrpSpPr>
        <p:grpSpPr>
          <a:xfrm>
            <a:off x="6740280" y="6350760"/>
            <a:ext cx="664560" cy="575640"/>
            <a:chOff x="6740280" y="6350760"/>
            <a:chExt cx="664560" cy="575640"/>
          </a:xfrm>
        </p:grpSpPr>
        <p:sp>
          <p:nvSpPr>
            <p:cNvPr id="3078" name="Полилиния 117"/>
            <p:cNvSpPr/>
            <p:nvPr/>
          </p:nvSpPr>
          <p:spPr>
            <a:xfrm rot="1953000">
              <a:off x="7186680" y="66704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79" name="Полилиния 118"/>
            <p:cNvSpPr/>
            <p:nvPr/>
          </p:nvSpPr>
          <p:spPr>
            <a:xfrm rot="1953000">
              <a:off x="7203960" y="65422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80" name="Полилиния 119"/>
            <p:cNvSpPr/>
            <p:nvPr/>
          </p:nvSpPr>
          <p:spPr>
            <a:xfrm rot="1953000">
              <a:off x="7086240" y="63914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81" name="Полилиния 120"/>
            <p:cNvSpPr/>
            <p:nvPr/>
          </p:nvSpPr>
          <p:spPr>
            <a:xfrm rot="1953000">
              <a:off x="7149960" y="64882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82" name="Полилиния 121"/>
            <p:cNvSpPr/>
            <p:nvPr/>
          </p:nvSpPr>
          <p:spPr>
            <a:xfrm rot="1953000">
              <a:off x="6839640" y="64278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83" name="Полилиния 122"/>
            <p:cNvSpPr/>
            <p:nvPr/>
          </p:nvSpPr>
          <p:spPr>
            <a:xfrm rot="1953000">
              <a:off x="6888240" y="641016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84" name="Полилиния 123"/>
            <p:cNvSpPr/>
            <p:nvPr/>
          </p:nvSpPr>
          <p:spPr>
            <a:xfrm rot="1953000">
              <a:off x="7126200" y="67309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85" name="Полилиния 124"/>
            <p:cNvSpPr/>
            <p:nvPr/>
          </p:nvSpPr>
          <p:spPr>
            <a:xfrm rot="1953000">
              <a:off x="7040520" y="67233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86" name="Полилиния 125"/>
            <p:cNvSpPr/>
            <p:nvPr/>
          </p:nvSpPr>
          <p:spPr>
            <a:xfrm rot="1953000">
              <a:off x="6772320" y="65264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87" name="Полилиния 126"/>
            <p:cNvSpPr/>
            <p:nvPr/>
          </p:nvSpPr>
          <p:spPr>
            <a:xfrm rot="1953000">
              <a:off x="6800760" y="65772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88" name="Полилиния 127"/>
            <p:cNvSpPr/>
            <p:nvPr/>
          </p:nvSpPr>
          <p:spPr>
            <a:xfrm rot="1953000">
              <a:off x="6745320" y="655776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89" name="Полилиния 128"/>
            <p:cNvSpPr/>
            <p:nvPr/>
          </p:nvSpPr>
          <p:spPr>
            <a:xfrm rot="1953000">
              <a:off x="6859440" y="66391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90" name="Полилиния 129"/>
            <p:cNvSpPr/>
            <p:nvPr/>
          </p:nvSpPr>
          <p:spPr>
            <a:xfrm rot="1953000">
              <a:off x="6875640" y="66502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91" name="Полилиния 130"/>
            <p:cNvSpPr/>
            <p:nvPr/>
          </p:nvSpPr>
          <p:spPr>
            <a:xfrm rot="1953000">
              <a:off x="6930720" y="66754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92" name="Полилиния 131"/>
            <p:cNvSpPr/>
            <p:nvPr/>
          </p:nvSpPr>
          <p:spPr>
            <a:xfrm rot="1953000">
              <a:off x="7007040" y="67086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93" name="Полилиния 132"/>
            <p:cNvSpPr/>
            <p:nvPr/>
          </p:nvSpPr>
          <p:spPr>
            <a:xfrm rot="1953000">
              <a:off x="7208640" y="64231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94" name="Полилиния 133"/>
            <p:cNvSpPr/>
            <p:nvPr/>
          </p:nvSpPr>
          <p:spPr>
            <a:xfrm rot="1953000">
              <a:off x="7210080" y="64771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95" name="Полилиния 134"/>
            <p:cNvSpPr/>
            <p:nvPr/>
          </p:nvSpPr>
          <p:spPr>
            <a:xfrm rot="1953000">
              <a:off x="7140600" y="67150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96" name="Полилиния 135"/>
            <p:cNvSpPr/>
            <p:nvPr/>
          </p:nvSpPr>
          <p:spPr>
            <a:xfrm rot="1953000">
              <a:off x="7086240" y="67262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97" name="Полилиния 136"/>
            <p:cNvSpPr/>
            <p:nvPr/>
          </p:nvSpPr>
          <p:spPr>
            <a:xfrm rot="1953000">
              <a:off x="6937200" y="66852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98" name="Овал 137"/>
            <p:cNvSpPr/>
            <p:nvPr/>
          </p:nvSpPr>
          <p:spPr>
            <a:xfrm>
              <a:off x="6973560" y="65566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099" name="Группа 50"/>
          <p:cNvGrpSpPr/>
          <p:nvPr/>
        </p:nvGrpSpPr>
        <p:grpSpPr>
          <a:xfrm>
            <a:off x="280800" y="6054840"/>
            <a:ext cx="1079280" cy="811800"/>
            <a:chOff x="280800" y="6054840"/>
            <a:chExt cx="1079280" cy="811800"/>
          </a:xfrm>
        </p:grpSpPr>
        <p:sp>
          <p:nvSpPr>
            <p:cNvPr id="3100" name="Полилиния 96"/>
            <p:cNvSpPr/>
            <p:nvPr/>
          </p:nvSpPr>
          <p:spPr>
            <a:xfrm rot="11745600">
              <a:off x="289440" y="644580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01" name="Полилиния 97"/>
            <p:cNvSpPr/>
            <p:nvPr/>
          </p:nvSpPr>
          <p:spPr>
            <a:xfrm rot="11745600">
              <a:off x="349920" y="650808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02" name="Полилиния 98"/>
            <p:cNvSpPr/>
            <p:nvPr/>
          </p:nvSpPr>
          <p:spPr>
            <a:xfrm rot="11745600">
              <a:off x="667440" y="658908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03" name="Полилиния 99"/>
            <p:cNvSpPr/>
            <p:nvPr/>
          </p:nvSpPr>
          <p:spPr>
            <a:xfrm rot="11745600">
              <a:off x="573840" y="658116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04" name="Полилиния 100"/>
            <p:cNvSpPr/>
            <p:nvPr/>
          </p:nvSpPr>
          <p:spPr>
            <a:xfrm rot="11745600">
              <a:off x="849960" y="654732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05" name="Полилиния 101"/>
            <p:cNvSpPr/>
            <p:nvPr/>
          </p:nvSpPr>
          <p:spPr>
            <a:xfrm rot="11745600">
              <a:off x="772200" y="658440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06" name="Полилиния 102"/>
            <p:cNvSpPr/>
            <p:nvPr/>
          </p:nvSpPr>
          <p:spPr>
            <a:xfrm rot="11745600">
              <a:off x="302400" y="628416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07" name="Полилиния 103"/>
            <p:cNvSpPr/>
            <p:nvPr/>
          </p:nvSpPr>
          <p:spPr>
            <a:xfrm rot="11745600">
              <a:off x="548280" y="612216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08" name="Полилиния 104"/>
            <p:cNvSpPr/>
            <p:nvPr/>
          </p:nvSpPr>
          <p:spPr>
            <a:xfrm rot="11745600">
              <a:off x="903960" y="643680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09" name="Полилиния 105"/>
            <p:cNvSpPr/>
            <p:nvPr/>
          </p:nvSpPr>
          <p:spPr>
            <a:xfrm rot="11745600">
              <a:off x="963000" y="620784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10" name="Полилиния 106"/>
            <p:cNvSpPr/>
            <p:nvPr/>
          </p:nvSpPr>
          <p:spPr>
            <a:xfrm rot="11745600">
              <a:off x="916920" y="634608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11" name="Полилиния 107"/>
            <p:cNvSpPr/>
            <p:nvPr/>
          </p:nvSpPr>
          <p:spPr>
            <a:xfrm rot="11745600">
              <a:off x="902520" y="614772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12" name="Полилиния 108"/>
            <p:cNvSpPr/>
            <p:nvPr/>
          </p:nvSpPr>
          <p:spPr>
            <a:xfrm rot="11745600">
              <a:off x="883080" y="611784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13" name="Полилиния 109"/>
            <p:cNvSpPr/>
            <p:nvPr/>
          </p:nvSpPr>
          <p:spPr>
            <a:xfrm rot="11745600">
              <a:off x="801000" y="607464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14" name="Полилиния 110"/>
            <p:cNvSpPr/>
            <p:nvPr/>
          </p:nvSpPr>
          <p:spPr>
            <a:xfrm rot="11745600">
              <a:off x="649800" y="610452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15" name="Полилиния 111"/>
            <p:cNvSpPr/>
            <p:nvPr/>
          </p:nvSpPr>
          <p:spPr>
            <a:xfrm rot="11745600">
              <a:off x="545040" y="657648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16" name="Полилиния 112"/>
            <p:cNvSpPr/>
            <p:nvPr/>
          </p:nvSpPr>
          <p:spPr>
            <a:xfrm rot="11745600">
              <a:off x="456120" y="656388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17" name="Полилиния 113"/>
            <p:cNvSpPr/>
            <p:nvPr/>
          </p:nvSpPr>
          <p:spPr>
            <a:xfrm rot="11745600">
              <a:off x="289800" y="631440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18" name="Полилиния 114"/>
            <p:cNvSpPr/>
            <p:nvPr/>
          </p:nvSpPr>
          <p:spPr>
            <a:xfrm rot="11745600">
              <a:off x="430560" y="617940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19" name="Полилиния 115"/>
            <p:cNvSpPr/>
            <p:nvPr/>
          </p:nvSpPr>
          <p:spPr>
            <a:xfrm rot="11745600">
              <a:off x="810360" y="616356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20" name="Овал 116"/>
            <p:cNvSpPr/>
            <p:nvPr/>
          </p:nvSpPr>
          <p:spPr>
            <a:xfrm rot="9793200">
              <a:off x="580680" y="634788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121" name="Группа 72"/>
          <p:cNvGrpSpPr/>
          <p:nvPr/>
        </p:nvGrpSpPr>
        <p:grpSpPr>
          <a:xfrm>
            <a:off x="3997800" y="6294600"/>
            <a:ext cx="769680" cy="519120"/>
            <a:chOff x="3997800" y="6294600"/>
            <a:chExt cx="769680" cy="519120"/>
          </a:xfrm>
        </p:grpSpPr>
        <p:sp>
          <p:nvSpPr>
            <p:cNvPr id="3122" name="Полилиния 75"/>
            <p:cNvSpPr/>
            <p:nvPr/>
          </p:nvSpPr>
          <p:spPr>
            <a:xfrm rot="11745600">
              <a:off x="4003920" y="653940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23" name="Полилиния 76"/>
            <p:cNvSpPr/>
            <p:nvPr/>
          </p:nvSpPr>
          <p:spPr>
            <a:xfrm rot="11745600">
              <a:off x="4052880" y="658980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24" name="Полилиния 77"/>
            <p:cNvSpPr/>
            <p:nvPr/>
          </p:nvSpPr>
          <p:spPr>
            <a:xfrm rot="11745600">
              <a:off x="4273920" y="663912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25" name="Полилиния 78"/>
            <p:cNvSpPr/>
            <p:nvPr/>
          </p:nvSpPr>
          <p:spPr>
            <a:xfrm rot="11745600">
              <a:off x="4194360" y="662004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26" name="Полилиния 79"/>
            <p:cNvSpPr/>
            <p:nvPr/>
          </p:nvSpPr>
          <p:spPr>
            <a:xfrm rot="11745600">
              <a:off x="4392360" y="659772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27" name="Полилиния 80"/>
            <p:cNvSpPr/>
            <p:nvPr/>
          </p:nvSpPr>
          <p:spPr>
            <a:xfrm rot="11745600">
              <a:off x="4345200" y="661068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28" name="Полилиния 81"/>
            <p:cNvSpPr/>
            <p:nvPr/>
          </p:nvSpPr>
          <p:spPr>
            <a:xfrm rot="11745600">
              <a:off x="4028040" y="644832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29" name="Полилиния 82"/>
            <p:cNvSpPr/>
            <p:nvPr/>
          </p:nvSpPr>
          <p:spPr>
            <a:xfrm rot="11745600">
              <a:off x="4195800" y="632484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30" name="Полилиния 83"/>
            <p:cNvSpPr/>
            <p:nvPr/>
          </p:nvSpPr>
          <p:spPr>
            <a:xfrm rot="11745600">
              <a:off x="4451400" y="651672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31" name="Полилиния 84"/>
            <p:cNvSpPr/>
            <p:nvPr/>
          </p:nvSpPr>
          <p:spPr>
            <a:xfrm rot="11745600">
              <a:off x="4491000" y="639000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32" name="Полилиния 85"/>
            <p:cNvSpPr/>
            <p:nvPr/>
          </p:nvSpPr>
          <p:spPr>
            <a:xfrm rot="11745600">
              <a:off x="4453560" y="645660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33" name="Полилиния 86"/>
            <p:cNvSpPr/>
            <p:nvPr/>
          </p:nvSpPr>
          <p:spPr>
            <a:xfrm rot="11745600">
              <a:off x="4444920" y="635004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34" name="Полилиния 87"/>
            <p:cNvSpPr/>
            <p:nvPr/>
          </p:nvSpPr>
          <p:spPr>
            <a:xfrm rot="11745600">
              <a:off x="4432320" y="631368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35" name="Полилиния 88"/>
            <p:cNvSpPr/>
            <p:nvPr/>
          </p:nvSpPr>
          <p:spPr>
            <a:xfrm rot="11745600">
              <a:off x="4378680" y="630900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36" name="Полилиния 89"/>
            <p:cNvSpPr/>
            <p:nvPr/>
          </p:nvSpPr>
          <p:spPr>
            <a:xfrm rot="11745600">
              <a:off x="4270680" y="632160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37" name="Полилиния 90"/>
            <p:cNvSpPr/>
            <p:nvPr/>
          </p:nvSpPr>
          <p:spPr>
            <a:xfrm rot="11745600">
              <a:off x="4189680" y="663768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38" name="Полилиния 91"/>
            <p:cNvSpPr/>
            <p:nvPr/>
          </p:nvSpPr>
          <p:spPr>
            <a:xfrm rot="11745600">
              <a:off x="4131000" y="661032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39" name="Полилиния 92"/>
            <p:cNvSpPr/>
            <p:nvPr/>
          </p:nvSpPr>
          <p:spPr>
            <a:xfrm rot="11745600">
              <a:off x="4002120" y="647100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40" name="Полилиния 93"/>
            <p:cNvSpPr/>
            <p:nvPr/>
          </p:nvSpPr>
          <p:spPr>
            <a:xfrm rot="11745600">
              <a:off x="4115160" y="637596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41" name="Полилиния 94"/>
            <p:cNvSpPr/>
            <p:nvPr/>
          </p:nvSpPr>
          <p:spPr>
            <a:xfrm rot="11745600">
              <a:off x="4376880" y="634572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42" name="Овал 95"/>
            <p:cNvSpPr/>
            <p:nvPr/>
          </p:nvSpPr>
          <p:spPr>
            <a:xfrm rot="9793200">
              <a:off x="4206600" y="648036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143" name="Группа 116"/>
          <p:cNvGrpSpPr/>
          <p:nvPr/>
        </p:nvGrpSpPr>
        <p:grpSpPr>
          <a:xfrm>
            <a:off x="5332320" y="5826600"/>
            <a:ext cx="664200" cy="575280"/>
            <a:chOff x="5332320" y="5826600"/>
            <a:chExt cx="664200" cy="575280"/>
          </a:xfrm>
        </p:grpSpPr>
        <p:sp>
          <p:nvSpPr>
            <p:cNvPr id="3144" name="Полилиния 54"/>
            <p:cNvSpPr/>
            <p:nvPr/>
          </p:nvSpPr>
          <p:spPr>
            <a:xfrm rot="1953000">
              <a:off x="5778720" y="614628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45" name="Полилиния 55"/>
            <p:cNvSpPr/>
            <p:nvPr/>
          </p:nvSpPr>
          <p:spPr>
            <a:xfrm rot="1953000">
              <a:off x="5795640" y="601776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46" name="Полилиния 56"/>
            <p:cNvSpPr/>
            <p:nvPr/>
          </p:nvSpPr>
          <p:spPr>
            <a:xfrm rot="1953000">
              <a:off x="5678280" y="586692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47" name="Полилиния 57"/>
            <p:cNvSpPr/>
            <p:nvPr/>
          </p:nvSpPr>
          <p:spPr>
            <a:xfrm rot="1953000">
              <a:off x="5742000" y="596376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48" name="Полилиния 58"/>
            <p:cNvSpPr/>
            <p:nvPr/>
          </p:nvSpPr>
          <p:spPr>
            <a:xfrm rot="1953000">
              <a:off x="5431680" y="590328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49" name="Полилиния 59"/>
            <p:cNvSpPr/>
            <p:nvPr/>
          </p:nvSpPr>
          <p:spPr>
            <a:xfrm rot="1953000">
              <a:off x="5480280" y="588600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50" name="Полилиния 60"/>
            <p:cNvSpPr/>
            <p:nvPr/>
          </p:nvSpPr>
          <p:spPr>
            <a:xfrm rot="1953000">
              <a:off x="5717880" y="620676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51" name="Полилиния 61"/>
            <p:cNvSpPr/>
            <p:nvPr/>
          </p:nvSpPr>
          <p:spPr>
            <a:xfrm rot="1953000">
              <a:off x="5632560" y="619884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52" name="Полилиния 62"/>
            <p:cNvSpPr/>
            <p:nvPr/>
          </p:nvSpPr>
          <p:spPr>
            <a:xfrm rot="1953000">
              <a:off x="5364360" y="600192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53" name="Полилиния 63"/>
            <p:cNvSpPr/>
            <p:nvPr/>
          </p:nvSpPr>
          <p:spPr>
            <a:xfrm rot="1953000">
              <a:off x="5392800" y="605304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54" name="Полилиния 64"/>
            <p:cNvSpPr/>
            <p:nvPr/>
          </p:nvSpPr>
          <p:spPr>
            <a:xfrm rot="1953000">
              <a:off x="5337360" y="603360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55" name="Полилиния 65"/>
            <p:cNvSpPr/>
            <p:nvPr/>
          </p:nvSpPr>
          <p:spPr>
            <a:xfrm rot="1953000">
              <a:off x="5451480" y="611496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56" name="Полилиния 66"/>
            <p:cNvSpPr/>
            <p:nvPr/>
          </p:nvSpPr>
          <p:spPr>
            <a:xfrm rot="1953000">
              <a:off x="5467680" y="612576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57" name="Полилиния 67"/>
            <p:cNvSpPr/>
            <p:nvPr/>
          </p:nvSpPr>
          <p:spPr>
            <a:xfrm rot="1953000">
              <a:off x="5522760" y="615096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58" name="Полилиния 68"/>
            <p:cNvSpPr/>
            <p:nvPr/>
          </p:nvSpPr>
          <p:spPr>
            <a:xfrm rot="1953000">
              <a:off x="5599080" y="618444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59" name="Полилиния 69"/>
            <p:cNvSpPr/>
            <p:nvPr/>
          </p:nvSpPr>
          <p:spPr>
            <a:xfrm rot="1953000">
              <a:off x="5800680" y="589860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60" name="Полилиния 70"/>
            <p:cNvSpPr/>
            <p:nvPr/>
          </p:nvSpPr>
          <p:spPr>
            <a:xfrm rot="1953000">
              <a:off x="5802120" y="595296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61" name="Полилиния 71"/>
            <p:cNvSpPr/>
            <p:nvPr/>
          </p:nvSpPr>
          <p:spPr>
            <a:xfrm rot="1953000">
              <a:off x="5732640" y="619092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62" name="Полилиния 72"/>
            <p:cNvSpPr/>
            <p:nvPr/>
          </p:nvSpPr>
          <p:spPr>
            <a:xfrm rot="1953000">
              <a:off x="5678280" y="620208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63" name="Полилиния 73"/>
            <p:cNvSpPr/>
            <p:nvPr/>
          </p:nvSpPr>
          <p:spPr>
            <a:xfrm rot="1953000">
              <a:off x="5529240" y="616068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64" name="Овал 74"/>
            <p:cNvSpPr/>
            <p:nvPr/>
          </p:nvSpPr>
          <p:spPr>
            <a:xfrm>
              <a:off x="5565600" y="603252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165" name="Rectangle 1"/>
          <p:cNvSpPr/>
          <p:nvPr/>
        </p:nvSpPr>
        <p:spPr>
          <a:xfrm>
            <a:off x="2227320" y="1892880"/>
            <a:ext cx="6264000" cy="1616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3166" name="Рисунок 180" descr="C:\Users\Натали\Downloads\20221121_103532.jpg"/>
          <p:cNvPicPr/>
          <p:nvPr/>
        </p:nvPicPr>
        <p:blipFill>
          <a:blip r:embed="rId1"/>
          <a:stretch/>
        </p:blipFill>
        <p:spPr>
          <a:xfrm>
            <a:off x="3183840" y="1886040"/>
            <a:ext cx="2972160" cy="221544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3167" name="Рисунок 181" descr="C:\Users\Натали\Downloads\IMG-745150d4a94ac90c0cccedbb37822a02-V.jpg"/>
          <p:cNvPicPr/>
          <p:nvPr/>
        </p:nvPicPr>
        <p:blipFill>
          <a:blip r:embed="rId2"/>
          <a:stretch/>
        </p:blipFill>
        <p:spPr>
          <a:xfrm>
            <a:off x="595800" y="2718720"/>
            <a:ext cx="2296800" cy="321084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3168" name="Рисунок 182" descr="C:\Users\Натали\Downloads\20221019_115030 (1).jpg"/>
          <p:cNvPicPr/>
          <p:nvPr/>
        </p:nvPicPr>
        <p:blipFill>
          <a:blip r:embed="rId3"/>
          <a:stretch/>
        </p:blipFill>
        <p:spPr>
          <a:xfrm rot="5400000">
            <a:off x="5873760" y="3285000"/>
            <a:ext cx="3239280" cy="233352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9" name="Группа 9"/>
          <p:cNvGrpSpPr/>
          <p:nvPr/>
        </p:nvGrpSpPr>
        <p:grpSpPr>
          <a:xfrm>
            <a:off x="3643200" y="-124920"/>
            <a:ext cx="1718280" cy="1782360"/>
            <a:chOff x="3643200" y="-124920"/>
            <a:chExt cx="1718280" cy="1782360"/>
          </a:xfrm>
        </p:grpSpPr>
        <p:sp>
          <p:nvSpPr>
            <p:cNvPr id="3170" name="Полилиния 10"/>
            <p:cNvSpPr/>
            <p:nvPr/>
          </p:nvSpPr>
          <p:spPr>
            <a:xfrm rot="20265600">
              <a:off x="3998160" y="-6948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71" name="Полилиния 11"/>
            <p:cNvSpPr/>
            <p:nvPr/>
          </p:nvSpPr>
          <p:spPr>
            <a:xfrm rot="17303400">
              <a:off x="3810960" y="22068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72" name="Полилиния 12"/>
            <p:cNvSpPr/>
            <p:nvPr/>
          </p:nvSpPr>
          <p:spPr>
            <a:xfrm flipH="1" rot="3222000">
              <a:off x="4707720" y="1440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73" name="Полилиния 13"/>
            <p:cNvSpPr/>
            <p:nvPr/>
          </p:nvSpPr>
          <p:spPr>
            <a:xfrm flipV="1" rot="2050800">
              <a:off x="3850560" y="78084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74" name="Полилиния 14"/>
            <p:cNvSpPr/>
            <p:nvPr/>
          </p:nvSpPr>
          <p:spPr>
            <a:xfrm flipH="1" flipV="1" rot="21098400">
              <a:off x="4424040" y="93960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75" name="Полилиния 15"/>
            <p:cNvSpPr/>
            <p:nvPr/>
          </p:nvSpPr>
          <p:spPr>
            <a:xfrm flipH="1" rot="7492200">
              <a:off x="4749480" y="76068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76" name="Полилиния 16"/>
            <p:cNvSpPr/>
            <p:nvPr/>
          </p:nvSpPr>
          <p:spPr>
            <a:xfrm flipV="1" rot="15698400">
              <a:off x="4858200" y="51480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77" name="Полилиния 17"/>
            <p:cNvSpPr/>
            <p:nvPr/>
          </p:nvSpPr>
          <p:spPr>
            <a:xfrm rot="15698400">
              <a:off x="3878640" y="55800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78" name="Полилиния 18"/>
            <p:cNvSpPr/>
            <p:nvPr/>
          </p:nvSpPr>
          <p:spPr>
            <a:xfrm rot="12247800">
              <a:off x="4273560" y="99396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79" name="Полилиния 19"/>
            <p:cNvSpPr/>
            <p:nvPr/>
          </p:nvSpPr>
          <p:spPr>
            <a:xfrm flipV="1" rot="10800000">
              <a:off x="4430520" y="-9792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180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3181" name="Группа 5"/>
          <p:cNvGrpSpPr/>
          <p:nvPr/>
        </p:nvGrpSpPr>
        <p:grpSpPr>
          <a:xfrm>
            <a:off x="684360" y="201600"/>
            <a:ext cx="8016480" cy="2685600"/>
            <a:chOff x="684360" y="201600"/>
            <a:chExt cx="8016480" cy="2685600"/>
          </a:xfrm>
        </p:grpSpPr>
        <p:sp>
          <p:nvSpPr>
            <p:cNvPr id="3182" name="Полилиния 3"/>
            <p:cNvSpPr/>
            <p:nvPr/>
          </p:nvSpPr>
          <p:spPr>
            <a:xfrm>
              <a:off x="684360" y="20160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83" name="Полилиния 4"/>
            <p:cNvSpPr/>
            <p:nvPr/>
          </p:nvSpPr>
          <p:spPr>
            <a:xfrm>
              <a:off x="900360" y="621000"/>
              <a:ext cx="7487280" cy="1656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184" name="TextBox 7"/>
          <p:cNvSpPr/>
          <p:nvPr/>
        </p:nvSpPr>
        <p:spPr>
          <a:xfrm>
            <a:off x="785880" y="214200"/>
            <a:ext cx="7959240" cy="821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Arial"/>
              </a:rPr>
              <a:t>    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3185" name="Полилиния 24"/>
          <p:cNvSpPr/>
          <p:nvPr/>
        </p:nvSpPr>
        <p:spPr>
          <a:xfrm>
            <a:off x="0" y="5373360"/>
            <a:ext cx="9143640" cy="148428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186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3187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88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89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90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91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92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93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94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95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96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97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98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99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00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01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02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03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04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05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06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07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208" name="Полилиния 4"/>
          <p:cNvSpPr/>
          <p:nvPr/>
        </p:nvSpPr>
        <p:spPr>
          <a:xfrm>
            <a:off x="0" y="5373360"/>
            <a:ext cx="9143640" cy="165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209" name="Группа 6"/>
          <p:cNvGrpSpPr/>
          <p:nvPr/>
        </p:nvGrpSpPr>
        <p:grpSpPr>
          <a:xfrm>
            <a:off x="2268720" y="5943240"/>
            <a:ext cx="1086480" cy="807480"/>
            <a:chOff x="2268720" y="5943240"/>
            <a:chExt cx="1086480" cy="807480"/>
          </a:xfrm>
        </p:grpSpPr>
        <p:sp>
          <p:nvSpPr>
            <p:cNvPr id="3210" name="Полилиния 7"/>
            <p:cNvSpPr/>
            <p:nvPr/>
          </p:nvSpPr>
          <p:spPr>
            <a:xfrm rot="1953000">
              <a:off x="3003480" y="63957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11" name="Полилиния 8"/>
            <p:cNvSpPr/>
            <p:nvPr/>
          </p:nvSpPr>
          <p:spPr>
            <a:xfrm rot="1953000">
              <a:off x="3033360" y="62226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12" name="Полилиния 9"/>
            <p:cNvSpPr/>
            <p:nvPr/>
          </p:nvSpPr>
          <p:spPr>
            <a:xfrm rot="1953000">
              <a:off x="2838240" y="60213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13" name="Полилиния 10"/>
            <p:cNvSpPr/>
            <p:nvPr/>
          </p:nvSpPr>
          <p:spPr>
            <a:xfrm rot="1953000">
              <a:off x="2941560" y="61495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14" name="Полилиния 11"/>
            <p:cNvSpPr/>
            <p:nvPr/>
          </p:nvSpPr>
          <p:spPr>
            <a:xfrm rot="1953000">
              <a:off x="2426040" y="60696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15" name="Полилиния 12"/>
            <p:cNvSpPr/>
            <p:nvPr/>
          </p:nvSpPr>
          <p:spPr>
            <a:xfrm rot="1953000">
              <a:off x="2505240" y="60465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16" name="Полилиния 13"/>
            <p:cNvSpPr/>
            <p:nvPr/>
          </p:nvSpPr>
          <p:spPr>
            <a:xfrm rot="1953000">
              <a:off x="2903400" y="64749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17" name="Полилиния 14"/>
            <p:cNvSpPr/>
            <p:nvPr/>
          </p:nvSpPr>
          <p:spPr>
            <a:xfrm rot="1953000">
              <a:off x="2760480" y="64656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18" name="Полилиния 15"/>
            <p:cNvSpPr/>
            <p:nvPr/>
          </p:nvSpPr>
          <p:spPr>
            <a:xfrm rot="1953000">
              <a:off x="2312640" y="62006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19" name="Полилиния 16"/>
            <p:cNvSpPr/>
            <p:nvPr/>
          </p:nvSpPr>
          <p:spPr>
            <a:xfrm rot="1953000">
              <a:off x="2360520" y="62704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20" name="Полилиния 17"/>
            <p:cNvSpPr/>
            <p:nvPr/>
          </p:nvSpPr>
          <p:spPr>
            <a:xfrm rot="1953000">
              <a:off x="2268720" y="624348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21" name="Полилиния 18"/>
            <p:cNvSpPr/>
            <p:nvPr/>
          </p:nvSpPr>
          <p:spPr>
            <a:xfrm rot="1953000">
              <a:off x="2458800" y="63514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22" name="Полилиния 19"/>
            <p:cNvSpPr/>
            <p:nvPr/>
          </p:nvSpPr>
          <p:spPr>
            <a:xfrm rot="1953000">
              <a:off x="2485800" y="63673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23" name="Полилиния 20"/>
            <p:cNvSpPr/>
            <p:nvPr/>
          </p:nvSpPr>
          <p:spPr>
            <a:xfrm rot="1953000">
              <a:off x="2576520" y="64008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24" name="Полилиния 21"/>
            <p:cNvSpPr/>
            <p:nvPr/>
          </p:nvSpPr>
          <p:spPr>
            <a:xfrm rot="1953000">
              <a:off x="2706480" y="64468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25" name="Полилиния 22"/>
            <p:cNvSpPr/>
            <p:nvPr/>
          </p:nvSpPr>
          <p:spPr>
            <a:xfrm rot="1953000">
              <a:off x="3040200" y="60638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26" name="Полилиния 23"/>
            <p:cNvSpPr/>
            <p:nvPr/>
          </p:nvSpPr>
          <p:spPr>
            <a:xfrm rot="1953000">
              <a:off x="3043080" y="61354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27" name="Полилиния 24"/>
            <p:cNvSpPr/>
            <p:nvPr/>
          </p:nvSpPr>
          <p:spPr>
            <a:xfrm rot="1953000">
              <a:off x="2928960" y="64544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28" name="Полилиния 25"/>
            <p:cNvSpPr/>
            <p:nvPr/>
          </p:nvSpPr>
          <p:spPr>
            <a:xfrm rot="1953000">
              <a:off x="2838240" y="64688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29" name="Полилиния 26"/>
            <p:cNvSpPr/>
            <p:nvPr/>
          </p:nvSpPr>
          <p:spPr>
            <a:xfrm rot="1953000">
              <a:off x="2589120" y="64130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30" name="Овал 27"/>
            <p:cNvSpPr/>
            <p:nvPr/>
          </p:nvSpPr>
          <p:spPr>
            <a:xfrm>
              <a:off x="2649240" y="62420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231" name="Полилиния 5"/>
          <p:cNvSpPr/>
          <p:nvPr/>
        </p:nvSpPr>
        <p:spPr>
          <a:xfrm flipH="1">
            <a:off x="-720" y="5733360"/>
            <a:ext cx="9143640" cy="129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232" name="Группа 28"/>
          <p:cNvGrpSpPr/>
          <p:nvPr/>
        </p:nvGrpSpPr>
        <p:grpSpPr>
          <a:xfrm>
            <a:off x="5935320" y="6052320"/>
            <a:ext cx="664560" cy="575280"/>
            <a:chOff x="5935320" y="6052320"/>
            <a:chExt cx="664560" cy="575280"/>
          </a:xfrm>
        </p:grpSpPr>
        <p:sp>
          <p:nvSpPr>
            <p:cNvPr id="3233" name="Полилиния 117"/>
            <p:cNvSpPr/>
            <p:nvPr/>
          </p:nvSpPr>
          <p:spPr>
            <a:xfrm rot="1953000">
              <a:off x="6381720" y="63716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34" name="Полилиния 118"/>
            <p:cNvSpPr/>
            <p:nvPr/>
          </p:nvSpPr>
          <p:spPr>
            <a:xfrm rot="1953000">
              <a:off x="6399000" y="62434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35" name="Полилиния 119"/>
            <p:cNvSpPr/>
            <p:nvPr/>
          </p:nvSpPr>
          <p:spPr>
            <a:xfrm rot="1953000">
              <a:off x="6281640" y="60926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36" name="Полилиния 120"/>
            <p:cNvSpPr/>
            <p:nvPr/>
          </p:nvSpPr>
          <p:spPr>
            <a:xfrm rot="1953000">
              <a:off x="6345000" y="61894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37" name="Полилиния 121"/>
            <p:cNvSpPr/>
            <p:nvPr/>
          </p:nvSpPr>
          <p:spPr>
            <a:xfrm rot="1953000">
              <a:off x="6035040" y="61290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38" name="Полилиния 122"/>
            <p:cNvSpPr/>
            <p:nvPr/>
          </p:nvSpPr>
          <p:spPr>
            <a:xfrm rot="1953000">
              <a:off x="6083280" y="6111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39" name="Полилиния 123"/>
            <p:cNvSpPr/>
            <p:nvPr/>
          </p:nvSpPr>
          <p:spPr>
            <a:xfrm rot="1953000">
              <a:off x="6321240" y="64321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40" name="Полилиния 124"/>
            <p:cNvSpPr/>
            <p:nvPr/>
          </p:nvSpPr>
          <p:spPr>
            <a:xfrm rot="1953000">
              <a:off x="6235560" y="64245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41" name="Полилиния 125"/>
            <p:cNvSpPr/>
            <p:nvPr/>
          </p:nvSpPr>
          <p:spPr>
            <a:xfrm rot="1953000">
              <a:off x="5967360" y="62276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42" name="Полилиния 126"/>
            <p:cNvSpPr/>
            <p:nvPr/>
          </p:nvSpPr>
          <p:spPr>
            <a:xfrm rot="1953000">
              <a:off x="5996160" y="62784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43" name="Полилиния 127"/>
            <p:cNvSpPr/>
            <p:nvPr/>
          </p:nvSpPr>
          <p:spPr>
            <a:xfrm rot="1953000">
              <a:off x="5940360" y="6259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44" name="Полилиния 128"/>
            <p:cNvSpPr/>
            <p:nvPr/>
          </p:nvSpPr>
          <p:spPr>
            <a:xfrm rot="1953000">
              <a:off x="6054840" y="63403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45" name="Полилиния 129"/>
            <p:cNvSpPr/>
            <p:nvPr/>
          </p:nvSpPr>
          <p:spPr>
            <a:xfrm rot="1953000">
              <a:off x="6070680" y="63514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46" name="Полилиния 130"/>
            <p:cNvSpPr/>
            <p:nvPr/>
          </p:nvSpPr>
          <p:spPr>
            <a:xfrm rot="1953000">
              <a:off x="6126120" y="63766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47" name="Полилиния 131"/>
            <p:cNvSpPr/>
            <p:nvPr/>
          </p:nvSpPr>
          <p:spPr>
            <a:xfrm rot="1953000">
              <a:off x="6202080" y="64098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48" name="Полилиния 132"/>
            <p:cNvSpPr/>
            <p:nvPr/>
          </p:nvSpPr>
          <p:spPr>
            <a:xfrm rot="1953000">
              <a:off x="6403680" y="61243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49" name="Полилиния 133"/>
            <p:cNvSpPr/>
            <p:nvPr/>
          </p:nvSpPr>
          <p:spPr>
            <a:xfrm rot="1953000">
              <a:off x="6405480" y="61783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50" name="Полилиния 134"/>
            <p:cNvSpPr/>
            <p:nvPr/>
          </p:nvSpPr>
          <p:spPr>
            <a:xfrm rot="1953000">
              <a:off x="6335640" y="64162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51" name="Полилиния 135"/>
            <p:cNvSpPr/>
            <p:nvPr/>
          </p:nvSpPr>
          <p:spPr>
            <a:xfrm rot="1953000">
              <a:off x="6281640" y="64274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52" name="Полилиния 136"/>
            <p:cNvSpPr/>
            <p:nvPr/>
          </p:nvSpPr>
          <p:spPr>
            <a:xfrm rot="1953000">
              <a:off x="6132600" y="63864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53" name="Овал 137"/>
            <p:cNvSpPr/>
            <p:nvPr/>
          </p:nvSpPr>
          <p:spPr>
            <a:xfrm>
              <a:off x="6168960" y="62578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254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3255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56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57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58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59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60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61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62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63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64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65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66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67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68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69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70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71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72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73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74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75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276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3277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78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79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80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81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82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83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84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85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86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87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88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89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90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91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92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93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94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95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96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97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298" name="Группа 116"/>
          <p:cNvGrpSpPr/>
          <p:nvPr/>
        </p:nvGrpSpPr>
        <p:grpSpPr>
          <a:xfrm>
            <a:off x="4998960" y="5404320"/>
            <a:ext cx="664200" cy="575640"/>
            <a:chOff x="4998960" y="5404320"/>
            <a:chExt cx="664200" cy="575640"/>
          </a:xfrm>
        </p:grpSpPr>
        <p:sp>
          <p:nvSpPr>
            <p:cNvPr id="3299" name="Полилиния 54"/>
            <p:cNvSpPr/>
            <p:nvPr/>
          </p:nvSpPr>
          <p:spPr>
            <a:xfrm rot="1953000">
              <a:off x="5445000" y="572400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00" name="Полилиния 55"/>
            <p:cNvSpPr/>
            <p:nvPr/>
          </p:nvSpPr>
          <p:spPr>
            <a:xfrm rot="1953000">
              <a:off x="5462280" y="559584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01" name="Полилиния 56"/>
            <p:cNvSpPr/>
            <p:nvPr/>
          </p:nvSpPr>
          <p:spPr>
            <a:xfrm rot="1953000">
              <a:off x="5344920" y="544500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02" name="Полилиния 57"/>
            <p:cNvSpPr/>
            <p:nvPr/>
          </p:nvSpPr>
          <p:spPr>
            <a:xfrm rot="1953000">
              <a:off x="5408640" y="554184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03" name="Полилиния 58"/>
            <p:cNvSpPr/>
            <p:nvPr/>
          </p:nvSpPr>
          <p:spPr>
            <a:xfrm rot="1953000">
              <a:off x="5098320" y="548136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04" name="Полилиния 59"/>
            <p:cNvSpPr/>
            <p:nvPr/>
          </p:nvSpPr>
          <p:spPr>
            <a:xfrm rot="1953000">
              <a:off x="5146920" y="5463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05" name="Полилиния 60"/>
            <p:cNvSpPr/>
            <p:nvPr/>
          </p:nvSpPr>
          <p:spPr>
            <a:xfrm rot="1953000">
              <a:off x="5384520" y="578448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06" name="Полилиния 61"/>
            <p:cNvSpPr/>
            <p:nvPr/>
          </p:nvSpPr>
          <p:spPr>
            <a:xfrm rot="1953000">
              <a:off x="5299200" y="577692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07" name="Полилиния 62"/>
            <p:cNvSpPr/>
            <p:nvPr/>
          </p:nvSpPr>
          <p:spPr>
            <a:xfrm rot="1953000">
              <a:off x="5030640" y="558000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08" name="Полилиния 63"/>
            <p:cNvSpPr/>
            <p:nvPr/>
          </p:nvSpPr>
          <p:spPr>
            <a:xfrm rot="1953000">
              <a:off x="5059440" y="563076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09" name="Полилиния 64"/>
            <p:cNvSpPr/>
            <p:nvPr/>
          </p:nvSpPr>
          <p:spPr>
            <a:xfrm rot="1953000">
              <a:off x="5004000" y="5611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10" name="Полилиния 65"/>
            <p:cNvSpPr/>
            <p:nvPr/>
          </p:nvSpPr>
          <p:spPr>
            <a:xfrm rot="1953000">
              <a:off x="5118120" y="569268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11" name="Полилиния 66"/>
            <p:cNvSpPr/>
            <p:nvPr/>
          </p:nvSpPr>
          <p:spPr>
            <a:xfrm rot="1953000">
              <a:off x="5133960" y="570384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12" name="Полилиния 67"/>
            <p:cNvSpPr/>
            <p:nvPr/>
          </p:nvSpPr>
          <p:spPr>
            <a:xfrm rot="1953000">
              <a:off x="5189400" y="572904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13" name="Полилиния 68"/>
            <p:cNvSpPr/>
            <p:nvPr/>
          </p:nvSpPr>
          <p:spPr>
            <a:xfrm rot="1953000">
              <a:off x="5265360" y="576216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14" name="Полилиния 69"/>
            <p:cNvSpPr/>
            <p:nvPr/>
          </p:nvSpPr>
          <p:spPr>
            <a:xfrm rot="1953000">
              <a:off x="5467320" y="547668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15" name="Полилиния 70"/>
            <p:cNvSpPr/>
            <p:nvPr/>
          </p:nvSpPr>
          <p:spPr>
            <a:xfrm rot="1953000">
              <a:off x="5468760" y="553068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16" name="Полилиния 71"/>
            <p:cNvSpPr/>
            <p:nvPr/>
          </p:nvSpPr>
          <p:spPr>
            <a:xfrm rot="1953000">
              <a:off x="5398920" y="576864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17" name="Полилиния 72"/>
            <p:cNvSpPr/>
            <p:nvPr/>
          </p:nvSpPr>
          <p:spPr>
            <a:xfrm rot="1953000">
              <a:off x="5344920" y="577980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18" name="Полилиния 73"/>
            <p:cNvSpPr/>
            <p:nvPr/>
          </p:nvSpPr>
          <p:spPr>
            <a:xfrm rot="1953000">
              <a:off x="5195880" y="573876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19" name="Овал 74"/>
            <p:cNvSpPr/>
            <p:nvPr/>
          </p:nvSpPr>
          <p:spPr>
            <a:xfrm>
              <a:off x="5232240" y="561024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320" name="Rectangle 1"/>
          <p:cNvSpPr/>
          <p:nvPr/>
        </p:nvSpPr>
        <p:spPr>
          <a:xfrm>
            <a:off x="2227320" y="1892880"/>
            <a:ext cx="6264000" cy="1616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3321" name="Рисунок 183" descr="C:\Users\Натали\Downloads\20221110_095011.jpg"/>
          <p:cNvPicPr/>
          <p:nvPr/>
        </p:nvPicPr>
        <p:blipFill>
          <a:blip r:embed="rId1"/>
          <a:stretch/>
        </p:blipFill>
        <p:spPr>
          <a:xfrm rot="5400000">
            <a:off x="457920" y="775800"/>
            <a:ext cx="3017880" cy="277740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3322" name="Рисунок 184" descr="C:\Users\Натали\Downloads\20221102_095434.jpg"/>
          <p:cNvPicPr/>
          <p:nvPr/>
        </p:nvPicPr>
        <p:blipFill>
          <a:blip r:embed="rId2"/>
          <a:stretch/>
        </p:blipFill>
        <p:spPr>
          <a:xfrm>
            <a:off x="3438720" y="3887640"/>
            <a:ext cx="2511360" cy="286020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3323" name="Рисунок 185" descr="C:\Users\Натали\Downloads\20221012_100650 (1).jpg"/>
          <p:cNvPicPr/>
          <p:nvPr/>
        </p:nvPicPr>
        <p:blipFill>
          <a:blip r:embed="rId3"/>
          <a:stretch/>
        </p:blipFill>
        <p:spPr>
          <a:xfrm rot="5400000">
            <a:off x="5930280" y="795240"/>
            <a:ext cx="2968920" cy="2787480"/>
          </a:xfrm>
          <a:prstGeom prst="rect">
            <a:avLst/>
          </a:prstGeom>
          <a:ln w="0">
            <a:solidFill>
              <a:srgbClr val="7030a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4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3325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26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27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28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29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30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31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32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33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34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335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3336" name="Группа 5"/>
          <p:cNvGrpSpPr/>
          <p:nvPr/>
        </p:nvGrpSpPr>
        <p:grpSpPr>
          <a:xfrm>
            <a:off x="684360" y="201600"/>
            <a:ext cx="8016480" cy="2685600"/>
            <a:chOff x="684360" y="201600"/>
            <a:chExt cx="8016480" cy="2685600"/>
          </a:xfrm>
        </p:grpSpPr>
        <p:sp>
          <p:nvSpPr>
            <p:cNvPr id="3337" name="Полилиния 3"/>
            <p:cNvSpPr/>
            <p:nvPr/>
          </p:nvSpPr>
          <p:spPr>
            <a:xfrm>
              <a:off x="684360" y="20160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38" name="Полилиния 4"/>
            <p:cNvSpPr/>
            <p:nvPr/>
          </p:nvSpPr>
          <p:spPr>
            <a:xfrm>
              <a:off x="900360" y="621000"/>
              <a:ext cx="7487280" cy="1656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339" name="TextBox 7"/>
          <p:cNvSpPr/>
          <p:nvPr/>
        </p:nvSpPr>
        <p:spPr>
          <a:xfrm>
            <a:off x="785880" y="214200"/>
            <a:ext cx="7959240" cy="821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Arial"/>
              </a:rPr>
              <a:t>    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3340" name="Полилиния 24"/>
          <p:cNvSpPr/>
          <p:nvPr/>
        </p:nvSpPr>
        <p:spPr>
          <a:xfrm>
            <a:off x="0" y="5500440"/>
            <a:ext cx="9143640" cy="135720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341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3342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43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44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45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46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47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48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49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50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51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52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53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54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55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56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57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58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59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60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61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62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363" name="Полилиния 4"/>
          <p:cNvSpPr/>
          <p:nvPr/>
        </p:nvSpPr>
        <p:spPr>
          <a:xfrm>
            <a:off x="0" y="5797440"/>
            <a:ext cx="9143640" cy="123156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364" name="Группа 6"/>
          <p:cNvGrpSpPr/>
          <p:nvPr/>
        </p:nvGrpSpPr>
        <p:grpSpPr>
          <a:xfrm>
            <a:off x="2268720" y="5943240"/>
            <a:ext cx="1086480" cy="807480"/>
            <a:chOff x="2268720" y="5943240"/>
            <a:chExt cx="1086480" cy="807480"/>
          </a:xfrm>
        </p:grpSpPr>
        <p:sp>
          <p:nvSpPr>
            <p:cNvPr id="3365" name="Полилиния 7"/>
            <p:cNvSpPr/>
            <p:nvPr/>
          </p:nvSpPr>
          <p:spPr>
            <a:xfrm rot="1953000">
              <a:off x="3003480" y="63957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66" name="Полилиния 8"/>
            <p:cNvSpPr/>
            <p:nvPr/>
          </p:nvSpPr>
          <p:spPr>
            <a:xfrm rot="1953000">
              <a:off x="3033360" y="62226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67" name="Полилиния 9"/>
            <p:cNvSpPr/>
            <p:nvPr/>
          </p:nvSpPr>
          <p:spPr>
            <a:xfrm rot="1953000">
              <a:off x="2838240" y="60213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68" name="Полилиния 10"/>
            <p:cNvSpPr/>
            <p:nvPr/>
          </p:nvSpPr>
          <p:spPr>
            <a:xfrm rot="1953000">
              <a:off x="2941560" y="61495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69" name="Полилиния 11"/>
            <p:cNvSpPr/>
            <p:nvPr/>
          </p:nvSpPr>
          <p:spPr>
            <a:xfrm rot="1953000">
              <a:off x="2426040" y="60696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70" name="Полилиния 12"/>
            <p:cNvSpPr/>
            <p:nvPr/>
          </p:nvSpPr>
          <p:spPr>
            <a:xfrm rot="1953000">
              <a:off x="2505240" y="60465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71" name="Полилиния 13"/>
            <p:cNvSpPr/>
            <p:nvPr/>
          </p:nvSpPr>
          <p:spPr>
            <a:xfrm rot="1953000">
              <a:off x="2903400" y="64749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72" name="Полилиния 14"/>
            <p:cNvSpPr/>
            <p:nvPr/>
          </p:nvSpPr>
          <p:spPr>
            <a:xfrm rot="1953000">
              <a:off x="2760480" y="64656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73" name="Полилиния 15"/>
            <p:cNvSpPr/>
            <p:nvPr/>
          </p:nvSpPr>
          <p:spPr>
            <a:xfrm rot="1953000">
              <a:off x="2312640" y="62006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74" name="Полилиния 16"/>
            <p:cNvSpPr/>
            <p:nvPr/>
          </p:nvSpPr>
          <p:spPr>
            <a:xfrm rot="1953000">
              <a:off x="2360520" y="62704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75" name="Полилиния 17"/>
            <p:cNvSpPr/>
            <p:nvPr/>
          </p:nvSpPr>
          <p:spPr>
            <a:xfrm rot="1953000">
              <a:off x="2268720" y="624348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76" name="Полилиния 18"/>
            <p:cNvSpPr/>
            <p:nvPr/>
          </p:nvSpPr>
          <p:spPr>
            <a:xfrm rot="1953000">
              <a:off x="2458800" y="63514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77" name="Полилиния 19"/>
            <p:cNvSpPr/>
            <p:nvPr/>
          </p:nvSpPr>
          <p:spPr>
            <a:xfrm rot="1953000">
              <a:off x="2485800" y="63673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78" name="Полилиния 20"/>
            <p:cNvSpPr/>
            <p:nvPr/>
          </p:nvSpPr>
          <p:spPr>
            <a:xfrm rot="1953000">
              <a:off x="2576520" y="64008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79" name="Полилиния 21"/>
            <p:cNvSpPr/>
            <p:nvPr/>
          </p:nvSpPr>
          <p:spPr>
            <a:xfrm rot="1953000">
              <a:off x="2706480" y="64468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80" name="Полилиния 22"/>
            <p:cNvSpPr/>
            <p:nvPr/>
          </p:nvSpPr>
          <p:spPr>
            <a:xfrm rot="1953000">
              <a:off x="3040200" y="60638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81" name="Полилиния 23"/>
            <p:cNvSpPr/>
            <p:nvPr/>
          </p:nvSpPr>
          <p:spPr>
            <a:xfrm rot="1953000">
              <a:off x="3043080" y="61354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82" name="Полилиния 24"/>
            <p:cNvSpPr/>
            <p:nvPr/>
          </p:nvSpPr>
          <p:spPr>
            <a:xfrm rot="1953000">
              <a:off x="2928960" y="64544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83" name="Полилиния 25"/>
            <p:cNvSpPr/>
            <p:nvPr/>
          </p:nvSpPr>
          <p:spPr>
            <a:xfrm rot="1953000">
              <a:off x="2838240" y="64688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84" name="Полилиния 26"/>
            <p:cNvSpPr/>
            <p:nvPr/>
          </p:nvSpPr>
          <p:spPr>
            <a:xfrm rot="1953000">
              <a:off x="2589120" y="64130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85" name="Овал 27"/>
            <p:cNvSpPr/>
            <p:nvPr/>
          </p:nvSpPr>
          <p:spPr>
            <a:xfrm>
              <a:off x="2649240" y="62420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386" name="Полилиния 5"/>
          <p:cNvSpPr/>
          <p:nvPr/>
        </p:nvSpPr>
        <p:spPr>
          <a:xfrm flipH="1">
            <a:off x="-720" y="5733360"/>
            <a:ext cx="9143640" cy="129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387" name="Группа 28"/>
          <p:cNvGrpSpPr/>
          <p:nvPr/>
        </p:nvGrpSpPr>
        <p:grpSpPr>
          <a:xfrm>
            <a:off x="5935320" y="6052320"/>
            <a:ext cx="664560" cy="575280"/>
            <a:chOff x="5935320" y="6052320"/>
            <a:chExt cx="664560" cy="575280"/>
          </a:xfrm>
        </p:grpSpPr>
        <p:sp>
          <p:nvSpPr>
            <p:cNvPr id="3388" name="Полилиния 117"/>
            <p:cNvSpPr/>
            <p:nvPr/>
          </p:nvSpPr>
          <p:spPr>
            <a:xfrm rot="1953000">
              <a:off x="6381720" y="63716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89" name="Полилиния 118"/>
            <p:cNvSpPr/>
            <p:nvPr/>
          </p:nvSpPr>
          <p:spPr>
            <a:xfrm rot="1953000">
              <a:off x="6399000" y="62434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90" name="Полилиния 119"/>
            <p:cNvSpPr/>
            <p:nvPr/>
          </p:nvSpPr>
          <p:spPr>
            <a:xfrm rot="1953000">
              <a:off x="6281640" y="60926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91" name="Полилиния 120"/>
            <p:cNvSpPr/>
            <p:nvPr/>
          </p:nvSpPr>
          <p:spPr>
            <a:xfrm rot="1953000">
              <a:off x="6345000" y="61894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92" name="Полилиния 121"/>
            <p:cNvSpPr/>
            <p:nvPr/>
          </p:nvSpPr>
          <p:spPr>
            <a:xfrm rot="1953000">
              <a:off x="6035040" y="61290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93" name="Полилиния 122"/>
            <p:cNvSpPr/>
            <p:nvPr/>
          </p:nvSpPr>
          <p:spPr>
            <a:xfrm rot="1953000">
              <a:off x="6083280" y="6111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94" name="Полилиния 123"/>
            <p:cNvSpPr/>
            <p:nvPr/>
          </p:nvSpPr>
          <p:spPr>
            <a:xfrm rot="1953000">
              <a:off x="6321240" y="64321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95" name="Полилиния 124"/>
            <p:cNvSpPr/>
            <p:nvPr/>
          </p:nvSpPr>
          <p:spPr>
            <a:xfrm rot="1953000">
              <a:off x="6235560" y="64245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96" name="Полилиния 125"/>
            <p:cNvSpPr/>
            <p:nvPr/>
          </p:nvSpPr>
          <p:spPr>
            <a:xfrm rot="1953000">
              <a:off x="5967360" y="62276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97" name="Полилиния 126"/>
            <p:cNvSpPr/>
            <p:nvPr/>
          </p:nvSpPr>
          <p:spPr>
            <a:xfrm rot="1953000">
              <a:off x="5996160" y="62784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98" name="Полилиния 127"/>
            <p:cNvSpPr/>
            <p:nvPr/>
          </p:nvSpPr>
          <p:spPr>
            <a:xfrm rot="1953000">
              <a:off x="5940360" y="6259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99" name="Полилиния 128"/>
            <p:cNvSpPr/>
            <p:nvPr/>
          </p:nvSpPr>
          <p:spPr>
            <a:xfrm rot="1953000">
              <a:off x="6054840" y="63403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00" name="Полилиния 129"/>
            <p:cNvSpPr/>
            <p:nvPr/>
          </p:nvSpPr>
          <p:spPr>
            <a:xfrm rot="1953000">
              <a:off x="6070680" y="63514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01" name="Полилиния 130"/>
            <p:cNvSpPr/>
            <p:nvPr/>
          </p:nvSpPr>
          <p:spPr>
            <a:xfrm rot="1953000">
              <a:off x="6126120" y="63766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02" name="Полилиния 131"/>
            <p:cNvSpPr/>
            <p:nvPr/>
          </p:nvSpPr>
          <p:spPr>
            <a:xfrm rot="1953000">
              <a:off x="6202080" y="64098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03" name="Полилиния 132"/>
            <p:cNvSpPr/>
            <p:nvPr/>
          </p:nvSpPr>
          <p:spPr>
            <a:xfrm rot="1953000">
              <a:off x="6403680" y="61243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04" name="Полилиния 133"/>
            <p:cNvSpPr/>
            <p:nvPr/>
          </p:nvSpPr>
          <p:spPr>
            <a:xfrm rot="1953000">
              <a:off x="6405480" y="61783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05" name="Полилиния 134"/>
            <p:cNvSpPr/>
            <p:nvPr/>
          </p:nvSpPr>
          <p:spPr>
            <a:xfrm rot="1953000">
              <a:off x="6335640" y="64162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06" name="Полилиния 135"/>
            <p:cNvSpPr/>
            <p:nvPr/>
          </p:nvSpPr>
          <p:spPr>
            <a:xfrm rot="1953000">
              <a:off x="6281640" y="64274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07" name="Полилиния 136"/>
            <p:cNvSpPr/>
            <p:nvPr/>
          </p:nvSpPr>
          <p:spPr>
            <a:xfrm rot="1953000">
              <a:off x="6132600" y="63864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08" name="Овал 137"/>
            <p:cNvSpPr/>
            <p:nvPr/>
          </p:nvSpPr>
          <p:spPr>
            <a:xfrm>
              <a:off x="6168960" y="62578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09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3410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11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12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13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14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15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16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17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18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19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20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21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22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23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24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25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26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27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28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29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30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31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3432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33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34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35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36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37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38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39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40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41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42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43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44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45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46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47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48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49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50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51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52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53" name="Группа 116"/>
          <p:cNvGrpSpPr/>
          <p:nvPr/>
        </p:nvGrpSpPr>
        <p:grpSpPr>
          <a:xfrm>
            <a:off x="6951240" y="6105240"/>
            <a:ext cx="664200" cy="575280"/>
            <a:chOff x="6951240" y="6105240"/>
            <a:chExt cx="664200" cy="575280"/>
          </a:xfrm>
        </p:grpSpPr>
        <p:sp>
          <p:nvSpPr>
            <p:cNvPr id="3454" name="Полилиния 54"/>
            <p:cNvSpPr/>
            <p:nvPr/>
          </p:nvSpPr>
          <p:spPr>
            <a:xfrm rot="1953000">
              <a:off x="7397280" y="642492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55" name="Полилиния 55"/>
            <p:cNvSpPr/>
            <p:nvPr/>
          </p:nvSpPr>
          <p:spPr>
            <a:xfrm rot="1953000">
              <a:off x="7414560" y="629676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56" name="Полилиния 56"/>
            <p:cNvSpPr/>
            <p:nvPr/>
          </p:nvSpPr>
          <p:spPr>
            <a:xfrm rot="1953000">
              <a:off x="7297200" y="614556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57" name="Полилиния 57"/>
            <p:cNvSpPr/>
            <p:nvPr/>
          </p:nvSpPr>
          <p:spPr>
            <a:xfrm rot="1953000">
              <a:off x="7360920" y="624240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58" name="Полилиния 58"/>
            <p:cNvSpPr/>
            <p:nvPr/>
          </p:nvSpPr>
          <p:spPr>
            <a:xfrm rot="1953000">
              <a:off x="7050600" y="618228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59" name="Полилиния 59"/>
            <p:cNvSpPr/>
            <p:nvPr/>
          </p:nvSpPr>
          <p:spPr>
            <a:xfrm rot="1953000">
              <a:off x="7099200" y="616464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0" name="Полилиния 60"/>
            <p:cNvSpPr/>
            <p:nvPr/>
          </p:nvSpPr>
          <p:spPr>
            <a:xfrm rot="1953000">
              <a:off x="7336800" y="648540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1" name="Полилиния 61"/>
            <p:cNvSpPr/>
            <p:nvPr/>
          </p:nvSpPr>
          <p:spPr>
            <a:xfrm rot="1953000">
              <a:off x="7251480" y="647748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2" name="Полилиния 62"/>
            <p:cNvSpPr/>
            <p:nvPr/>
          </p:nvSpPr>
          <p:spPr>
            <a:xfrm rot="1953000">
              <a:off x="6982920" y="628056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3" name="Полилиния 63"/>
            <p:cNvSpPr/>
            <p:nvPr/>
          </p:nvSpPr>
          <p:spPr>
            <a:xfrm rot="1953000">
              <a:off x="7011720" y="633168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4" name="Полилиния 64"/>
            <p:cNvSpPr/>
            <p:nvPr/>
          </p:nvSpPr>
          <p:spPr>
            <a:xfrm rot="1953000">
              <a:off x="6956280" y="631224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5" name="Полилиния 65"/>
            <p:cNvSpPr/>
            <p:nvPr/>
          </p:nvSpPr>
          <p:spPr>
            <a:xfrm rot="1953000">
              <a:off x="7070400" y="639360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6" name="Полилиния 66"/>
            <p:cNvSpPr/>
            <p:nvPr/>
          </p:nvSpPr>
          <p:spPr>
            <a:xfrm rot="1953000">
              <a:off x="7086240" y="640476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7" name="Полилиния 67"/>
            <p:cNvSpPr/>
            <p:nvPr/>
          </p:nvSpPr>
          <p:spPr>
            <a:xfrm rot="1953000">
              <a:off x="7141680" y="642996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8" name="Полилиния 68"/>
            <p:cNvSpPr/>
            <p:nvPr/>
          </p:nvSpPr>
          <p:spPr>
            <a:xfrm rot="1953000">
              <a:off x="7217640" y="646308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9" name="Полилиния 69"/>
            <p:cNvSpPr/>
            <p:nvPr/>
          </p:nvSpPr>
          <p:spPr>
            <a:xfrm rot="1953000">
              <a:off x="7419600" y="617760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70" name="Полилиния 70"/>
            <p:cNvSpPr/>
            <p:nvPr/>
          </p:nvSpPr>
          <p:spPr>
            <a:xfrm rot="1953000">
              <a:off x="7421040" y="623160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71" name="Полилиния 71"/>
            <p:cNvSpPr/>
            <p:nvPr/>
          </p:nvSpPr>
          <p:spPr>
            <a:xfrm rot="1953000">
              <a:off x="7351200" y="646956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72" name="Полилиния 72"/>
            <p:cNvSpPr/>
            <p:nvPr/>
          </p:nvSpPr>
          <p:spPr>
            <a:xfrm rot="1953000">
              <a:off x="7297200" y="648072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73" name="Полилиния 73"/>
            <p:cNvSpPr/>
            <p:nvPr/>
          </p:nvSpPr>
          <p:spPr>
            <a:xfrm rot="1953000">
              <a:off x="7148160" y="643968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74" name="Овал 74"/>
            <p:cNvSpPr/>
            <p:nvPr/>
          </p:nvSpPr>
          <p:spPr>
            <a:xfrm>
              <a:off x="7184520" y="631116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475" name="Rectangle 1"/>
          <p:cNvSpPr/>
          <p:nvPr/>
        </p:nvSpPr>
        <p:spPr>
          <a:xfrm>
            <a:off x="2227320" y="1892880"/>
            <a:ext cx="6264000" cy="1616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3476" name="Рисунок 181" descr="C:\Users\Логопеды\Documents\Downloads\20221121_095143.jpg"/>
          <p:cNvPicPr/>
          <p:nvPr/>
        </p:nvPicPr>
        <p:blipFill>
          <a:blip r:embed="rId1"/>
          <a:stretch/>
        </p:blipFill>
        <p:spPr>
          <a:xfrm rot="5400000">
            <a:off x="66960" y="2814840"/>
            <a:ext cx="3684600" cy="2608200"/>
          </a:xfrm>
          <a:prstGeom prst="rect">
            <a:avLst/>
          </a:prstGeom>
          <a:ln w="28575">
            <a:solidFill>
              <a:srgbClr val="7030a0"/>
            </a:solidFill>
            <a:miter/>
          </a:ln>
        </p:spPr>
      </p:pic>
      <p:pic>
        <p:nvPicPr>
          <p:cNvPr id="3477" name="Рисунок 182" descr="C:\Users\Натали\Downloads\20221121_114932.jpg"/>
          <p:cNvPicPr/>
          <p:nvPr/>
        </p:nvPicPr>
        <p:blipFill>
          <a:blip r:embed="rId2"/>
          <a:stretch/>
        </p:blipFill>
        <p:spPr>
          <a:xfrm rot="5400000">
            <a:off x="6795000" y="1901880"/>
            <a:ext cx="1615320" cy="229752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3478" name="Рисунок 183" descr="C:\Users\Натали\Downloads\20221121_114937.jpg"/>
          <p:cNvPicPr/>
          <p:nvPr/>
        </p:nvPicPr>
        <p:blipFill>
          <a:blip r:embed="rId3"/>
          <a:stretch/>
        </p:blipFill>
        <p:spPr>
          <a:xfrm rot="5400000">
            <a:off x="3893760" y="1901880"/>
            <a:ext cx="1602000" cy="231048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3479" name="Рисунок 184" descr="C:\Users\Натали\Downloads\20221121_114944.jpg"/>
          <p:cNvPicPr/>
          <p:nvPr/>
        </p:nvPicPr>
        <p:blipFill>
          <a:blip r:embed="rId4"/>
          <a:stretch/>
        </p:blipFill>
        <p:spPr>
          <a:xfrm rot="5400000">
            <a:off x="5346000" y="3961440"/>
            <a:ext cx="1615320" cy="2320920"/>
          </a:xfrm>
          <a:prstGeom prst="rect">
            <a:avLst/>
          </a:prstGeom>
          <a:ln w="28575">
            <a:solidFill>
              <a:srgbClr val="009900"/>
            </a:solidFill>
            <a:round/>
          </a:ln>
        </p:spPr>
      </p:pic>
      <p:sp>
        <p:nvSpPr>
          <p:cNvPr id="3480" name="Прямоугольник 27"/>
          <p:cNvSpPr/>
          <p:nvPr/>
        </p:nvSpPr>
        <p:spPr>
          <a:xfrm>
            <a:off x="471240" y="758880"/>
            <a:ext cx="839376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Дидактическое пособие «В гости к букве мы идем, песни весело поем!»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3482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83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84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85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86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87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88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89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90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91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492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3493" name="Группа 5"/>
          <p:cNvGrpSpPr/>
          <p:nvPr/>
        </p:nvGrpSpPr>
        <p:grpSpPr>
          <a:xfrm>
            <a:off x="684360" y="201600"/>
            <a:ext cx="8016480" cy="2685600"/>
            <a:chOff x="684360" y="201600"/>
            <a:chExt cx="8016480" cy="2685600"/>
          </a:xfrm>
        </p:grpSpPr>
        <p:sp>
          <p:nvSpPr>
            <p:cNvPr id="3494" name="Полилиния 3"/>
            <p:cNvSpPr/>
            <p:nvPr/>
          </p:nvSpPr>
          <p:spPr>
            <a:xfrm>
              <a:off x="684360" y="20160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95" name="Полилиния 4"/>
            <p:cNvSpPr/>
            <p:nvPr/>
          </p:nvSpPr>
          <p:spPr>
            <a:xfrm>
              <a:off x="900360" y="621000"/>
              <a:ext cx="7487280" cy="1656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496" name="TextBox 7"/>
          <p:cNvSpPr/>
          <p:nvPr/>
        </p:nvSpPr>
        <p:spPr>
          <a:xfrm>
            <a:off x="785880" y="214200"/>
            <a:ext cx="7959240" cy="821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Arial"/>
              </a:rPr>
              <a:t>    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3497" name="Полилиния 24"/>
          <p:cNvSpPr/>
          <p:nvPr/>
        </p:nvSpPr>
        <p:spPr>
          <a:xfrm>
            <a:off x="0" y="4869000"/>
            <a:ext cx="9143640" cy="198864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498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3499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00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01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02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03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04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05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06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07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08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09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10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11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12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13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14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15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16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17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18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19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520" name="Полилиния 4"/>
          <p:cNvSpPr/>
          <p:nvPr/>
        </p:nvSpPr>
        <p:spPr>
          <a:xfrm>
            <a:off x="0" y="5373360"/>
            <a:ext cx="9143640" cy="165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521" name="Группа 6"/>
          <p:cNvGrpSpPr/>
          <p:nvPr/>
        </p:nvGrpSpPr>
        <p:grpSpPr>
          <a:xfrm>
            <a:off x="2268720" y="5943240"/>
            <a:ext cx="1086480" cy="807480"/>
            <a:chOff x="2268720" y="5943240"/>
            <a:chExt cx="1086480" cy="807480"/>
          </a:xfrm>
        </p:grpSpPr>
        <p:sp>
          <p:nvSpPr>
            <p:cNvPr id="3522" name="Полилиния 7"/>
            <p:cNvSpPr/>
            <p:nvPr/>
          </p:nvSpPr>
          <p:spPr>
            <a:xfrm rot="1953000">
              <a:off x="3003480" y="63957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23" name="Полилиния 8"/>
            <p:cNvSpPr/>
            <p:nvPr/>
          </p:nvSpPr>
          <p:spPr>
            <a:xfrm rot="1953000">
              <a:off x="3033360" y="62226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24" name="Полилиния 9"/>
            <p:cNvSpPr/>
            <p:nvPr/>
          </p:nvSpPr>
          <p:spPr>
            <a:xfrm rot="1953000">
              <a:off x="2838240" y="60213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25" name="Полилиния 10"/>
            <p:cNvSpPr/>
            <p:nvPr/>
          </p:nvSpPr>
          <p:spPr>
            <a:xfrm rot="1953000">
              <a:off x="2941560" y="61495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26" name="Полилиния 11"/>
            <p:cNvSpPr/>
            <p:nvPr/>
          </p:nvSpPr>
          <p:spPr>
            <a:xfrm rot="1953000">
              <a:off x="2426040" y="60696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27" name="Полилиния 12"/>
            <p:cNvSpPr/>
            <p:nvPr/>
          </p:nvSpPr>
          <p:spPr>
            <a:xfrm rot="1953000">
              <a:off x="2505240" y="60465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28" name="Полилиния 13"/>
            <p:cNvSpPr/>
            <p:nvPr/>
          </p:nvSpPr>
          <p:spPr>
            <a:xfrm rot="1953000">
              <a:off x="2903400" y="64749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29" name="Полилиния 14"/>
            <p:cNvSpPr/>
            <p:nvPr/>
          </p:nvSpPr>
          <p:spPr>
            <a:xfrm rot="1953000">
              <a:off x="2760480" y="64656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30" name="Полилиния 15"/>
            <p:cNvSpPr/>
            <p:nvPr/>
          </p:nvSpPr>
          <p:spPr>
            <a:xfrm rot="1953000">
              <a:off x="2312640" y="62006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31" name="Полилиния 16"/>
            <p:cNvSpPr/>
            <p:nvPr/>
          </p:nvSpPr>
          <p:spPr>
            <a:xfrm rot="1953000">
              <a:off x="2360520" y="62704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32" name="Полилиния 17"/>
            <p:cNvSpPr/>
            <p:nvPr/>
          </p:nvSpPr>
          <p:spPr>
            <a:xfrm rot="1953000">
              <a:off x="2268720" y="624348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33" name="Полилиния 18"/>
            <p:cNvSpPr/>
            <p:nvPr/>
          </p:nvSpPr>
          <p:spPr>
            <a:xfrm rot="1953000">
              <a:off x="2458800" y="63514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34" name="Полилиния 19"/>
            <p:cNvSpPr/>
            <p:nvPr/>
          </p:nvSpPr>
          <p:spPr>
            <a:xfrm rot="1953000">
              <a:off x="2485800" y="63673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35" name="Полилиния 20"/>
            <p:cNvSpPr/>
            <p:nvPr/>
          </p:nvSpPr>
          <p:spPr>
            <a:xfrm rot="1953000">
              <a:off x="2576520" y="64008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36" name="Полилиния 21"/>
            <p:cNvSpPr/>
            <p:nvPr/>
          </p:nvSpPr>
          <p:spPr>
            <a:xfrm rot="1953000">
              <a:off x="2706480" y="64468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37" name="Полилиния 22"/>
            <p:cNvSpPr/>
            <p:nvPr/>
          </p:nvSpPr>
          <p:spPr>
            <a:xfrm rot="1953000">
              <a:off x="3040200" y="60638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38" name="Полилиния 23"/>
            <p:cNvSpPr/>
            <p:nvPr/>
          </p:nvSpPr>
          <p:spPr>
            <a:xfrm rot="1953000">
              <a:off x="3043080" y="61354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39" name="Полилиния 24"/>
            <p:cNvSpPr/>
            <p:nvPr/>
          </p:nvSpPr>
          <p:spPr>
            <a:xfrm rot="1953000">
              <a:off x="2928960" y="64544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40" name="Полилиния 25"/>
            <p:cNvSpPr/>
            <p:nvPr/>
          </p:nvSpPr>
          <p:spPr>
            <a:xfrm rot="1953000">
              <a:off x="2838240" y="64688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41" name="Полилиния 26"/>
            <p:cNvSpPr/>
            <p:nvPr/>
          </p:nvSpPr>
          <p:spPr>
            <a:xfrm rot="1953000">
              <a:off x="2589120" y="64130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42" name="Овал 27"/>
            <p:cNvSpPr/>
            <p:nvPr/>
          </p:nvSpPr>
          <p:spPr>
            <a:xfrm>
              <a:off x="2649240" y="62420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543" name="Полилиния 5"/>
          <p:cNvSpPr/>
          <p:nvPr/>
        </p:nvSpPr>
        <p:spPr>
          <a:xfrm flipH="1">
            <a:off x="-720" y="5733360"/>
            <a:ext cx="9143640" cy="129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544" name="Группа 28"/>
          <p:cNvGrpSpPr/>
          <p:nvPr/>
        </p:nvGrpSpPr>
        <p:grpSpPr>
          <a:xfrm>
            <a:off x="5935320" y="6052320"/>
            <a:ext cx="664560" cy="575280"/>
            <a:chOff x="5935320" y="6052320"/>
            <a:chExt cx="664560" cy="575280"/>
          </a:xfrm>
        </p:grpSpPr>
        <p:sp>
          <p:nvSpPr>
            <p:cNvPr id="3545" name="Полилиния 117"/>
            <p:cNvSpPr/>
            <p:nvPr/>
          </p:nvSpPr>
          <p:spPr>
            <a:xfrm rot="1953000">
              <a:off x="6381720" y="63716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46" name="Полилиния 118"/>
            <p:cNvSpPr/>
            <p:nvPr/>
          </p:nvSpPr>
          <p:spPr>
            <a:xfrm rot="1953000">
              <a:off x="6399000" y="62434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47" name="Полилиния 119"/>
            <p:cNvSpPr/>
            <p:nvPr/>
          </p:nvSpPr>
          <p:spPr>
            <a:xfrm rot="1953000">
              <a:off x="6281640" y="60926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48" name="Полилиния 120"/>
            <p:cNvSpPr/>
            <p:nvPr/>
          </p:nvSpPr>
          <p:spPr>
            <a:xfrm rot="1953000">
              <a:off x="6345000" y="61894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49" name="Полилиния 121"/>
            <p:cNvSpPr/>
            <p:nvPr/>
          </p:nvSpPr>
          <p:spPr>
            <a:xfrm rot="1953000">
              <a:off x="6035040" y="61290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50" name="Полилиния 122"/>
            <p:cNvSpPr/>
            <p:nvPr/>
          </p:nvSpPr>
          <p:spPr>
            <a:xfrm rot="1953000">
              <a:off x="6083280" y="6111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51" name="Полилиния 123"/>
            <p:cNvSpPr/>
            <p:nvPr/>
          </p:nvSpPr>
          <p:spPr>
            <a:xfrm rot="1953000">
              <a:off x="6321240" y="64321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52" name="Полилиния 124"/>
            <p:cNvSpPr/>
            <p:nvPr/>
          </p:nvSpPr>
          <p:spPr>
            <a:xfrm rot="1953000">
              <a:off x="6235560" y="64245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53" name="Полилиния 125"/>
            <p:cNvSpPr/>
            <p:nvPr/>
          </p:nvSpPr>
          <p:spPr>
            <a:xfrm rot="1953000">
              <a:off x="5967360" y="62276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54" name="Полилиния 126"/>
            <p:cNvSpPr/>
            <p:nvPr/>
          </p:nvSpPr>
          <p:spPr>
            <a:xfrm rot="1953000">
              <a:off x="5996160" y="62784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55" name="Полилиния 127"/>
            <p:cNvSpPr/>
            <p:nvPr/>
          </p:nvSpPr>
          <p:spPr>
            <a:xfrm rot="1953000">
              <a:off x="5940360" y="6259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56" name="Полилиния 128"/>
            <p:cNvSpPr/>
            <p:nvPr/>
          </p:nvSpPr>
          <p:spPr>
            <a:xfrm rot="1953000">
              <a:off x="6054840" y="63403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57" name="Полилиния 129"/>
            <p:cNvSpPr/>
            <p:nvPr/>
          </p:nvSpPr>
          <p:spPr>
            <a:xfrm rot="1953000">
              <a:off x="6070680" y="63514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58" name="Полилиния 130"/>
            <p:cNvSpPr/>
            <p:nvPr/>
          </p:nvSpPr>
          <p:spPr>
            <a:xfrm rot="1953000">
              <a:off x="6126120" y="63766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59" name="Полилиния 131"/>
            <p:cNvSpPr/>
            <p:nvPr/>
          </p:nvSpPr>
          <p:spPr>
            <a:xfrm rot="1953000">
              <a:off x="6202080" y="64098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60" name="Полилиния 132"/>
            <p:cNvSpPr/>
            <p:nvPr/>
          </p:nvSpPr>
          <p:spPr>
            <a:xfrm rot="1953000">
              <a:off x="6403680" y="61243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61" name="Полилиния 133"/>
            <p:cNvSpPr/>
            <p:nvPr/>
          </p:nvSpPr>
          <p:spPr>
            <a:xfrm rot="1953000">
              <a:off x="6405480" y="61783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62" name="Полилиния 134"/>
            <p:cNvSpPr/>
            <p:nvPr/>
          </p:nvSpPr>
          <p:spPr>
            <a:xfrm rot="1953000">
              <a:off x="6335640" y="64162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63" name="Полилиния 135"/>
            <p:cNvSpPr/>
            <p:nvPr/>
          </p:nvSpPr>
          <p:spPr>
            <a:xfrm rot="1953000">
              <a:off x="6281640" y="64274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64" name="Полилиния 136"/>
            <p:cNvSpPr/>
            <p:nvPr/>
          </p:nvSpPr>
          <p:spPr>
            <a:xfrm rot="1953000">
              <a:off x="6132600" y="63864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65" name="Овал 137"/>
            <p:cNvSpPr/>
            <p:nvPr/>
          </p:nvSpPr>
          <p:spPr>
            <a:xfrm>
              <a:off x="6168960" y="62578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66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3567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68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69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0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1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2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3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4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5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6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7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8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9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80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81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82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83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84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85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86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87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88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3589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90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91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92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93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94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95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96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97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98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99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00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01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02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03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04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05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06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07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08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09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10" name="Группа 116"/>
          <p:cNvGrpSpPr/>
          <p:nvPr/>
        </p:nvGrpSpPr>
        <p:grpSpPr>
          <a:xfrm>
            <a:off x="4998960" y="5404320"/>
            <a:ext cx="664200" cy="575640"/>
            <a:chOff x="4998960" y="5404320"/>
            <a:chExt cx="664200" cy="575640"/>
          </a:xfrm>
        </p:grpSpPr>
        <p:sp>
          <p:nvSpPr>
            <p:cNvPr id="3611" name="Полилиния 54"/>
            <p:cNvSpPr/>
            <p:nvPr/>
          </p:nvSpPr>
          <p:spPr>
            <a:xfrm rot="1953000">
              <a:off x="5445000" y="572400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12" name="Полилиния 55"/>
            <p:cNvSpPr/>
            <p:nvPr/>
          </p:nvSpPr>
          <p:spPr>
            <a:xfrm rot="1953000">
              <a:off x="5462280" y="559584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13" name="Полилиния 56"/>
            <p:cNvSpPr/>
            <p:nvPr/>
          </p:nvSpPr>
          <p:spPr>
            <a:xfrm rot="1953000">
              <a:off x="5344920" y="544500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14" name="Полилиния 57"/>
            <p:cNvSpPr/>
            <p:nvPr/>
          </p:nvSpPr>
          <p:spPr>
            <a:xfrm rot="1953000">
              <a:off x="5408640" y="554184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15" name="Полилиния 58"/>
            <p:cNvSpPr/>
            <p:nvPr/>
          </p:nvSpPr>
          <p:spPr>
            <a:xfrm rot="1953000">
              <a:off x="5098320" y="548136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16" name="Полилиния 59"/>
            <p:cNvSpPr/>
            <p:nvPr/>
          </p:nvSpPr>
          <p:spPr>
            <a:xfrm rot="1953000">
              <a:off x="5146920" y="5463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17" name="Полилиния 60"/>
            <p:cNvSpPr/>
            <p:nvPr/>
          </p:nvSpPr>
          <p:spPr>
            <a:xfrm rot="1953000">
              <a:off x="5384520" y="578448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18" name="Полилиния 61"/>
            <p:cNvSpPr/>
            <p:nvPr/>
          </p:nvSpPr>
          <p:spPr>
            <a:xfrm rot="1953000">
              <a:off x="5299200" y="577692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19" name="Полилиния 62"/>
            <p:cNvSpPr/>
            <p:nvPr/>
          </p:nvSpPr>
          <p:spPr>
            <a:xfrm rot="1953000">
              <a:off x="5030640" y="558000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20" name="Полилиния 63"/>
            <p:cNvSpPr/>
            <p:nvPr/>
          </p:nvSpPr>
          <p:spPr>
            <a:xfrm rot="1953000">
              <a:off x="5059440" y="563076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21" name="Полилиния 64"/>
            <p:cNvSpPr/>
            <p:nvPr/>
          </p:nvSpPr>
          <p:spPr>
            <a:xfrm rot="1953000">
              <a:off x="5004000" y="5611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22" name="Полилиния 65"/>
            <p:cNvSpPr/>
            <p:nvPr/>
          </p:nvSpPr>
          <p:spPr>
            <a:xfrm rot="1953000">
              <a:off x="5118120" y="569268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23" name="Полилиния 66"/>
            <p:cNvSpPr/>
            <p:nvPr/>
          </p:nvSpPr>
          <p:spPr>
            <a:xfrm rot="1953000">
              <a:off x="5133960" y="570384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24" name="Полилиния 67"/>
            <p:cNvSpPr/>
            <p:nvPr/>
          </p:nvSpPr>
          <p:spPr>
            <a:xfrm rot="1953000">
              <a:off x="5189400" y="572904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25" name="Полилиния 68"/>
            <p:cNvSpPr/>
            <p:nvPr/>
          </p:nvSpPr>
          <p:spPr>
            <a:xfrm rot="1953000">
              <a:off x="5265360" y="576216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26" name="Полилиния 69"/>
            <p:cNvSpPr/>
            <p:nvPr/>
          </p:nvSpPr>
          <p:spPr>
            <a:xfrm rot="1953000">
              <a:off x="5467320" y="547668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27" name="Полилиния 70"/>
            <p:cNvSpPr/>
            <p:nvPr/>
          </p:nvSpPr>
          <p:spPr>
            <a:xfrm rot="1953000">
              <a:off x="5468760" y="553068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28" name="Полилиния 71"/>
            <p:cNvSpPr/>
            <p:nvPr/>
          </p:nvSpPr>
          <p:spPr>
            <a:xfrm rot="1953000">
              <a:off x="5398920" y="576864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29" name="Полилиния 72"/>
            <p:cNvSpPr/>
            <p:nvPr/>
          </p:nvSpPr>
          <p:spPr>
            <a:xfrm rot="1953000">
              <a:off x="5344920" y="577980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30" name="Полилиния 73"/>
            <p:cNvSpPr/>
            <p:nvPr/>
          </p:nvSpPr>
          <p:spPr>
            <a:xfrm rot="1953000">
              <a:off x="5195880" y="573876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31" name="Овал 74"/>
            <p:cNvSpPr/>
            <p:nvPr/>
          </p:nvSpPr>
          <p:spPr>
            <a:xfrm>
              <a:off x="5232240" y="561024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632" name="Rectangle 1"/>
          <p:cNvSpPr/>
          <p:nvPr/>
        </p:nvSpPr>
        <p:spPr>
          <a:xfrm>
            <a:off x="2227320" y="1892880"/>
            <a:ext cx="6264000" cy="1616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3633" name="Рисунок 180" descr="C:\Users\Натали\Downloads\20221110_095128.jpg"/>
          <p:cNvPicPr/>
          <p:nvPr/>
        </p:nvPicPr>
        <p:blipFill>
          <a:blip r:embed="rId1"/>
          <a:stretch/>
        </p:blipFill>
        <p:spPr>
          <a:xfrm>
            <a:off x="834480" y="1897560"/>
            <a:ext cx="3462840" cy="241956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3634" name="Рисунок 185" descr="C:\Users\Натали\Downloads\20221021_100751.jpg"/>
          <p:cNvPicPr/>
          <p:nvPr/>
        </p:nvPicPr>
        <p:blipFill>
          <a:blip r:embed="rId2"/>
          <a:stretch/>
        </p:blipFill>
        <p:spPr>
          <a:xfrm>
            <a:off x="4947480" y="945360"/>
            <a:ext cx="3470400" cy="241956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3635" name="Рисунок 187" descr="C:\Users\Натали\Downloads\20220927_114131.jpg"/>
          <p:cNvPicPr/>
          <p:nvPr/>
        </p:nvPicPr>
        <p:blipFill>
          <a:blip r:embed="rId3"/>
          <a:stretch/>
        </p:blipFill>
        <p:spPr>
          <a:xfrm rot="5400000">
            <a:off x="5110920" y="3475440"/>
            <a:ext cx="3106080" cy="344520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6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3637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38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39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40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41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42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43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44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45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46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647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3648" name="Группа 5"/>
          <p:cNvGrpSpPr/>
          <p:nvPr/>
        </p:nvGrpSpPr>
        <p:grpSpPr>
          <a:xfrm>
            <a:off x="684360" y="201600"/>
            <a:ext cx="8016480" cy="2685600"/>
            <a:chOff x="684360" y="201600"/>
            <a:chExt cx="8016480" cy="2685600"/>
          </a:xfrm>
        </p:grpSpPr>
        <p:sp>
          <p:nvSpPr>
            <p:cNvPr id="3649" name="Полилиния 3"/>
            <p:cNvSpPr/>
            <p:nvPr/>
          </p:nvSpPr>
          <p:spPr>
            <a:xfrm>
              <a:off x="684360" y="20160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50" name="Полилиния 4"/>
            <p:cNvSpPr/>
            <p:nvPr/>
          </p:nvSpPr>
          <p:spPr>
            <a:xfrm>
              <a:off x="900360" y="621000"/>
              <a:ext cx="7487280" cy="1656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651" name="TextBox 7"/>
          <p:cNvSpPr/>
          <p:nvPr/>
        </p:nvSpPr>
        <p:spPr>
          <a:xfrm>
            <a:off x="785880" y="214200"/>
            <a:ext cx="7959240" cy="1797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7030a0"/>
                </a:solidFill>
                <a:latin typeface="Times New Roman"/>
              </a:rPr>
              <a:t>Используется инновационная технология -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7030a0"/>
                </a:solidFill>
                <a:latin typeface="Times New Roman"/>
              </a:rPr>
              <a:t>«Говорящие стены»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grpSp>
        <p:nvGrpSpPr>
          <p:cNvPr id="3652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3653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54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55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56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57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58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59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60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61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62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63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64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65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66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67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68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69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70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71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72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73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674" name="Полилиния 4"/>
          <p:cNvSpPr/>
          <p:nvPr/>
        </p:nvSpPr>
        <p:spPr>
          <a:xfrm>
            <a:off x="0" y="5373360"/>
            <a:ext cx="9143640" cy="165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675" name="Группа 6"/>
          <p:cNvGrpSpPr/>
          <p:nvPr/>
        </p:nvGrpSpPr>
        <p:grpSpPr>
          <a:xfrm>
            <a:off x="2268720" y="5943240"/>
            <a:ext cx="1086480" cy="807480"/>
            <a:chOff x="2268720" y="5943240"/>
            <a:chExt cx="1086480" cy="807480"/>
          </a:xfrm>
        </p:grpSpPr>
        <p:sp>
          <p:nvSpPr>
            <p:cNvPr id="3676" name="Полилиния 7"/>
            <p:cNvSpPr/>
            <p:nvPr/>
          </p:nvSpPr>
          <p:spPr>
            <a:xfrm rot="1953000">
              <a:off x="3003480" y="63957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77" name="Полилиния 8"/>
            <p:cNvSpPr/>
            <p:nvPr/>
          </p:nvSpPr>
          <p:spPr>
            <a:xfrm rot="1953000">
              <a:off x="3033360" y="62226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78" name="Полилиния 9"/>
            <p:cNvSpPr/>
            <p:nvPr/>
          </p:nvSpPr>
          <p:spPr>
            <a:xfrm rot="1953000">
              <a:off x="2838240" y="60213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79" name="Полилиния 10"/>
            <p:cNvSpPr/>
            <p:nvPr/>
          </p:nvSpPr>
          <p:spPr>
            <a:xfrm rot="1953000">
              <a:off x="2941560" y="61495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80" name="Полилиния 11"/>
            <p:cNvSpPr/>
            <p:nvPr/>
          </p:nvSpPr>
          <p:spPr>
            <a:xfrm rot="1953000">
              <a:off x="2426040" y="60696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81" name="Полилиния 12"/>
            <p:cNvSpPr/>
            <p:nvPr/>
          </p:nvSpPr>
          <p:spPr>
            <a:xfrm rot="1953000">
              <a:off x="2505240" y="60465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82" name="Полилиния 13"/>
            <p:cNvSpPr/>
            <p:nvPr/>
          </p:nvSpPr>
          <p:spPr>
            <a:xfrm rot="1953000">
              <a:off x="2903400" y="64749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83" name="Полилиния 14"/>
            <p:cNvSpPr/>
            <p:nvPr/>
          </p:nvSpPr>
          <p:spPr>
            <a:xfrm rot="1953000">
              <a:off x="2760480" y="64656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84" name="Полилиния 15"/>
            <p:cNvSpPr/>
            <p:nvPr/>
          </p:nvSpPr>
          <p:spPr>
            <a:xfrm rot="1953000">
              <a:off x="2312640" y="62006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85" name="Полилиния 16"/>
            <p:cNvSpPr/>
            <p:nvPr/>
          </p:nvSpPr>
          <p:spPr>
            <a:xfrm rot="1953000">
              <a:off x="2360520" y="62704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86" name="Полилиния 17"/>
            <p:cNvSpPr/>
            <p:nvPr/>
          </p:nvSpPr>
          <p:spPr>
            <a:xfrm rot="1953000">
              <a:off x="2268720" y="624348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87" name="Полилиния 18"/>
            <p:cNvSpPr/>
            <p:nvPr/>
          </p:nvSpPr>
          <p:spPr>
            <a:xfrm rot="1953000">
              <a:off x="2458800" y="63514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88" name="Полилиния 19"/>
            <p:cNvSpPr/>
            <p:nvPr/>
          </p:nvSpPr>
          <p:spPr>
            <a:xfrm rot="1953000">
              <a:off x="2485800" y="63673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89" name="Полилиния 20"/>
            <p:cNvSpPr/>
            <p:nvPr/>
          </p:nvSpPr>
          <p:spPr>
            <a:xfrm rot="1953000">
              <a:off x="2576520" y="64008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90" name="Полилиния 21"/>
            <p:cNvSpPr/>
            <p:nvPr/>
          </p:nvSpPr>
          <p:spPr>
            <a:xfrm rot="1953000">
              <a:off x="2706480" y="64468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91" name="Полилиния 22"/>
            <p:cNvSpPr/>
            <p:nvPr/>
          </p:nvSpPr>
          <p:spPr>
            <a:xfrm rot="1953000">
              <a:off x="3040200" y="60638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92" name="Полилиния 23"/>
            <p:cNvSpPr/>
            <p:nvPr/>
          </p:nvSpPr>
          <p:spPr>
            <a:xfrm rot="1953000">
              <a:off x="3043080" y="61354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93" name="Полилиния 24"/>
            <p:cNvSpPr/>
            <p:nvPr/>
          </p:nvSpPr>
          <p:spPr>
            <a:xfrm rot="1953000">
              <a:off x="2928960" y="64544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94" name="Полилиния 25"/>
            <p:cNvSpPr/>
            <p:nvPr/>
          </p:nvSpPr>
          <p:spPr>
            <a:xfrm rot="1953000">
              <a:off x="2838240" y="64688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95" name="Полилиния 26"/>
            <p:cNvSpPr/>
            <p:nvPr/>
          </p:nvSpPr>
          <p:spPr>
            <a:xfrm rot="1953000">
              <a:off x="2589120" y="64130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96" name="Овал 27"/>
            <p:cNvSpPr/>
            <p:nvPr/>
          </p:nvSpPr>
          <p:spPr>
            <a:xfrm>
              <a:off x="2649240" y="62420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697" name="Полилиния 5"/>
          <p:cNvSpPr/>
          <p:nvPr/>
        </p:nvSpPr>
        <p:spPr>
          <a:xfrm flipH="1">
            <a:off x="-720" y="6137280"/>
            <a:ext cx="9143640" cy="89172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698" name="Группа 28"/>
          <p:cNvGrpSpPr/>
          <p:nvPr/>
        </p:nvGrpSpPr>
        <p:grpSpPr>
          <a:xfrm>
            <a:off x="5935320" y="6052320"/>
            <a:ext cx="664560" cy="575280"/>
            <a:chOff x="5935320" y="6052320"/>
            <a:chExt cx="664560" cy="575280"/>
          </a:xfrm>
        </p:grpSpPr>
        <p:sp>
          <p:nvSpPr>
            <p:cNvPr id="3699" name="Полилиния 117"/>
            <p:cNvSpPr/>
            <p:nvPr/>
          </p:nvSpPr>
          <p:spPr>
            <a:xfrm rot="1953000">
              <a:off x="6381720" y="63716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00" name="Полилиния 118"/>
            <p:cNvSpPr/>
            <p:nvPr/>
          </p:nvSpPr>
          <p:spPr>
            <a:xfrm rot="1953000">
              <a:off x="6399000" y="62434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01" name="Полилиния 119"/>
            <p:cNvSpPr/>
            <p:nvPr/>
          </p:nvSpPr>
          <p:spPr>
            <a:xfrm rot="1953000">
              <a:off x="6281640" y="60926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02" name="Полилиния 120"/>
            <p:cNvSpPr/>
            <p:nvPr/>
          </p:nvSpPr>
          <p:spPr>
            <a:xfrm rot="1953000">
              <a:off x="6345000" y="61894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03" name="Полилиния 121"/>
            <p:cNvSpPr/>
            <p:nvPr/>
          </p:nvSpPr>
          <p:spPr>
            <a:xfrm rot="1953000">
              <a:off x="6035040" y="61290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04" name="Полилиния 122"/>
            <p:cNvSpPr/>
            <p:nvPr/>
          </p:nvSpPr>
          <p:spPr>
            <a:xfrm rot="1953000">
              <a:off x="6083280" y="6111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05" name="Полилиния 123"/>
            <p:cNvSpPr/>
            <p:nvPr/>
          </p:nvSpPr>
          <p:spPr>
            <a:xfrm rot="1953000">
              <a:off x="6321240" y="64321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06" name="Полилиния 124"/>
            <p:cNvSpPr/>
            <p:nvPr/>
          </p:nvSpPr>
          <p:spPr>
            <a:xfrm rot="1953000">
              <a:off x="6235560" y="64245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07" name="Полилиния 125"/>
            <p:cNvSpPr/>
            <p:nvPr/>
          </p:nvSpPr>
          <p:spPr>
            <a:xfrm rot="1953000">
              <a:off x="5967360" y="62276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08" name="Полилиния 126"/>
            <p:cNvSpPr/>
            <p:nvPr/>
          </p:nvSpPr>
          <p:spPr>
            <a:xfrm rot="1953000">
              <a:off x="5996160" y="62784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09" name="Полилиния 127"/>
            <p:cNvSpPr/>
            <p:nvPr/>
          </p:nvSpPr>
          <p:spPr>
            <a:xfrm rot="1953000">
              <a:off x="5940360" y="6259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10" name="Полилиния 128"/>
            <p:cNvSpPr/>
            <p:nvPr/>
          </p:nvSpPr>
          <p:spPr>
            <a:xfrm rot="1953000">
              <a:off x="6054840" y="63403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11" name="Полилиния 129"/>
            <p:cNvSpPr/>
            <p:nvPr/>
          </p:nvSpPr>
          <p:spPr>
            <a:xfrm rot="1953000">
              <a:off x="6070680" y="63514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12" name="Полилиния 130"/>
            <p:cNvSpPr/>
            <p:nvPr/>
          </p:nvSpPr>
          <p:spPr>
            <a:xfrm rot="1953000">
              <a:off x="6126120" y="63766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13" name="Полилиния 131"/>
            <p:cNvSpPr/>
            <p:nvPr/>
          </p:nvSpPr>
          <p:spPr>
            <a:xfrm rot="1953000">
              <a:off x="6202080" y="64098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14" name="Полилиния 132"/>
            <p:cNvSpPr/>
            <p:nvPr/>
          </p:nvSpPr>
          <p:spPr>
            <a:xfrm rot="1953000">
              <a:off x="6403680" y="61243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15" name="Полилиния 133"/>
            <p:cNvSpPr/>
            <p:nvPr/>
          </p:nvSpPr>
          <p:spPr>
            <a:xfrm rot="1953000">
              <a:off x="6405480" y="61783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16" name="Полилиния 134"/>
            <p:cNvSpPr/>
            <p:nvPr/>
          </p:nvSpPr>
          <p:spPr>
            <a:xfrm rot="1953000">
              <a:off x="6335640" y="64162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17" name="Полилиния 135"/>
            <p:cNvSpPr/>
            <p:nvPr/>
          </p:nvSpPr>
          <p:spPr>
            <a:xfrm rot="1953000">
              <a:off x="6281640" y="64274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18" name="Полилиния 136"/>
            <p:cNvSpPr/>
            <p:nvPr/>
          </p:nvSpPr>
          <p:spPr>
            <a:xfrm rot="1953000">
              <a:off x="6132600" y="63864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19" name="Овал 137"/>
            <p:cNvSpPr/>
            <p:nvPr/>
          </p:nvSpPr>
          <p:spPr>
            <a:xfrm>
              <a:off x="6168960" y="62578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20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3721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22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23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24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25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26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27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28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29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30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31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32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33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34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35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36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37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38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39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40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41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42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3743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44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45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46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47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48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49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50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51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52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53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54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55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56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57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58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59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60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61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62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63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764" name="Rectangle 1"/>
          <p:cNvSpPr/>
          <p:nvPr/>
        </p:nvSpPr>
        <p:spPr>
          <a:xfrm>
            <a:off x="2227320" y="1924560"/>
            <a:ext cx="6264000" cy="1616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3765" name="Рисунок 180" descr="C:\Users\Логопеды\Documents\Downloads\20221121_095623.jpg"/>
          <p:cNvPicPr/>
          <p:nvPr/>
        </p:nvPicPr>
        <p:blipFill>
          <a:blip r:embed="rId1"/>
          <a:stretch/>
        </p:blipFill>
        <p:spPr>
          <a:xfrm>
            <a:off x="2666520" y="1412280"/>
            <a:ext cx="3933360" cy="2641680"/>
          </a:xfrm>
          <a:prstGeom prst="rect">
            <a:avLst/>
          </a:prstGeom>
          <a:ln w="28575">
            <a:solidFill>
              <a:srgbClr val="7030a0"/>
            </a:solidFill>
            <a:miter/>
          </a:ln>
        </p:spPr>
      </p:pic>
      <p:pic>
        <p:nvPicPr>
          <p:cNvPr id="3766" name="Рисунок 186" descr="C:\Users\Натали\Downloads\20221121_104055.jpg"/>
          <p:cNvPicPr/>
          <p:nvPr/>
        </p:nvPicPr>
        <p:blipFill>
          <a:blip r:embed="rId2"/>
          <a:stretch/>
        </p:blipFill>
        <p:spPr>
          <a:xfrm rot="5400000">
            <a:off x="69840" y="2641320"/>
            <a:ext cx="2591640" cy="181476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3767" name="Рисунок 187" descr="C:\Users\Натали\Downloads\20221121_104200.jpg"/>
          <p:cNvPicPr/>
          <p:nvPr/>
        </p:nvPicPr>
        <p:blipFill>
          <a:blip r:embed="rId3"/>
          <a:stretch/>
        </p:blipFill>
        <p:spPr>
          <a:xfrm rot="5400000">
            <a:off x="6620760" y="2649960"/>
            <a:ext cx="2591640" cy="184536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3768" name="Рисунок 188" descr="C:\Users\Натали\Downloads\20221121_104121.jpg"/>
          <p:cNvPicPr/>
          <p:nvPr/>
        </p:nvPicPr>
        <p:blipFill>
          <a:blip r:embed="rId4"/>
          <a:stretch/>
        </p:blipFill>
        <p:spPr>
          <a:xfrm rot="5400000">
            <a:off x="3351240" y="4523040"/>
            <a:ext cx="2591640" cy="182412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9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3770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71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72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73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74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75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76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77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78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79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780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3781" name="Группа 5"/>
          <p:cNvGrpSpPr/>
          <p:nvPr/>
        </p:nvGrpSpPr>
        <p:grpSpPr>
          <a:xfrm>
            <a:off x="684360" y="201600"/>
            <a:ext cx="8016480" cy="2685600"/>
            <a:chOff x="684360" y="201600"/>
            <a:chExt cx="8016480" cy="2685600"/>
          </a:xfrm>
        </p:grpSpPr>
        <p:sp>
          <p:nvSpPr>
            <p:cNvPr id="3782" name="Полилиния 3"/>
            <p:cNvSpPr/>
            <p:nvPr/>
          </p:nvSpPr>
          <p:spPr>
            <a:xfrm>
              <a:off x="684360" y="20160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83" name="Полилиния 4"/>
            <p:cNvSpPr/>
            <p:nvPr/>
          </p:nvSpPr>
          <p:spPr>
            <a:xfrm>
              <a:off x="900360" y="621000"/>
              <a:ext cx="7487280" cy="1656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784" name="TextBox 7"/>
          <p:cNvSpPr/>
          <p:nvPr/>
        </p:nvSpPr>
        <p:spPr>
          <a:xfrm>
            <a:off x="785880" y="214200"/>
            <a:ext cx="7959240" cy="821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Arial"/>
              </a:rPr>
              <a:t>    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3785" name="Полилиния 24"/>
          <p:cNvSpPr/>
          <p:nvPr/>
        </p:nvSpPr>
        <p:spPr>
          <a:xfrm>
            <a:off x="26280" y="5500440"/>
            <a:ext cx="9143640" cy="139752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786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3787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88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89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90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91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92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93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94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95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96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97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98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99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00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01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02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03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04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05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06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07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808" name="Полилиния 4"/>
          <p:cNvSpPr/>
          <p:nvPr/>
        </p:nvSpPr>
        <p:spPr>
          <a:xfrm>
            <a:off x="0" y="5373360"/>
            <a:ext cx="9143640" cy="165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809" name="Группа 6"/>
          <p:cNvGrpSpPr/>
          <p:nvPr/>
        </p:nvGrpSpPr>
        <p:grpSpPr>
          <a:xfrm>
            <a:off x="2268720" y="5943240"/>
            <a:ext cx="1086480" cy="807480"/>
            <a:chOff x="2268720" y="5943240"/>
            <a:chExt cx="1086480" cy="807480"/>
          </a:xfrm>
        </p:grpSpPr>
        <p:sp>
          <p:nvSpPr>
            <p:cNvPr id="3810" name="Полилиния 7"/>
            <p:cNvSpPr/>
            <p:nvPr/>
          </p:nvSpPr>
          <p:spPr>
            <a:xfrm rot="1953000">
              <a:off x="3003480" y="63957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11" name="Полилиния 8"/>
            <p:cNvSpPr/>
            <p:nvPr/>
          </p:nvSpPr>
          <p:spPr>
            <a:xfrm rot="1953000">
              <a:off x="3033360" y="62226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12" name="Полилиния 9"/>
            <p:cNvSpPr/>
            <p:nvPr/>
          </p:nvSpPr>
          <p:spPr>
            <a:xfrm rot="1953000">
              <a:off x="2838240" y="60213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13" name="Полилиния 10"/>
            <p:cNvSpPr/>
            <p:nvPr/>
          </p:nvSpPr>
          <p:spPr>
            <a:xfrm rot="1953000">
              <a:off x="2941560" y="61495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14" name="Полилиния 11"/>
            <p:cNvSpPr/>
            <p:nvPr/>
          </p:nvSpPr>
          <p:spPr>
            <a:xfrm rot="1953000">
              <a:off x="2426040" y="60696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15" name="Полилиния 12"/>
            <p:cNvSpPr/>
            <p:nvPr/>
          </p:nvSpPr>
          <p:spPr>
            <a:xfrm rot="1953000">
              <a:off x="2505240" y="60465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16" name="Полилиния 13"/>
            <p:cNvSpPr/>
            <p:nvPr/>
          </p:nvSpPr>
          <p:spPr>
            <a:xfrm rot="1953000">
              <a:off x="2903400" y="64749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17" name="Полилиния 14"/>
            <p:cNvSpPr/>
            <p:nvPr/>
          </p:nvSpPr>
          <p:spPr>
            <a:xfrm rot="1953000">
              <a:off x="2760480" y="64656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18" name="Полилиния 15"/>
            <p:cNvSpPr/>
            <p:nvPr/>
          </p:nvSpPr>
          <p:spPr>
            <a:xfrm rot="1953000">
              <a:off x="2312640" y="62006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19" name="Полилиния 16"/>
            <p:cNvSpPr/>
            <p:nvPr/>
          </p:nvSpPr>
          <p:spPr>
            <a:xfrm rot="1953000">
              <a:off x="2360520" y="62704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20" name="Полилиния 17"/>
            <p:cNvSpPr/>
            <p:nvPr/>
          </p:nvSpPr>
          <p:spPr>
            <a:xfrm rot="1953000">
              <a:off x="2268720" y="624348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21" name="Полилиния 18"/>
            <p:cNvSpPr/>
            <p:nvPr/>
          </p:nvSpPr>
          <p:spPr>
            <a:xfrm rot="1953000">
              <a:off x="2458800" y="63514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22" name="Полилиния 19"/>
            <p:cNvSpPr/>
            <p:nvPr/>
          </p:nvSpPr>
          <p:spPr>
            <a:xfrm rot="1953000">
              <a:off x="2485800" y="63673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23" name="Полилиния 20"/>
            <p:cNvSpPr/>
            <p:nvPr/>
          </p:nvSpPr>
          <p:spPr>
            <a:xfrm rot="1953000">
              <a:off x="2576520" y="64008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24" name="Полилиния 21"/>
            <p:cNvSpPr/>
            <p:nvPr/>
          </p:nvSpPr>
          <p:spPr>
            <a:xfrm rot="1953000">
              <a:off x="2706480" y="64468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25" name="Полилиния 22"/>
            <p:cNvSpPr/>
            <p:nvPr/>
          </p:nvSpPr>
          <p:spPr>
            <a:xfrm rot="1953000">
              <a:off x="3040200" y="60638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26" name="Полилиния 23"/>
            <p:cNvSpPr/>
            <p:nvPr/>
          </p:nvSpPr>
          <p:spPr>
            <a:xfrm rot="1953000">
              <a:off x="3043080" y="61354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27" name="Полилиния 24"/>
            <p:cNvSpPr/>
            <p:nvPr/>
          </p:nvSpPr>
          <p:spPr>
            <a:xfrm rot="1953000">
              <a:off x="2928960" y="64544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28" name="Полилиния 25"/>
            <p:cNvSpPr/>
            <p:nvPr/>
          </p:nvSpPr>
          <p:spPr>
            <a:xfrm rot="1953000">
              <a:off x="2838240" y="64688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29" name="Полилиния 26"/>
            <p:cNvSpPr/>
            <p:nvPr/>
          </p:nvSpPr>
          <p:spPr>
            <a:xfrm rot="1953000">
              <a:off x="2589120" y="64130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30" name="Овал 27"/>
            <p:cNvSpPr/>
            <p:nvPr/>
          </p:nvSpPr>
          <p:spPr>
            <a:xfrm>
              <a:off x="2649240" y="62420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831" name="Полилиния 5"/>
          <p:cNvSpPr/>
          <p:nvPr/>
        </p:nvSpPr>
        <p:spPr>
          <a:xfrm flipH="1">
            <a:off x="-720" y="5733360"/>
            <a:ext cx="9143640" cy="129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832" name="Группа 28"/>
          <p:cNvGrpSpPr/>
          <p:nvPr/>
        </p:nvGrpSpPr>
        <p:grpSpPr>
          <a:xfrm>
            <a:off x="5935320" y="6052320"/>
            <a:ext cx="664560" cy="575280"/>
            <a:chOff x="5935320" y="6052320"/>
            <a:chExt cx="664560" cy="575280"/>
          </a:xfrm>
        </p:grpSpPr>
        <p:sp>
          <p:nvSpPr>
            <p:cNvPr id="3833" name="Полилиния 117"/>
            <p:cNvSpPr/>
            <p:nvPr/>
          </p:nvSpPr>
          <p:spPr>
            <a:xfrm rot="1953000">
              <a:off x="6381720" y="63716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34" name="Полилиния 118"/>
            <p:cNvSpPr/>
            <p:nvPr/>
          </p:nvSpPr>
          <p:spPr>
            <a:xfrm rot="1953000">
              <a:off x="6399000" y="62434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35" name="Полилиния 119"/>
            <p:cNvSpPr/>
            <p:nvPr/>
          </p:nvSpPr>
          <p:spPr>
            <a:xfrm rot="1953000">
              <a:off x="6281640" y="60926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36" name="Полилиния 120"/>
            <p:cNvSpPr/>
            <p:nvPr/>
          </p:nvSpPr>
          <p:spPr>
            <a:xfrm rot="1953000">
              <a:off x="6345000" y="61894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37" name="Полилиния 121"/>
            <p:cNvSpPr/>
            <p:nvPr/>
          </p:nvSpPr>
          <p:spPr>
            <a:xfrm rot="1953000">
              <a:off x="6035040" y="61290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38" name="Полилиния 122"/>
            <p:cNvSpPr/>
            <p:nvPr/>
          </p:nvSpPr>
          <p:spPr>
            <a:xfrm rot="1953000">
              <a:off x="6083280" y="6111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39" name="Полилиния 123"/>
            <p:cNvSpPr/>
            <p:nvPr/>
          </p:nvSpPr>
          <p:spPr>
            <a:xfrm rot="1953000">
              <a:off x="6321240" y="64321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40" name="Полилиния 124"/>
            <p:cNvSpPr/>
            <p:nvPr/>
          </p:nvSpPr>
          <p:spPr>
            <a:xfrm rot="1953000">
              <a:off x="6235560" y="64245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41" name="Полилиния 125"/>
            <p:cNvSpPr/>
            <p:nvPr/>
          </p:nvSpPr>
          <p:spPr>
            <a:xfrm rot="1953000">
              <a:off x="5967360" y="62276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42" name="Полилиния 126"/>
            <p:cNvSpPr/>
            <p:nvPr/>
          </p:nvSpPr>
          <p:spPr>
            <a:xfrm rot="1953000">
              <a:off x="5996160" y="62784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43" name="Полилиния 127"/>
            <p:cNvSpPr/>
            <p:nvPr/>
          </p:nvSpPr>
          <p:spPr>
            <a:xfrm rot="1953000">
              <a:off x="5940360" y="6259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44" name="Полилиния 128"/>
            <p:cNvSpPr/>
            <p:nvPr/>
          </p:nvSpPr>
          <p:spPr>
            <a:xfrm rot="1953000">
              <a:off x="6054840" y="63403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45" name="Полилиния 129"/>
            <p:cNvSpPr/>
            <p:nvPr/>
          </p:nvSpPr>
          <p:spPr>
            <a:xfrm rot="1953000">
              <a:off x="6070680" y="63514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46" name="Полилиния 130"/>
            <p:cNvSpPr/>
            <p:nvPr/>
          </p:nvSpPr>
          <p:spPr>
            <a:xfrm rot="1953000">
              <a:off x="6126120" y="63766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47" name="Полилиния 131"/>
            <p:cNvSpPr/>
            <p:nvPr/>
          </p:nvSpPr>
          <p:spPr>
            <a:xfrm rot="1953000">
              <a:off x="6202080" y="64098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48" name="Полилиния 132"/>
            <p:cNvSpPr/>
            <p:nvPr/>
          </p:nvSpPr>
          <p:spPr>
            <a:xfrm rot="1953000">
              <a:off x="6403680" y="61243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49" name="Полилиния 133"/>
            <p:cNvSpPr/>
            <p:nvPr/>
          </p:nvSpPr>
          <p:spPr>
            <a:xfrm rot="1953000">
              <a:off x="6405480" y="61783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50" name="Полилиния 134"/>
            <p:cNvSpPr/>
            <p:nvPr/>
          </p:nvSpPr>
          <p:spPr>
            <a:xfrm rot="1953000">
              <a:off x="6335640" y="64162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51" name="Полилиния 135"/>
            <p:cNvSpPr/>
            <p:nvPr/>
          </p:nvSpPr>
          <p:spPr>
            <a:xfrm rot="1953000">
              <a:off x="6281640" y="64274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52" name="Полилиния 136"/>
            <p:cNvSpPr/>
            <p:nvPr/>
          </p:nvSpPr>
          <p:spPr>
            <a:xfrm rot="1953000">
              <a:off x="6132600" y="63864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53" name="Овал 137"/>
            <p:cNvSpPr/>
            <p:nvPr/>
          </p:nvSpPr>
          <p:spPr>
            <a:xfrm>
              <a:off x="6168960" y="62578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854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3855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56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57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58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59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60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61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62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63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64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65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66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67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68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69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70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71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72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73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74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75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876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3877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78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79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80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81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82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83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84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85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86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87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88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89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90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91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92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93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94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95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96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97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898" name="Группа 116"/>
          <p:cNvGrpSpPr/>
          <p:nvPr/>
        </p:nvGrpSpPr>
        <p:grpSpPr>
          <a:xfrm>
            <a:off x="4998960" y="5404320"/>
            <a:ext cx="664200" cy="575640"/>
            <a:chOff x="4998960" y="5404320"/>
            <a:chExt cx="664200" cy="575640"/>
          </a:xfrm>
        </p:grpSpPr>
        <p:sp>
          <p:nvSpPr>
            <p:cNvPr id="3899" name="Полилиния 54"/>
            <p:cNvSpPr/>
            <p:nvPr/>
          </p:nvSpPr>
          <p:spPr>
            <a:xfrm rot="1953000">
              <a:off x="5445000" y="572400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00" name="Полилиния 55"/>
            <p:cNvSpPr/>
            <p:nvPr/>
          </p:nvSpPr>
          <p:spPr>
            <a:xfrm rot="1953000">
              <a:off x="5462280" y="559584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01" name="Полилиния 56"/>
            <p:cNvSpPr/>
            <p:nvPr/>
          </p:nvSpPr>
          <p:spPr>
            <a:xfrm rot="1953000">
              <a:off x="5344920" y="544500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02" name="Полилиния 57"/>
            <p:cNvSpPr/>
            <p:nvPr/>
          </p:nvSpPr>
          <p:spPr>
            <a:xfrm rot="1953000">
              <a:off x="5408640" y="554184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03" name="Полилиния 58"/>
            <p:cNvSpPr/>
            <p:nvPr/>
          </p:nvSpPr>
          <p:spPr>
            <a:xfrm rot="1953000">
              <a:off x="5098320" y="548136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04" name="Полилиния 59"/>
            <p:cNvSpPr/>
            <p:nvPr/>
          </p:nvSpPr>
          <p:spPr>
            <a:xfrm rot="1953000">
              <a:off x="5146920" y="5463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05" name="Полилиния 60"/>
            <p:cNvSpPr/>
            <p:nvPr/>
          </p:nvSpPr>
          <p:spPr>
            <a:xfrm rot="1953000">
              <a:off x="5384520" y="578448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06" name="Полилиния 61"/>
            <p:cNvSpPr/>
            <p:nvPr/>
          </p:nvSpPr>
          <p:spPr>
            <a:xfrm rot="1953000">
              <a:off x="5299200" y="577692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07" name="Полилиния 62"/>
            <p:cNvSpPr/>
            <p:nvPr/>
          </p:nvSpPr>
          <p:spPr>
            <a:xfrm rot="1953000">
              <a:off x="5030640" y="558000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08" name="Полилиния 63"/>
            <p:cNvSpPr/>
            <p:nvPr/>
          </p:nvSpPr>
          <p:spPr>
            <a:xfrm rot="1953000">
              <a:off x="5059440" y="563076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09" name="Полилиния 64"/>
            <p:cNvSpPr/>
            <p:nvPr/>
          </p:nvSpPr>
          <p:spPr>
            <a:xfrm rot="1953000">
              <a:off x="5004000" y="5611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10" name="Полилиния 65"/>
            <p:cNvSpPr/>
            <p:nvPr/>
          </p:nvSpPr>
          <p:spPr>
            <a:xfrm rot="1953000">
              <a:off x="5118120" y="569268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11" name="Полилиния 66"/>
            <p:cNvSpPr/>
            <p:nvPr/>
          </p:nvSpPr>
          <p:spPr>
            <a:xfrm rot="1953000">
              <a:off x="5133960" y="570384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12" name="Полилиния 67"/>
            <p:cNvSpPr/>
            <p:nvPr/>
          </p:nvSpPr>
          <p:spPr>
            <a:xfrm rot="1953000">
              <a:off x="5189400" y="572904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13" name="Полилиния 68"/>
            <p:cNvSpPr/>
            <p:nvPr/>
          </p:nvSpPr>
          <p:spPr>
            <a:xfrm rot="1953000">
              <a:off x="5265360" y="576216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14" name="Полилиния 69"/>
            <p:cNvSpPr/>
            <p:nvPr/>
          </p:nvSpPr>
          <p:spPr>
            <a:xfrm rot="1953000">
              <a:off x="5467320" y="547668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15" name="Полилиния 70"/>
            <p:cNvSpPr/>
            <p:nvPr/>
          </p:nvSpPr>
          <p:spPr>
            <a:xfrm rot="1953000">
              <a:off x="5468760" y="553068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16" name="Полилиния 71"/>
            <p:cNvSpPr/>
            <p:nvPr/>
          </p:nvSpPr>
          <p:spPr>
            <a:xfrm rot="1953000">
              <a:off x="5398920" y="576864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17" name="Полилиния 72"/>
            <p:cNvSpPr/>
            <p:nvPr/>
          </p:nvSpPr>
          <p:spPr>
            <a:xfrm rot="1953000">
              <a:off x="5344920" y="577980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18" name="Полилиния 73"/>
            <p:cNvSpPr/>
            <p:nvPr/>
          </p:nvSpPr>
          <p:spPr>
            <a:xfrm rot="1953000">
              <a:off x="5195880" y="573876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19" name="Овал 74"/>
            <p:cNvSpPr/>
            <p:nvPr/>
          </p:nvSpPr>
          <p:spPr>
            <a:xfrm>
              <a:off x="5232240" y="561024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920" name="Rectangle 1"/>
          <p:cNvSpPr/>
          <p:nvPr/>
        </p:nvSpPr>
        <p:spPr>
          <a:xfrm>
            <a:off x="2227320" y="1892880"/>
            <a:ext cx="6264000" cy="1616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3921" name="Рисунок 181" descr="C:\Users\Натали\Downloads\20221117_170017.jpg"/>
          <p:cNvPicPr/>
          <p:nvPr/>
        </p:nvPicPr>
        <p:blipFill>
          <a:blip r:embed="rId1"/>
          <a:stretch/>
        </p:blipFill>
        <p:spPr>
          <a:xfrm rot="5400000">
            <a:off x="1874160" y="3265200"/>
            <a:ext cx="2486160" cy="245844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3922" name="Рисунок 182" descr="C:\Users\Натали\Downloads\20221117_165427.jpg"/>
          <p:cNvPicPr/>
          <p:nvPr/>
        </p:nvPicPr>
        <p:blipFill>
          <a:blip r:embed="rId2"/>
          <a:stretch/>
        </p:blipFill>
        <p:spPr>
          <a:xfrm rot="5400000">
            <a:off x="811080" y="540720"/>
            <a:ext cx="2427120" cy="255708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3923" name="Рисунок 180" descr="C:\Users\Натали\Downloads\20221102_101704.jpg"/>
          <p:cNvPicPr/>
          <p:nvPr/>
        </p:nvPicPr>
        <p:blipFill>
          <a:blip r:embed="rId3"/>
          <a:stretch/>
        </p:blipFill>
        <p:spPr>
          <a:xfrm>
            <a:off x="6202080" y="3273120"/>
            <a:ext cx="2680560" cy="2442960"/>
          </a:xfrm>
          <a:prstGeom prst="rect">
            <a:avLst/>
          </a:prstGeom>
          <a:ln w="0">
            <a:solidFill>
              <a:srgbClr val="7030a0"/>
            </a:solidFill>
          </a:ln>
        </p:spPr>
      </p:pic>
      <p:pic>
        <p:nvPicPr>
          <p:cNvPr id="3924" name="Рисунок 185" descr="C:\Users\Натали\Downloads\20221121_103902.jpg"/>
          <p:cNvPicPr/>
          <p:nvPr/>
        </p:nvPicPr>
        <p:blipFill>
          <a:blip r:embed="rId4"/>
          <a:stretch/>
        </p:blipFill>
        <p:spPr>
          <a:xfrm rot="5400000">
            <a:off x="5076720" y="587880"/>
            <a:ext cx="2404440" cy="250452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5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3926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27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28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29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30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31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32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33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34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35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936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3937" name="Группа 5"/>
          <p:cNvGrpSpPr/>
          <p:nvPr/>
        </p:nvGrpSpPr>
        <p:grpSpPr>
          <a:xfrm>
            <a:off x="611640" y="201600"/>
            <a:ext cx="8208720" cy="2685600"/>
            <a:chOff x="611640" y="201600"/>
            <a:chExt cx="8208720" cy="2685600"/>
          </a:xfrm>
        </p:grpSpPr>
        <p:sp>
          <p:nvSpPr>
            <p:cNvPr id="3938" name="Полилиния 3"/>
            <p:cNvSpPr/>
            <p:nvPr/>
          </p:nvSpPr>
          <p:spPr>
            <a:xfrm>
              <a:off x="684360" y="20160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39" name="Полилиния 4"/>
            <p:cNvSpPr/>
            <p:nvPr/>
          </p:nvSpPr>
          <p:spPr>
            <a:xfrm>
              <a:off x="611640" y="350640"/>
              <a:ext cx="8208720" cy="140508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2060"/>
                  </a:solidFill>
                  <a:latin typeface="Times New Roman"/>
                </a:rPr>
                <a:t>Метод наглядного моделирования активно применяется воспитанниками при планировании групповых итоговых мероприятий, проектов</a:t>
              </a:r>
              <a:endParaRPr b="0" lang="ru-RU" sz="2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2060"/>
                  </a:solidFill>
                  <a:latin typeface="Times New Roman"/>
                </a:rPr>
                <a:t>«Грамотейка нас встречает в гости к буквам А У О нас приглашает!» </a:t>
              </a:r>
              <a:endParaRPr b="0" lang="ru-RU" sz="2000" spc="-1" strike="noStrike">
                <a:latin typeface="Arial"/>
              </a:endParaRPr>
            </a:p>
          </p:txBody>
        </p:sp>
      </p:grpSp>
      <p:sp>
        <p:nvSpPr>
          <p:cNvPr id="3940" name="TextBox 7"/>
          <p:cNvSpPr/>
          <p:nvPr/>
        </p:nvSpPr>
        <p:spPr>
          <a:xfrm>
            <a:off x="785880" y="214200"/>
            <a:ext cx="7959240" cy="821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Arial"/>
              </a:rPr>
              <a:t>    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3941" name="Полилиния 24"/>
          <p:cNvSpPr/>
          <p:nvPr/>
        </p:nvSpPr>
        <p:spPr>
          <a:xfrm>
            <a:off x="-16200" y="5373360"/>
            <a:ext cx="9143640" cy="153072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942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3943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44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45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46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47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48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49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50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51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52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53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54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55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56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57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58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59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60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61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62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63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964" name="Полилиния 4"/>
          <p:cNvSpPr/>
          <p:nvPr/>
        </p:nvSpPr>
        <p:spPr>
          <a:xfrm>
            <a:off x="0" y="5373360"/>
            <a:ext cx="9143640" cy="165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965" name="Группа 6"/>
          <p:cNvGrpSpPr/>
          <p:nvPr/>
        </p:nvGrpSpPr>
        <p:grpSpPr>
          <a:xfrm>
            <a:off x="2268720" y="5943240"/>
            <a:ext cx="1086480" cy="807480"/>
            <a:chOff x="2268720" y="5943240"/>
            <a:chExt cx="1086480" cy="807480"/>
          </a:xfrm>
        </p:grpSpPr>
        <p:sp>
          <p:nvSpPr>
            <p:cNvPr id="3966" name="Полилиния 7"/>
            <p:cNvSpPr/>
            <p:nvPr/>
          </p:nvSpPr>
          <p:spPr>
            <a:xfrm rot="1953000">
              <a:off x="3003480" y="63957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67" name="Полилиния 8"/>
            <p:cNvSpPr/>
            <p:nvPr/>
          </p:nvSpPr>
          <p:spPr>
            <a:xfrm rot="1953000">
              <a:off x="3033360" y="62226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68" name="Полилиния 9"/>
            <p:cNvSpPr/>
            <p:nvPr/>
          </p:nvSpPr>
          <p:spPr>
            <a:xfrm rot="1953000">
              <a:off x="2838240" y="60213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69" name="Полилиния 10"/>
            <p:cNvSpPr/>
            <p:nvPr/>
          </p:nvSpPr>
          <p:spPr>
            <a:xfrm rot="1953000">
              <a:off x="2941560" y="61495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70" name="Полилиния 11"/>
            <p:cNvSpPr/>
            <p:nvPr/>
          </p:nvSpPr>
          <p:spPr>
            <a:xfrm rot="1953000">
              <a:off x="2426040" y="60696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71" name="Полилиния 12"/>
            <p:cNvSpPr/>
            <p:nvPr/>
          </p:nvSpPr>
          <p:spPr>
            <a:xfrm rot="1953000">
              <a:off x="2505240" y="60465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72" name="Полилиния 13"/>
            <p:cNvSpPr/>
            <p:nvPr/>
          </p:nvSpPr>
          <p:spPr>
            <a:xfrm rot="1953000">
              <a:off x="2903400" y="64749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73" name="Полилиния 14"/>
            <p:cNvSpPr/>
            <p:nvPr/>
          </p:nvSpPr>
          <p:spPr>
            <a:xfrm rot="1953000">
              <a:off x="2760480" y="64656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74" name="Полилиния 15"/>
            <p:cNvSpPr/>
            <p:nvPr/>
          </p:nvSpPr>
          <p:spPr>
            <a:xfrm rot="1953000">
              <a:off x="2312640" y="62006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75" name="Полилиния 16"/>
            <p:cNvSpPr/>
            <p:nvPr/>
          </p:nvSpPr>
          <p:spPr>
            <a:xfrm rot="1953000">
              <a:off x="2360520" y="62704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76" name="Полилиния 17"/>
            <p:cNvSpPr/>
            <p:nvPr/>
          </p:nvSpPr>
          <p:spPr>
            <a:xfrm rot="1953000">
              <a:off x="2268720" y="624348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77" name="Полилиния 18"/>
            <p:cNvSpPr/>
            <p:nvPr/>
          </p:nvSpPr>
          <p:spPr>
            <a:xfrm rot="1953000">
              <a:off x="2458800" y="63514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78" name="Полилиния 19"/>
            <p:cNvSpPr/>
            <p:nvPr/>
          </p:nvSpPr>
          <p:spPr>
            <a:xfrm rot="1953000">
              <a:off x="2485800" y="63673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79" name="Полилиния 20"/>
            <p:cNvSpPr/>
            <p:nvPr/>
          </p:nvSpPr>
          <p:spPr>
            <a:xfrm rot="1953000">
              <a:off x="2576520" y="64008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80" name="Полилиния 21"/>
            <p:cNvSpPr/>
            <p:nvPr/>
          </p:nvSpPr>
          <p:spPr>
            <a:xfrm rot="1953000">
              <a:off x="2706480" y="64468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81" name="Полилиния 22"/>
            <p:cNvSpPr/>
            <p:nvPr/>
          </p:nvSpPr>
          <p:spPr>
            <a:xfrm rot="1953000">
              <a:off x="3040200" y="60638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82" name="Полилиния 23"/>
            <p:cNvSpPr/>
            <p:nvPr/>
          </p:nvSpPr>
          <p:spPr>
            <a:xfrm rot="1953000">
              <a:off x="3043080" y="61354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83" name="Полилиния 24"/>
            <p:cNvSpPr/>
            <p:nvPr/>
          </p:nvSpPr>
          <p:spPr>
            <a:xfrm rot="1953000">
              <a:off x="2928960" y="64544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84" name="Полилиния 25"/>
            <p:cNvSpPr/>
            <p:nvPr/>
          </p:nvSpPr>
          <p:spPr>
            <a:xfrm rot="1953000">
              <a:off x="2838240" y="64688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85" name="Полилиния 26"/>
            <p:cNvSpPr/>
            <p:nvPr/>
          </p:nvSpPr>
          <p:spPr>
            <a:xfrm rot="1953000">
              <a:off x="2589120" y="64130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86" name="Овал 27"/>
            <p:cNvSpPr/>
            <p:nvPr/>
          </p:nvSpPr>
          <p:spPr>
            <a:xfrm>
              <a:off x="2649240" y="62420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987" name="Полилиния 5"/>
          <p:cNvSpPr/>
          <p:nvPr/>
        </p:nvSpPr>
        <p:spPr>
          <a:xfrm flipH="1">
            <a:off x="-720" y="5733360"/>
            <a:ext cx="9143640" cy="129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988" name="Группа 28"/>
          <p:cNvGrpSpPr/>
          <p:nvPr/>
        </p:nvGrpSpPr>
        <p:grpSpPr>
          <a:xfrm>
            <a:off x="5612040" y="6114240"/>
            <a:ext cx="664560" cy="575280"/>
            <a:chOff x="5612040" y="6114240"/>
            <a:chExt cx="664560" cy="575280"/>
          </a:xfrm>
        </p:grpSpPr>
        <p:sp>
          <p:nvSpPr>
            <p:cNvPr id="3989" name="Полилиния 117"/>
            <p:cNvSpPr/>
            <p:nvPr/>
          </p:nvSpPr>
          <p:spPr>
            <a:xfrm rot="1953000">
              <a:off x="6058440" y="643392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90" name="Полилиния 118"/>
            <p:cNvSpPr/>
            <p:nvPr/>
          </p:nvSpPr>
          <p:spPr>
            <a:xfrm rot="1953000">
              <a:off x="6075720" y="630540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91" name="Полилиния 119"/>
            <p:cNvSpPr/>
            <p:nvPr/>
          </p:nvSpPr>
          <p:spPr>
            <a:xfrm rot="1953000">
              <a:off x="5958000" y="615456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92" name="Полилиния 120"/>
            <p:cNvSpPr/>
            <p:nvPr/>
          </p:nvSpPr>
          <p:spPr>
            <a:xfrm rot="1953000">
              <a:off x="6021720" y="625140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93" name="Полилиния 121"/>
            <p:cNvSpPr/>
            <p:nvPr/>
          </p:nvSpPr>
          <p:spPr>
            <a:xfrm rot="1953000">
              <a:off x="5711400" y="619092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94" name="Полилиния 122"/>
            <p:cNvSpPr/>
            <p:nvPr/>
          </p:nvSpPr>
          <p:spPr>
            <a:xfrm rot="1953000">
              <a:off x="5760000" y="617364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95" name="Полилиния 123"/>
            <p:cNvSpPr/>
            <p:nvPr/>
          </p:nvSpPr>
          <p:spPr>
            <a:xfrm rot="1953000">
              <a:off x="5997960" y="649404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96" name="Полилиния 124"/>
            <p:cNvSpPr/>
            <p:nvPr/>
          </p:nvSpPr>
          <p:spPr>
            <a:xfrm rot="1953000">
              <a:off x="5912280" y="648648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97" name="Полилиния 125"/>
            <p:cNvSpPr/>
            <p:nvPr/>
          </p:nvSpPr>
          <p:spPr>
            <a:xfrm rot="1953000">
              <a:off x="5644080" y="628956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98" name="Полилиния 126"/>
            <p:cNvSpPr/>
            <p:nvPr/>
          </p:nvSpPr>
          <p:spPr>
            <a:xfrm rot="1953000">
              <a:off x="5672520" y="634032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99" name="Полилиния 127"/>
            <p:cNvSpPr/>
            <p:nvPr/>
          </p:nvSpPr>
          <p:spPr>
            <a:xfrm rot="1953000">
              <a:off x="5617080" y="632124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00" name="Полилиния 128"/>
            <p:cNvSpPr/>
            <p:nvPr/>
          </p:nvSpPr>
          <p:spPr>
            <a:xfrm rot="1953000">
              <a:off x="5731560" y="640224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01" name="Полилиния 129"/>
            <p:cNvSpPr/>
            <p:nvPr/>
          </p:nvSpPr>
          <p:spPr>
            <a:xfrm rot="1953000">
              <a:off x="5747400" y="641340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02" name="Полилиния 130"/>
            <p:cNvSpPr/>
            <p:nvPr/>
          </p:nvSpPr>
          <p:spPr>
            <a:xfrm rot="1953000">
              <a:off x="5802840" y="643860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03" name="Полилиния 131"/>
            <p:cNvSpPr/>
            <p:nvPr/>
          </p:nvSpPr>
          <p:spPr>
            <a:xfrm rot="1953000">
              <a:off x="5878800" y="647172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04" name="Полилиния 132"/>
            <p:cNvSpPr/>
            <p:nvPr/>
          </p:nvSpPr>
          <p:spPr>
            <a:xfrm rot="1953000">
              <a:off x="6080400" y="618624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05" name="Полилиния 133"/>
            <p:cNvSpPr/>
            <p:nvPr/>
          </p:nvSpPr>
          <p:spPr>
            <a:xfrm rot="1953000">
              <a:off x="6082200" y="624024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06" name="Полилиния 134"/>
            <p:cNvSpPr/>
            <p:nvPr/>
          </p:nvSpPr>
          <p:spPr>
            <a:xfrm rot="1953000">
              <a:off x="6012360" y="647820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07" name="Полилиния 135"/>
            <p:cNvSpPr/>
            <p:nvPr/>
          </p:nvSpPr>
          <p:spPr>
            <a:xfrm rot="1953000">
              <a:off x="5958000" y="648936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08" name="Полилиния 136"/>
            <p:cNvSpPr/>
            <p:nvPr/>
          </p:nvSpPr>
          <p:spPr>
            <a:xfrm rot="1953000">
              <a:off x="5808960" y="644832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09" name="Овал 137"/>
            <p:cNvSpPr/>
            <p:nvPr/>
          </p:nvSpPr>
          <p:spPr>
            <a:xfrm>
              <a:off x="5845680" y="632016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010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4011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12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13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14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15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16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17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18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19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20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21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22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23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24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25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26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27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28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29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30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31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032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4033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34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35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36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37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38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39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40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41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42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43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44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45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46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47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48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49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50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51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52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53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054" name="Группа 116"/>
          <p:cNvGrpSpPr/>
          <p:nvPr/>
        </p:nvGrpSpPr>
        <p:grpSpPr>
          <a:xfrm>
            <a:off x="7095960" y="6003000"/>
            <a:ext cx="664560" cy="575280"/>
            <a:chOff x="7095960" y="6003000"/>
            <a:chExt cx="664560" cy="575280"/>
          </a:xfrm>
        </p:grpSpPr>
        <p:sp>
          <p:nvSpPr>
            <p:cNvPr id="4055" name="Полилиния 54"/>
            <p:cNvSpPr/>
            <p:nvPr/>
          </p:nvSpPr>
          <p:spPr>
            <a:xfrm rot="1953000">
              <a:off x="7542360" y="632268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56" name="Полилиния 55"/>
            <p:cNvSpPr/>
            <p:nvPr/>
          </p:nvSpPr>
          <p:spPr>
            <a:xfrm rot="1953000">
              <a:off x="7559640" y="619416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57" name="Полилиния 56"/>
            <p:cNvSpPr/>
            <p:nvPr/>
          </p:nvSpPr>
          <p:spPr>
            <a:xfrm rot="1953000">
              <a:off x="7442280" y="604332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58" name="Полилиния 57"/>
            <p:cNvSpPr/>
            <p:nvPr/>
          </p:nvSpPr>
          <p:spPr>
            <a:xfrm rot="1953000">
              <a:off x="7506000" y="614016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59" name="Полилиния 58"/>
            <p:cNvSpPr/>
            <p:nvPr/>
          </p:nvSpPr>
          <p:spPr>
            <a:xfrm rot="1953000">
              <a:off x="7195680" y="607968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60" name="Полилиния 59"/>
            <p:cNvSpPr/>
            <p:nvPr/>
          </p:nvSpPr>
          <p:spPr>
            <a:xfrm rot="1953000">
              <a:off x="7244280" y="606240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61" name="Полилиния 60"/>
            <p:cNvSpPr/>
            <p:nvPr/>
          </p:nvSpPr>
          <p:spPr>
            <a:xfrm rot="1953000">
              <a:off x="7481880" y="638316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62" name="Полилиния 61"/>
            <p:cNvSpPr/>
            <p:nvPr/>
          </p:nvSpPr>
          <p:spPr>
            <a:xfrm rot="1953000">
              <a:off x="7396560" y="637524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63" name="Полилиния 62"/>
            <p:cNvSpPr/>
            <p:nvPr/>
          </p:nvSpPr>
          <p:spPr>
            <a:xfrm rot="1953000">
              <a:off x="7128000" y="617832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64" name="Полилиния 63"/>
            <p:cNvSpPr/>
            <p:nvPr/>
          </p:nvSpPr>
          <p:spPr>
            <a:xfrm rot="1953000">
              <a:off x="7156800" y="622944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65" name="Полилиния 64"/>
            <p:cNvSpPr/>
            <p:nvPr/>
          </p:nvSpPr>
          <p:spPr>
            <a:xfrm rot="1953000">
              <a:off x="7101000" y="621000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66" name="Полилиния 65"/>
            <p:cNvSpPr/>
            <p:nvPr/>
          </p:nvSpPr>
          <p:spPr>
            <a:xfrm rot="1953000">
              <a:off x="7215480" y="629100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67" name="Полилиния 66"/>
            <p:cNvSpPr/>
            <p:nvPr/>
          </p:nvSpPr>
          <p:spPr>
            <a:xfrm rot="1953000">
              <a:off x="7231320" y="630216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68" name="Полилиния 67"/>
            <p:cNvSpPr/>
            <p:nvPr/>
          </p:nvSpPr>
          <p:spPr>
            <a:xfrm rot="1953000">
              <a:off x="7286760" y="632736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69" name="Полилиния 68"/>
            <p:cNvSpPr/>
            <p:nvPr/>
          </p:nvSpPr>
          <p:spPr>
            <a:xfrm rot="1953000">
              <a:off x="7362720" y="636084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70" name="Полилиния 69"/>
            <p:cNvSpPr/>
            <p:nvPr/>
          </p:nvSpPr>
          <p:spPr>
            <a:xfrm rot="1953000">
              <a:off x="7564680" y="607500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71" name="Полилиния 70"/>
            <p:cNvSpPr/>
            <p:nvPr/>
          </p:nvSpPr>
          <p:spPr>
            <a:xfrm rot="1953000">
              <a:off x="7566120" y="612936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72" name="Полилиния 71"/>
            <p:cNvSpPr/>
            <p:nvPr/>
          </p:nvSpPr>
          <p:spPr>
            <a:xfrm rot="1953000">
              <a:off x="7496280" y="636732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73" name="Полилиния 72"/>
            <p:cNvSpPr/>
            <p:nvPr/>
          </p:nvSpPr>
          <p:spPr>
            <a:xfrm rot="1953000">
              <a:off x="7442280" y="637848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74" name="Полилиния 73"/>
            <p:cNvSpPr/>
            <p:nvPr/>
          </p:nvSpPr>
          <p:spPr>
            <a:xfrm rot="1953000">
              <a:off x="7293240" y="633708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75" name="Овал 74"/>
            <p:cNvSpPr/>
            <p:nvPr/>
          </p:nvSpPr>
          <p:spPr>
            <a:xfrm>
              <a:off x="7329600" y="620892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076" name="Rectangle 1"/>
          <p:cNvSpPr/>
          <p:nvPr/>
        </p:nvSpPr>
        <p:spPr>
          <a:xfrm>
            <a:off x="2227320" y="1892880"/>
            <a:ext cx="6264000" cy="1616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4077" name="Рисунок 183" descr="C:\Users\Натали\Downloads\20221109_110601 (1).jpg"/>
          <p:cNvPicPr/>
          <p:nvPr/>
        </p:nvPicPr>
        <p:blipFill>
          <a:blip r:embed="rId1"/>
          <a:stretch/>
        </p:blipFill>
        <p:spPr>
          <a:xfrm>
            <a:off x="3411360" y="1885320"/>
            <a:ext cx="2872440" cy="2004120"/>
          </a:xfrm>
          <a:prstGeom prst="rect">
            <a:avLst/>
          </a:prstGeom>
          <a:ln w="28575">
            <a:solidFill>
              <a:srgbClr val="bf1189"/>
            </a:solidFill>
            <a:round/>
          </a:ln>
        </p:spPr>
      </p:pic>
      <p:pic>
        <p:nvPicPr>
          <p:cNvPr id="4078" name="Рисунок 184" descr="C:\Users\Натали\Downloads\20221109_111323 (2).jpg"/>
          <p:cNvPicPr/>
          <p:nvPr/>
        </p:nvPicPr>
        <p:blipFill>
          <a:blip r:embed="rId2"/>
          <a:stretch/>
        </p:blipFill>
        <p:spPr>
          <a:xfrm>
            <a:off x="1468080" y="3137760"/>
            <a:ext cx="1520640" cy="158760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4079" name="Рисунок 186" descr="C:\Users\Натали\Downloads\20221109_111657.jpg"/>
          <p:cNvPicPr/>
          <p:nvPr/>
        </p:nvPicPr>
        <p:blipFill>
          <a:blip r:embed="rId3"/>
          <a:stretch/>
        </p:blipFill>
        <p:spPr>
          <a:xfrm>
            <a:off x="2891880" y="4518720"/>
            <a:ext cx="1771560" cy="130536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4080" name="Рисунок 187" descr="C:\Users\Натали\Downloads\20221109_111439 (1).jpg"/>
          <p:cNvPicPr/>
          <p:nvPr/>
        </p:nvPicPr>
        <p:blipFill>
          <a:blip r:embed="rId4"/>
          <a:stretch/>
        </p:blipFill>
        <p:spPr>
          <a:xfrm>
            <a:off x="362520" y="1842120"/>
            <a:ext cx="2054160" cy="144252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4081" name="Рисунок 188" descr="C:\Users\Натали\Downloads\20221109_111724 (1).jpg"/>
          <p:cNvPicPr/>
          <p:nvPr/>
        </p:nvPicPr>
        <p:blipFill>
          <a:blip r:embed="rId5"/>
          <a:stretch/>
        </p:blipFill>
        <p:spPr>
          <a:xfrm rot="5400000">
            <a:off x="6609960" y="3295080"/>
            <a:ext cx="1429560" cy="140040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4082" name="Рисунок 189" descr="C:\Users\Натали\Downloads\20221109_111147 (1).jpg"/>
          <p:cNvPicPr/>
          <p:nvPr/>
        </p:nvPicPr>
        <p:blipFill>
          <a:blip r:embed="rId6"/>
          <a:stretch/>
        </p:blipFill>
        <p:spPr>
          <a:xfrm>
            <a:off x="6927840" y="1842120"/>
            <a:ext cx="2045160" cy="154260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4083" name="Рисунок 190" descr="C:\Users\Натали\Downloads\20221109_111506 (1).jpg"/>
          <p:cNvPicPr/>
          <p:nvPr/>
        </p:nvPicPr>
        <p:blipFill>
          <a:blip r:embed="rId7"/>
          <a:stretch/>
        </p:blipFill>
        <p:spPr>
          <a:xfrm>
            <a:off x="4998240" y="4502520"/>
            <a:ext cx="1802880" cy="135216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4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4085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86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87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88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89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90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91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92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93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94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4095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sp>
        <p:nvSpPr>
          <p:cNvPr id="4096" name="Полилиния 3"/>
          <p:cNvSpPr/>
          <p:nvPr/>
        </p:nvSpPr>
        <p:spPr>
          <a:xfrm>
            <a:off x="954000" y="89280"/>
            <a:ext cx="8016480" cy="2331360"/>
          </a:xfrm>
          <a:custGeom>
            <a:avLst/>
            <a:gdLst/>
            <a:ahLst/>
            <a:rect l="l" t="t" r="r" b="b"/>
            <a:pathLst>
              <a:path w="8018166" h="2686008">
                <a:moveTo>
                  <a:pt x="151029" y="1120316"/>
                </a:moveTo>
                <a:cubicBezTo>
                  <a:pt x="0" y="517824"/>
                  <a:pt x="843435" y="397482"/>
                  <a:pt x="1303157" y="688268"/>
                </a:cubicBezTo>
                <a:cubicBezTo>
                  <a:pt x="1844300" y="521882"/>
                  <a:pt x="1814008" y="203187"/>
                  <a:pt x="2455284" y="472244"/>
                </a:cubicBezTo>
                <a:cubicBezTo>
                  <a:pt x="2761969" y="331998"/>
                  <a:pt x="3268234" y="0"/>
                  <a:pt x="3600400" y="635235"/>
                </a:cubicBezTo>
                <a:cubicBezTo>
                  <a:pt x="4314318" y="168165"/>
                  <a:pt x="4579689" y="341201"/>
                  <a:pt x="4896544" y="563227"/>
                </a:cubicBezTo>
                <a:cubicBezTo>
                  <a:pt x="5209817" y="321364"/>
                  <a:pt x="5485939" y="316114"/>
                  <a:pt x="5904656" y="707243"/>
                </a:cubicBezTo>
                <a:cubicBezTo>
                  <a:pt x="6312617" y="379859"/>
                  <a:pt x="7177670" y="331030"/>
                  <a:pt x="7200800" y="923267"/>
                </a:cubicBezTo>
                <a:cubicBezTo>
                  <a:pt x="8018166" y="880616"/>
                  <a:pt x="7983452" y="1807632"/>
                  <a:pt x="7200800" y="1643347"/>
                </a:cubicBezTo>
                <a:cubicBezTo>
                  <a:pt x="6875498" y="2686008"/>
                  <a:pt x="5732063" y="2154255"/>
                  <a:pt x="5551629" y="1768389"/>
                </a:cubicBezTo>
                <a:cubicBezTo>
                  <a:pt x="5181026" y="2419374"/>
                  <a:pt x="4533620" y="2141749"/>
                  <a:pt x="4111469" y="1840397"/>
                </a:cubicBezTo>
                <a:cubicBezTo>
                  <a:pt x="3352520" y="2341774"/>
                  <a:pt x="2434222" y="2438423"/>
                  <a:pt x="2095245" y="1768388"/>
                </a:cubicBezTo>
                <a:cubicBezTo>
                  <a:pt x="815990" y="2313246"/>
                  <a:pt x="639028" y="1766887"/>
                  <a:pt x="799101" y="1336340"/>
                </a:cubicBezTo>
                <a:cubicBezTo>
                  <a:pt x="583077" y="1264332"/>
                  <a:pt x="267331" y="1493414"/>
                  <a:pt x="151029" y="112031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36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«Веселая вечеринка с буквами А У О»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097" name="Полилиния 24"/>
          <p:cNvSpPr/>
          <p:nvPr/>
        </p:nvSpPr>
        <p:spPr>
          <a:xfrm>
            <a:off x="0" y="4869000"/>
            <a:ext cx="9143640" cy="198864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098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4099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00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01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02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03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04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05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06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07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08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09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10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11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12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13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14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15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16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17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18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19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120" name="Полилиния 4"/>
          <p:cNvSpPr/>
          <p:nvPr/>
        </p:nvSpPr>
        <p:spPr>
          <a:xfrm>
            <a:off x="0" y="5373360"/>
            <a:ext cx="9143640" cy="165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121" name="Группа 6"/>
          <p:cNvGrpSpPr/>
          <p:nvPr/>
        </p:nvGrpSpPr>
        <p:grpSpPr>
          <a:xfrm>
            <a:off x="2268720" y="5943240"/>
            <a:ext cx="1086480" cy="807480"/>
            <a:chOff x="2268720" y="5943240"/>
            <a:chExt cx="1086480" cy="807480"/>
          </a:xfrm>
        </p:grpSpPr>
        <p:sp>
          <p:nvSpPr>
            <p:cNvPr id="4122" name="Полилиния 7"/>
            <p:cNvSpPr/>
            <p:nvPr/>
          </p:nvSpPr>
          <p:spPr>
            <a:xfrm rot="1953000">
              <a:off x="3003480" y="63957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23" name="Полилиния 8"/>
            <p:cNvSpPr/>
            <p:nvPr/>
          </p:nvSpPr>
          <p:spPr>
            <a:xfrm rot="1953000">
              <a:off x="3033360" y="62226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24" name="Полилиния 9"/>
            <p:cNvSpPr/>
            <p:nvPr/>
          </p:nvSpPr>
          <p:spPr>
            <a:xfrm rot="1953000">
              <a:off x="2838240" y="60213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25" name="Полилиния 10"/>
            <p:cNvSpPr/>
            <p:nvPr/>
          </p:nvSpPr>
          <p:spPr>
            <a:xfrm rot="1953000">
              <a:off x="2941560" y="61495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26" name="Полилиния 11"/>
            <p:cNvSpPr/>
            <p:nvPr/>
          </p:nvSpPr>
          <p:spPr>
            <a:xfrm rot="1953000">
              <a:off x="2426040" y="60696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27" name="Полилиния 12"/>
            <p:cNvSpPr/>
            <p:nvPr/>
          </p:nvSpPr>
          <p:spPr>
            <a:xfrm rot="1953000">
              <a:off x="2505240" y="60465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28" name="Полилиния 13"/>
            <p:cNvSpPr/>
            <p:nvPr/>
          </p:nvSpPr>
          <p:spPr>
            <a:xfrm rot="1953000">
              <a:off x="2903400" y="64749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29" name="Полилиния 14"/>
            <p:cNvSpPr/>
            <p:nvPr/>
          </p:nvSpPr>
          <p:spPr>
            <a:xfrm rot="1953000">
              <a:off x="2760480" y="64656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30" name="Полилиния 15"/>
            <p:cNvSpPr/>
            <p:nvPr/>
          </p:nvSpPr>
          <p:spPr>
            <a:xfrm rot="1953000">
              <a:off x="2312640" y="62006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31" name="Полилиния 16"/>
            <p:cNvSpPr/>
            <p:nvPr/>
          </p:nvSpPr>
          <p:spPr>
            <a:xfrm rot="1953000">
              <a:off x="2360520" y="62704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32" name="Полилиния 17"/>
            <p:cNvSpPr/>
            <p:nvPr/>
          </p:nvSpPr>
          <p:spPr>
            <a:xfrm rot="1953000">
              <a:off x="2268720" y="624348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33" name="Полилиния 18"/>
            <p:cNvSpPr/>
            <p:nvPr/>
          </p:nvSpPr>
          <p:spPr>
            <a:xfrm rot="1953000">
              <a:off x="2458800" y="63514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34" name="Полилиния 19"/>
            <p:cNvSpPr/>
            <p:nvPr/>
          </p:nvSpPr>
          <p:spPr>
            <a:xfrm rot="1953000">
              <a:off x="2485800" y="63673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35" name="Полилиния 20"/>
            <p:cNvSpPr/>
            <p:nvPr/>
          </p:nvSpPr>
          <p:spPr>
            <a:xfrm rot="1953000">
              <a:off x="2576520" y="64008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36" name="Полилиния 21"/>
            <p:cNvSpPr/>
            <p:nvPr/>
          </p:nvSpPr>
          <p:spPr>
            <a:xfrm rot="1953000">
              <a:off x="2706480" y="64468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37" name="Полилиния 22"/>
            <p:cNvSpPr/>
            <p:nvPr/>
          </p:nvSpPr>
          <p:spPr>
            <a:xfrm rot="1953000">
              <a:off x="3040200" y="60638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38" name="Полилиния 23"/>
            <p:cNvSpPr/>
            <p:nvPr/>
          </p:nvSpPr>
          <p:spPr>
            <a:xfrm rot="1953000">
              <a:off x="3043080" y="61354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39" name="Полилиния 24"/>
            <p:cNvSpPr/>
            <p:nvPr/>
          </p:nvSpPr>
          <p:spPr>
            <a:xfrm rot="1953000">
              <a:off x="2928960" y="64544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40" name="Полилиния 25"/>
            <p:cNvSpPr/>
            <p:nvPr/>
          </p:nvSpPr>
          <p:spPr>
            <a:xfrm rot="1953000">
              <a:off x="2838240" y="64688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41" name="Полилиния 26"/>
            <p:cNvSpPr/>
            <p:nvPr/>
          </p:nvSpPr>
          <p:spPr>
            <a:xfrm rot="1953000">
              <a:off x="2589120" y="64130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42" name="Овал 27"/>
            <p:cNvSpPr/>
            <p:nvPr/>
          </p:nvSpPr>
          <p:spPr>
            <a:xfrm>
              <a:off x="2649240" y="62420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143" name="Полилиния 5"/>
          <p:cNvSpPr/>
          <p:nvPr/>
        </p:nvSpPr>
        <p:spPr>
          <a:xfrm flipH="1">
            <a:off x="-720" y="5733360"/>
            <a:ext cx="9143640" cy="129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144" name="Группа 28"/>
          <p:cNvGrpSpPr/>
          <p:nvPr/>
        </p:nvGrpSpPr>
        <p:grpSpPr>
          <a:xfrm>
            <a:off x="5935320" y="6052320"/>
            <a:ext cx="664560" cy="575280"/>
            <a:chOff x="5935320" y="6052320"/>
            <a:chExt cx="664560" cy="575280"/>
          </a:xfrm>
        </p:grpSpPr>
        <p:sp>
          <p:nvSpPr>
            <p:cNvPr id="4145" name="Полилиния 117"/>
            <p:cNvSpPr/>
            <p:nvPr/>
          </p:nvSpPr>
          <p:spPr>
            <a:xfrm rot="1953000">
              <a:off x="6381720" y="63716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46" name="Полилиния 118"/>
            <p:cNvSpPr/>
            <p:nvPr/>
          </p:nvSpPr>
          <p:spPr>
            <a:xfrm rot="1953000">
              <a:off x="6399000" y="62434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47" name="Полилиния 119"/>
            <p:cNvSpPr/>
            <p:nvPr/>
          </p:nvSpPr>
          <p:spPr>
            <a:xfrm rot="1953000">
              <a:off x="6281640" y="60926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48" name="Полилиния 120"/>
            <p:cNvSpPr/>
            <p:nvPr/>
          </p:nvSpPr>
          <p:spPr>
            <a:xfrm rot="1953000">
              <a:off x="6345000" y="61894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49" name="Полилиния 121"/>
            <p:cNvSpPr/>
            <p:nvPr/>
          </p:nvSpPr>
          <p:spPr>
            <a:xfrm rot="1953000">
              <a:off x="6035040" y="61290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50" name="Полилиния 122"/>
            <p:cNvSpPr/>
            <p:nvPr/>
          </p:nvSpPr>
          <p:spPr>
            <a:xfrm rot="1953000">
              <a:off x="6083280" y="6111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51" name="Полилиния 123"/>
            <p:cNvSpPr/>
            <p:nvPr/>
          </p:nvSpPr>
          <p:spPr>
            <a:xfrm rot="1953000">
              <a:off x="6321240" y="64321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52" name="Полилиния 124"/>
            <p:cNvSpPr/>
            <p:nvPr/>
          </p:nvSpPr>
          <p:spPr>
            <a:xfrm rot="1953000">
              <a:off x="6235560" y="64245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53" name="Полилиния 125"/>
            <p:cNvSpPr/>
            <p:nvPr/>
          </p:nvSpPr>
          <p:spPr>
            <a:xfrm rot="1953000">
              <a:off x="5967360" y="62276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54" name="Полилиния 126"/>
            <p:cNvSpPr/>
            <p:nvPr/>
          </p:nvSpPr>
          <p:spPr>
            <a:xfrm rot="1953000">
              <a:off x="5996160" y="62784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55" name="Полилиния 127"/>
            <p:cNvSpPr/>
            <p:nvPr/>
          </p:nvSpPr>
          <p:spPr>
            <a:xfrm rot="1953000">
              <a:off x="5940360" y="6259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56" name="Полилиния 128"/>
            <p:cNvSpPr/>
            <p:nvPr/>
          </p:nvSpPr>
          <p:spPr>
            <a:xfrm rot="1953000">
              <a:off x="6054840" y="63403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57" name="Полилиния 129"/>
            <p:cNvSpPr/>
            <p:nvPr/>
          </p:nvSpPr>
          <p:spPr>
            <a:xfrm rot="1953000">
              <a:off x="6070680" y="63514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58" name="Полилиния 130"/>
            <p:cNvSpPr/>
            <p:nvPr/>
          </p:nvSpPr>
          <p:spPr>
            <a:xfrm rot="1953000">
              <a:off x="6126120" y="63766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59" name="Полилиния 131"/>
            <p:cNvSpPr/>
            <p:nvPr/>
          </p:nvSpPr>
          <p:spPr>
            <a:xfrm rot="1953000">
              <a:off x="6202080" y="64098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60" name="Полилиния 132"/>
            <p:cNvSpPr/>
            <p:nvPr/>
          </p:nvSpPr>
          <p:spPr>
            <a:xfrm rot="1953000">
              <a:off x="6403680" y="61243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61" name="Полилиния 133"/>
            <p:cNvSpPr/>
            <p:nvPr/>
          </p:nvSpPr>
          <p:spPr>
            <a:xfrm rot="1953000">
              <a:off x="6405480" y="61783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62" name="Полилиния 134"/>
            <p:cNvSpPr/>
            <p:nvPr/>
          </p:nvSpPr>
          <p:spPr>
            <a:xfrm rot="1953000">
              <a:off x="6335640" y="64162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63" name="Полилиния 135"/>
            <p:cNvSpPr/>
            <p:nvPr/>
          </p:nvSpPr>
          <p:spPr>
            <a:xfrm rot="1953000">
              <a:off x="6281640" y="64274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64" name="Полилиния 136"/>
            <p:cNvSpPr/>
            <p:nvPr/>
          </p:nvSpPr>
          <p:spPr>
            <a:xfrm rot="1953000">
              <a:off x="6132600" y="63864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65" name="Овал 137"/>
            <p:cNvSpPr/>
            <p:nvPr/>
          </p:nvSpPr>
          <p:spPr>
            <a:xfrm>
              <a:off x="6168960" y="62578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166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4167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68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69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70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71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72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73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74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75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76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77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78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79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80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81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82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83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84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85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86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87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188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4189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90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91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92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93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94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95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96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97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98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99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00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01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02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03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04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05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06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07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08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09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210" name="Группа 116"/>
          <p:cNvGrpSpPr/>
          <p:nvPr/>
        </p:nvGrpSpPr>
        <p:grpSpPr>
          <a:xfrm>
            <a:off x="4998960" y="5404320"/>
            <a:ext cx="664200" cy="575640"/>
            <a:chOff x="4998960" y="5404320"/>
            <a:chExt cx="664200" cy="575640"/>
          </a:xfrm>
        </p:grpSpPr>
        <p:sp>
          <p:nvSpPr>
            <p:cNvPr id="4211" name="Полилиния 54"/>
            <p:cNvSpPr/>
            <p:nvPr/>
          </p:nvSpPr>
          <p:spPr>
            <a:xfrm rot="1953000">
              <a:off x="5445000" y="572400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12" name="Полилиния 55"/>
            <p:cNvSpPr/>
            <p:nvPr/>
          </p:nvSpPr>
          <p:spPr>
            <a:xfrm rot="1953000">
              <a:off x="5462280" y="559584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13" name="Полилиния 56"/>
            <p:cNvSpPr/>
            <p:nvPr/>
          </p:nvSpPr>
          <p:spPr>
            <a:xfrm rot="1953000">
              <a:off x="5344920" y="544500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14" name="Полилиния 57"/>
            <p:cNvSpPr/>
            <p:nvPr/>
          </p:nvSpPr>
          <p:spPr>
            <a:xfrm rot="1953000">
              <a:off x="5408640" y="554184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15" name="Полилиния 58"/>
            <p:cNvSpPr/>
            <p:nvPr/>
          </p:nvSpPr>
          <p:spPr>
            <a:xfrm rot="1953000">
              <a:off x="5098320" y="548136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16" name="Полилиния 59"/>
            <p:cNvSpPr/>
            <p:nvPr/>
          </p:nvSpPr>
          <p:spPr>
            <a:xfrm rot="1953000">
              <a:off x="5146920" y="5463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17" name="Полилиния 60"/>
            <p:cNvSpPr/>
            <p:nvPr/>
          </p:nvSpPr>
          <p:spPr>
            <a:xfrm rot="1953000">
              <a:off x="5384520" y="578448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18" name="Полилиния 61"/>
            <p:cNvSpPr/>
            <p:nvPr/>
          </p:nvSpPr>
          <p:spPr>
            <a:xfrm rot="1953000">
              <a:off x="5299200" y="577692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19" name="Полилиния 62"/>
            <p:cNvSpPr/>
            <p:nvPr/>
          </p:nvSpPr>
          <p:spPr>
            <a:xfrm rot="1953000">
              <a:off x="5030640" y="558000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20" name="Полилиния 63"/>
            <p:cNvSpPr/>
            <p:nvPr/>
          </p:nvSpPr>
          <p:spPr>
            <a:xfrm rot="1953000">
              <a:off x="5059440" y="563076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21" name="Полилиния 64"/>
            <p:cNvSpPr/>
            <p:nvPr/>
          </p:nvSpPr>
          <p:spPr>
            <a:xfrm rot="1953000">
              <a:off x="5004000" y="5611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22" name="Полилиния 65"/>
            <p:cNvSpPr/>
            <p:nvPr/>
          </p:nvSpPr>
          <p:spPr>
            <a:xfrm rot="1953000">
              <a:off x="5118120" y="569268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23" name="Полилиния 66"/>
            <p:cNvSpPr/>
            <p:nvPr/>
          </p:nvSpPr>
          <p:spPr>
            <a:xfrm rot="1953000">
              <a:off x="5133960" y="570384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24" name="Полилиния 67"/>
            <p:cNvSpPr/>
            <p:nvPr/>
          </p:nvSpPr>
          <p:spPr>
            <a:xfrm rot="1953000">
              <a:off x="5189400" y="572904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25" name="Полилиния 68"/>
            <p:cNvSpPr/>
            <p:nvPr/>
          </p:nvSpPr>
          <p:spPr>
            <a:xfrm rot="1953000">
              <a:off x="5265360" y="576216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26" name="Полилиния 69"/>
            <p:cNvSpPr/>
            <p:nvPr/>
          </p:nvSpPr>
          <p:spPr>
            <a:xfrm rot="1953000">
              <a:off x="5467320" y="547668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27" name="Полилиния 70"/>
            <p:cNvSpPr/>
            <p:nvPr/>
          </p:nvSpPr>
          <p:spPr>
            <a:xfrm rot="1953000">
              <a:off x="5468760" y="553068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28" name="Полилиния 71"/>
            <p:cNvSpPr/>
            <p:nvPr/>
          </p:nvSpPr>
          <p:spPr>
            <a:xfrm rot="1953000">
              <a:off x="5398920" y="576864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29" name="Полилиния 72"/>
            <p:cNvSpPr/>
            <p:nvPr/>
          </p:nvSpPr>
          <p:spPr>
            <a:xfrm rot="1953000">
              <a:off x="5344920" y="577980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30" name="Полилиния 73"/>
            <p:cNvSpPr/>
            <p:nvPr/>
          </p:nvSpPr>
          <p:spPr>
            <a:xfrm rot="1953000">
              <a:off x="5195880" y="573876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31" name="Овал 74"/>
            <p:cNvSpPr/>
            <p:nvPr/>
          </p:nvSpPr>
          <p:spPr>
            <a:xfrm>
              <a:off x="5232240" y="561024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232" name="Rectangle 1"/>
          <p:cNvSpPr/>
          <p:nvPr/>
        </p:nvSpPr>
        <p:spPr>
          <a:xfrm>
            <a:off x="2227320" y="1892880"/>
            <a:ext cx="6264000" cy="1616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4233" name="Рисунок 191" descr="C:\Users\Натали\Downloads\20221109_111957.jpg"/>
          <p:cNvPicPr/>
          <p:nvPr/>
        </p:nvPicPr>
        <p:blipFill>
          <a:blip r:embed="rId1"/>
          <a:stretch/>
        </p:blipFill>
        <p:spPr>
          <a:xfrm>
            <a:off x="1619640" y="1700640"/>
            <a:ext cx="6253920" cy="397836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4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4235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36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37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38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39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40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41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42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43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44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4245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4246" name="Группа 5"/>
          <p:cNvGrpSpPr/>
          <p:nvPr/>
        </p:nvGrpSpPr>
        <p:grpSpPr>
          <a:xfrm>
            <a:off x="899640" y="404640"/>
            <a:ext cx="8016480" cy="2685600"/>
            <a:chOff x="899640" y="404640"/>
            <a:chExt cx="8016480" cy="2685600"/>
          </a:xfrm>
        </p:grpSpPr>
        <p:sp>
          <p:nvSpPr>
            <p:cNvPr id="4247" name="Полилиния 3"/>
            <p:cNvSpPr/>
            <p:nvPr/>
          </p:nvSpPr>
          <p:spPr>
            <a:xfrm>
              <a:off x="899640" y="40464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48" name="Полилиния 4"/>
            <p:cNvSpPr/>
            <p:nvPr/>
          </p:nvSpPr>
          <p:spPr>
            <a:xfrm>
              <a:off x="1115640" y="824040"/>
              <a:ext cx="7487280" cy="1656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249" name="TextBox 7"/>
          <p:cNvSpPr/>
          <p:nvPr/>
        </p:nvSpPr>
        <p:spPr>
          <a:xfrm>
            <a:off x="785880" y="214200"/>
            <a:ext cx="7959240" cy="1431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Arial"/>
              </a:rPr>
              <a:t>    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4250" name="Полилиния 24"/>
          <p:cNvSpPr/>
          <p:nvPr/>
        </p:nvSpPr>
        <p:spPr>
          <a:xfrm>
            <a:off x="0" y="4869000"/>
            <a:ext cx="9143640" cy="198864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251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4252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53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54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55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56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57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58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59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60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61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62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63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64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65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66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67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68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69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70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71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72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273" name="Полилиния 4"/>
          <p:cNvSpPr/>
          <p:nvPr/>
        </p:nvSpPr>
        <p:spPr>
          <a:xfrm>
            <a:off x="0" y="4986360"/>
            <a:ext cx="9143640" cy="204264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274" name="Группа 6"/>
          <p:cNvGrpSpPr/>
          <p:nvPr/>
        </p:nvGrpSpPr>
        <p:grpSpPr>
          <a:xfrm>
            <a:off x="2212560" y="5705640"/>
            <a:ext cx="1086840" cy="807480"/>
            <a:chOff x="2212560" y="5705640"/>
            <a:chExt cx="1086840" cy="807480"/>
          </a:xfrm>
        </p:grpSpPr>
        <p:sp>
          <p:nvSpPr>
            <p:cNvPr id="4275" name="Полилиния 7"/>
            <p:cNvSpPr/>
            <p:nvPr/>
          </p:nvSpPr>
          <p:spPr>
            <a:xfrm rot="1953000">
              <a:off x="2947680" y="61581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76" name="Полилиния 8"/>
            <p:cNvSpPr/>
            <p:nvPr/>
          </p:nvSpPr>
          <p:spPr>
            <a:xfrm rot="1953000">
              <a:off x="2977560" y="59850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77" name="Полилиния 9"/>
            <p:cNvSpPr/>
            <p:nvPr/>
          </p:nvSpPr>
          <p:spPr>
            <a:xfrm rot="1953000">
              <a:off x="2782440" y="578340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78" name="Полилиния 10"/>
            <p:cNvSpPr/>
            <p:nvPr/>
          </p:nvSpPr>
          <p:spPr>
            <a:xfrm rot="1953000">
              <a:off x="2885760" y="59119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79" name="Полилиния 11"/>
            <p:cNvSpPr/>
            <p:nvPr/>
          </p:nvSpPr>
          <p:spPr>
            <a:xfrm rot="1953000">
              <a:off x="2370240" y="58320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80" name="Полилиния 12"/>
            <p:cNvSpPr/>
            <p:nvPr/>
          </p:nvSpPr>
          <p:spPr>
            <a:xfrm rot="1953000">
              <a:off x="2449080" y="58089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81" name="Полилиния 13"/>
            <p:cNvSpPr/>
            <p:nvPr/>
          </p:nvSpPr>
          <p:spPr>
            <a:xfrm rot="1953000">
              <a:off x="2847600" y="62373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82" name="Полилиния 14"/>
            <p:cNvSpPr/>
            <p:nvPr/>
          </p:nvSpPr>
          <p:spPr>
            <a:xfrm rot="1953000">
              <a:off x="2704680" y="62280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83" name="Полилиния 15"/>
            <p:cNvSpPr/>
            <p:nvPr/>
          </p:nvSpPr>
          <p:spPr>
            <a:xfrm rot="1953000">
              <a:off x="2256840" y="596268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84" name="Полилиния 16"/>
            <p:cNvSpPr/>
            <p:nvPr/>
          </p:nvSpPr>
          <p:spPr>
            <a:xfrm rot="1953000">
              <a:off x="2304720" y="603252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85" name="Полилиния 17"/>
            <p:cNvSpPr/>
            <p:nvPr/>
          </p:nvSpPr>
          <p:spPr>
            <a:xfrm rot="1953000">
              <a:off x="2212560" y="600552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86" name="Полилиния 18"/>
            <p:cNvSpPr/>
            <p:nvPr/>
          </p:nvSpPr>
          <p:spPr>
            <a:xfrm rot="1953000">
              <a:off x="2403000" y="61138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87" name="Полилиния 19"/>
            <p:cNvSpPr/>
            <p:nvPr/>
          </p:nvSpPr>
          <p:spPr>
            <a:xfrm rot="1953000">
              <a:off x="2430000" y="61297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88" name="Полилиния 20"/>
            <p:cNvSpPr/>
            <p:nvPr/>
          </p:nvSpPr>
          <p:spPr>
            <a:xfrm rot="1953000">
              <a:off x="2520720" y="616284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89" name="Полилиния 21"/>
            <p:cNvSpPr/>
            <p:nvPr/>
          </p:nvSpPr>
          <p:spPr>
            <a:xfrm rot="1953000">
              <a:off x="2650680" y="620892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90" name="Полилиния 22"/>
            <p:cNvSpPr/>
            <p:nvPr/>
          </p:nvSpPr>
          <p:spPr>
            <a:xfrm rot="1953000">
              <a:off x="2984040" y="58262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91" name="Полилиния 23"/>
            <p:cNvSpPr/>
            <p:nvPr/>
          </p:nvSpPr>
          <p:spPr>
            <a:xfrm rot="1953000">
              <a:off x="2987280" y="58978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92" name="Полилиния 24"/>
            <p:cNvSpPr/>
            <p:nvPr/>
          </p:nvSpPr>
          <p:spPr>
            <a:xfrm rot="1953000">
              <a:off x="2873160" y="62168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93" name="Полилиния 25"/>
            <p:cNvSpPr/>
            <p:nvPr/>
          </p:nvSpPr>
          <p:spPr>
            <a:xfrm rot="1953000">
              <a:off x="2782440" y="62312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94" name="Полилиния 26"/>
            <p:cNvSpPr/>
            <p:nvPr/>
          </p:nvSpPr>
          <p:spPr>
            <a:xfrm rot="1953000">
              <a:off x="2532960" y="61754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95" name="Овал 27"/>
            <p:cNvSpPr/>
            <p:nvPr/>
          </p:nvSpPr>
          <p:spPr>
            <a:xfrm>
              <a:off x="2593440" y="60044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296" name="Полилиния 5"/>
          <p:cNvSpPr/>
          <p:nvPr/>
        </p:nvSpPr>
        <p:spPr>
          <a:xfrm flipH="1">
            <a:off x="-720" y="5761800"/>
            <a:ext cx="9143640" cy="126756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297" name="Группа 28"/>
          <p:cNvGrpSpPr/>
          <p:nvPr/>
        </p:nvGrpSpPr>
        <p:grpSpPr>
          <a:xfrm>
            <a:off x="6832800" y="6125040"/>
            <a:ext cx="664200" cy="575280"/>
            <a:chOff x="6832800" y="6125040"/>
            <a:chExt cx="664200" cy="575280"/>
          </a:xfrm>
        </p:grpSpPr>
        <p:sp>
          <p:nvSpPr>
            <p:cNvPr id="4298" name="Полилиния 117"/>
            <p:cNvSpPr/>
            <p:nvPr/>
          </p:nvSpPr>
          <p:spPr>
            <a:xfrm rot="1953000">
              <a:off x="7278840" y="644472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99" name="Полилиния 118"/>
            <p:cNvSpPr/>
            <p:nvPr/>
          </p:nvSpPr>
          <p:spPr>
            <a:xfrm rot="1953000">
              <a:off x="7296120" y="631620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00" name="Полилиния 119"/>
            <p:cNvSpPr/>
            <p:nvPr/>
          </p:nvSpPr>
          <p:spPr>
            <a:xfrm rot="1953000">
              <a:off x="7178760" y="616536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01" name="Полилиния 120"/>
            <p:cNvSpPr/>
            <p:nvPr/>
          </p:nvSpPr>
          <p:spPr>
            <a:xfrm rot="1953000">
              <a:off x="7242480" y="626220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02" name="Полилиния 121"/>
            <p:cNvSpPr/>
            <p:nvPr/>
          </p:nvSpPr>
          <p:spPr>
            <a:xfrm rot="1953000">
              <a:off x="6932160" y="620172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03" name="Полилиния 122"/>
            <p:cNvSpPr/>
            <p:nvPr/>
          </p:nvSpPr>
          <p:spPr>
            <a:xfrm rot="1953000">
              <a:off x="6980760" y="618444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04" name="Полилиния 123"/>
            <p:cNvSpPr/>
            <p:nvPr/>
          </p:nvSpPr>
          <p:spPr>
            <a:xfrm rot="1953000">
              <a:off x="7218360" y="650520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05" name="Полилиния 124"/>
            <p:cNvSpPr/>
            <p:nvPr/>
          </p:nvSpPr>
          <p:spPr>
            <a:xfrm rot="1953000">
              <a:off x="7133040" y="649728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06" name="Полилиния 125"/>
            <p:cNvSpPr/>
            <p:nvPr/>
          </p:nvSpPr>
          <p:spPr>
            <a:xfrm rot="1953000">
              <a:off x="6864480" y="630036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07" name="Полилиния 126"/>
            <p:cNvSpPr/>
            <p:nvPr/>
          </p:nvSpPr>
          <p:spPr>
            <a:xfrm rot="1953000">
              <a:off x="6893280" y="635148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08" name="Полилиния 127"/>
            <p:cNvSpPr/>
            <p:nvPr/>
          </p:nvSpPr>
          <p:spPr>
            <a:xfrm rot="1953000">
              <a:off x="6837840" y="633204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09" name="Полилиния 128"/>
            <p:cNvSpPr/>
            <p:nvPr/>
          </p:nvSpPr>
          <p:spPr>
            <a:xfrm rot="1953000">
              <a:off x="6951960" y="641340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10" name="Полилиния 129"/>
            <p:cNvSpPr/>
            <p:nvPr/>
          </p:nvSpPr>
          <p:spPr>
            <a:xfrm rot="1953000">
              <a:off x="6967800" y="642420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11" name="Полилиния 130"/>
            <p:cNvSpPr/>
            <p:nvPr/>
          </p:nvSpPr>
          <p:spPr>
            <a:xfrm rot="1953000">
              <a:off x="7023240" y="644940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12" name="Полилиния 131"/>
            <p:cNvSpPr/>
            <p:nvPr/>
          </p:nvSpPr>
          <p:spPr>
            <a:xfrm rot="1953000">
              <a:off x="7099200" y="648288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13" name="Полилиния 132"/>
            <p:cNvSpPr/>
            <p:nvPr/>
          </p:nvSpPr>
          <p:spPr>
            <a:xfrm rot="1953000">
              <a:off x="7301160" y="619740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14" name="Полилиния 133"/>
            <p:cNvSpPr/>
            <p:nvPr/>
          </p:nvSpPr>
          <p:spPr>
            <a:xfrm rot="1953000">
              <a:off x="7302600" y="625140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15" name="Полилиния 134"/>
            <p:cNvSpPr/>
            <p:nvPr/>
          </p:nvSpPr>
          <p:spPr>
            <a:xfrm rot="1953000">
              <a:off x="7232760" y="648936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16" name="Полилиния 135"/>
            <p:cNvSpPr/>
            <p:nvPr/>
          </p:nvSpPr>
          <p:spPr>
            <a:xfrm rot="1953000">
              <a:off x="7178760" y="650052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17" name="Полилиния 136"/>
            <p:cNvSpPr/>
            <p:nvPr/>
          </p:nvSpPr>
          <p:spPr>
            <a:xfrm rot="1953000">
              <a:off x="7029720" y="645912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18" name="Овал 137"/>
            <p:cNvSpPr/>
            <p:nvPr/>
          </p:nvSpPr>
          <p:spPr>
            <a:xfrm>
              <a:off x="7066080" y="633096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319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4320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21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22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23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24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25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26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27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28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29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30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31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32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33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34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35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36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37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38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39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40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341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4342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43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44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45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46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47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48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49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50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51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52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53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54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55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56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57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58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59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60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61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62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363" name="Группа 116"/>
          <p:cNvGrpSpPr/>
          <p:nvPr/>
        </p:nvGrpSpPr>
        <p:grpSpPr>
          <a:xfrm>
            <a:off x="4998960" y="5404320"/>
            <a:ext cx="664200" cy="575640"/>
            <a:chOff x="4998960" y="5404320"/>
            <a:chExt cx="664200" cy="575640"/>
          </a:xfrm>
        </p:grpSpPr>
        <p:sp>
          <p:nvSpPr>
            <p:cNvPr id="4364" name="Полилиния 54"/>
            <p:cNvSpPr/>
            <p:nvPr/>
          </p:nvSpPr>
          <p:spPr>
            <a:xfrm rot="1953000">
              <a:off x="5445000" y="572400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65" name="Полилиния 55"/>
            <p:cNvSpPr/>
            <p:nvPr/>
          </p:nvSpPr>
          <p:spPr>
            <a:xfrm rot="1953000">
              <a:off x="5462280" y="559584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66" name="Полилиния 56"/>
            <p:cNvSpPr/>
            <p:nvPr/>
          </p:nvSpPr>
          <p:spPr>
            <a:xfrm rot="1953000">
              <a:off x="5344920" y="544500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67" name="Полилиния 57"/>
            <p:cNvSpPr/>
            <p:nvPr/>
          </p:nvSpPr>
          <p:spPr>
            <a:xfrm rot="1953000">
              <a:off x="5408640" y="554184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68" name="Полилиния 58"/>
            <p:cNvSpPr/>
            <p:nvPr/>
          </p:nvSpPr>
          <p:spPr>
            <a:xfrm rot="1953000">
              <a:off x="5098320" y="548136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69" name="Полилиния 59"/>
            <p:cNvSpPr/>
            <p:nvPr/>
          </p:nvSpPr>
          <p:spPr>
            <a:xfrm rot="1953000">
              <a:off x="5146920" y="5463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70" name="Полилиния 60"/>
            <p:cNvSpPr/>
            <p:nvPr/>
          </p:nvSpPr>
          <p:spPr>
            <a:xfrm rot="1953000">
              <a:off x="5384520" y="578448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71" name="Полилиния 61"/>
            <p:cNvSpPr/>
            <p:nvPr/>
          </p:nvSpPr>
          <p:spPr>
            <a:xfrm rot="1953000">
              <a:off x="5299200" y="577692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72" name="Полилиния 62"/>
            <p:cNvSpPr/>
            <p:nvPr/>
          </p:nvSpPr>
          <p:spPr>
            <a:xfrm rot="1953000">
              <a:off x="5030640" y="558000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73" name="Полилиния 63"/>
            <p:cNvSpPr/>
            <p:nvPr/>
          </p:nvSpPr>
          <p:spPr>
            <a:xfrm rot="1953000">
              <a:off x="5059440" y="563076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74" name="Полилиния 64"/>
            <p:cNvSpPr/>
            <p:nvPr/>
          </p:nvSpPr>
          <p:spPr>
            <a:xfrm rot="1953000">
              <a:off x="5004000" y="5611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75" name="Полилиния 65"/>
            <p:cNvSpPr/>
            <p:nvPr/>
          </p:nvSpPr>
          <p:spPr>
            <a:xfrm rot="1953000">
              <a:off x="5118120" y="569268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76" name="Полилиния 66"/>
            <p:cNvSpPr/>
            <p:nvPr/>
          </p:nvSpPr>
          <p:spPr>
            <a:xfrm rot="1953000">
              <a:off x="5133960" y="570384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77" name="Полилиния 67"/>
            <p:cNvSpPr/>
            <p:nvPr/>
          </p:nvSpPr>
          <p:spPr>
            <a:xfrm rot="1953000">
              <a:off x="5189400" y="572904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78" name="Полилиния 68"/>
            <p:cNvSpPr/>
            <p:nvPr/>
          </p:nvSpPr>
          <p:spPr>
            <a:xfrm rot="1953000">
              <a:off x="5265360" y="576216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79" name="Полилиния 69"/>
            <p:cNvSpPr/>
            <p:nvPr/>
          </p:nvSpPr>
          <p:spPr>
            <a:xfrm rot="1953000">
              <a:off x="5467320" y="547668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80" name="Полилиния 70"/>
            <p:cNvSpPr/>
            <p:nvPr/>
          </p:nvSpPr>
          <p:spPr>
            <a:xfrm rot="1953000">
              <a:off x="5468760" y="553068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81" name="Полилиния 71"/>
            <p:cNvSpPr/>
            <p:nvPr/>
          </p:nvSpPr>
          <p:spPr>
            <a:xfrm rot="1953000">
              <a:off x="5398920" y="576864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82" name="Полилиния 72"/>
            <p:cNvSpPr/>
            <p:nvPr/>
          </p:nvSpPr>
          <p:spPr>
            <a:xfrm rot="1953000">
              <a:off x="5344920" y="577980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83" name="Полилиния 73"/>
            <p:cNvSpPr/>
            <p:nvPr/>
          </p:nvSpPr>
          <p:spPr>
            <a:xfrm rot="1953000">
              <a:off x="5195880" y="573876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84" name="Овал 74"/>
            <p:cNvSpPr/>
            <p:nvPr/>
          </p:nvSpPr>
          <p:spPr>
            <a:xfrm>
              <a:off x="5232240" y="561024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385" name="Прямоугольник 27"/>
          <p:cNvSpPr/>
          <p:nvPr/>
        </p:nvSpPr>
        <p:spPr>
          <a:xfrm>
            <a:off x="1979640" y="2205000"/>
            <a:ext cx="543420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cf2e2b"/>
                </a:solidFill>
                <a:latin typeface="Times New Roman"/>
              </a:rPr>
              <a:t>СПАСИБО </a:t>
            </a: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cf2e2b"/>
                </a:solidFill>
                <a:latin typeface="Times New Roman"/>
              </a:rPr>
              <a:t>ЗА ВНИМАНИЕ!</a:t>
            </a:r>
            <a:endParaRPr b="0" lang="ru-RU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371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2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3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4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5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6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7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8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9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0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81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382" name="Группа 5"/>
          <p:cNvGrpSpPr/>
          <p:nvPr/>
        </p:nvGrpSpPr>
        <p:grpSpPr>
          <a:xfrm>
            <a:off x="684360" y="201600"/>
            <a:ext cx="8016480" cy="2685600"/>
            <a:chOff x="684360" y="201600"/>
            <a:chExt cx="8016480" cy="2685600"/>
          </a:xfrm>
        </p:grpSpPr>
        <p:sp>
          <p:nvSpPr>
            <p:cNvPr id="383" name="Полилиния 3"/>
            <p:cNvSpPr/>
            <p:nvPr/>
          </p:nvSpPr>
          <p:spPr>
            <a:xfrm>
              <a:off x="684360" y="20160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4" name="Полилиния 4"/>
            <p:cNvSpPr/>
            <p:nvPr/>
          </p:nvSpPr>
          <p:spPr>
            <a:xfrm>
              <a:off x="900360" y="621000"/>
              <a:ext cx="7487280" cy="1656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85" name="TextBox 7"/>
          <p:cNvSpPr/>
          <p:nvPr/>
        </p:nvSpPr>
        <p:spPr>
          <a:xfrm>
            <a:off x="785880" y="214200"/>
            <a:ext cx="7959240" cy="1431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Arial"/>
              </a:rPr>
              <a:t>    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386" name="Полилиния 24"/>
          <p:cNvSpPr/>
          <p:nvPr/>
        </p:nvSpPr>
        <p:spPr>
          <a:xfrm>
            <a:off x="0" y="4869000"/>
            <a:ext cx="9143640" cy="198864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87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388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9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0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1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2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3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4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5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6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7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8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9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0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1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2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3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4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5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6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7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8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09" name="Полилиния 4"/>
          <p:cNvSpPr/>
          <p:nvPr/>
        </p:nvSpPr>
        <p:spPr>
          <a:xfrm>
            <a:off x="0" y="4986360"/>
            <a:ext cx="9143640" cy="204264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10" name="Группа 6"/>
          <p:cNvGrpSpPr/>
          <p:nvPr/>
        </p:nvGrpSpPr>
        <p:grpSpPr>
          <a:xfrm>
            <a:off x="2268720" y="5943240"/>
            <a:ext cx="1086480" cy="807480"/>
            <a:chOff x="2268720" y="5943240"/>
            <a:chExt cx="1086480" cy="807480"/>
          </a:xfrm>
        </p:grpSpPr>
        <p:sp>
          <p:nvSpPr>
            <p:cNvPr id="411" name="Полилиния 7"/>
            <p:cNvSpPr/>
            <p:nvPr/>
          </p:nvSpPr>
          <p:spPr>
            <a:xfrm rot="1953000">
              <a:off x="3003480" y="63957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2" name="Полилиния 8"/>
            <p:cNvSpPr/>
            <p:nvPr/>
          </p:nvSpPr>
          <p:spPr>
            <a:xfrm rot="1953000">
              <a:off x="3033360" y="62226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3" name="Полилиния 9"/>
            <p:cNvSpPr/>
            <p:nvPr/>
          </p:nvSpPr>
          <p:spPr>
            <a:xfrm rot="1953000">
              <a:off x="2838240" y="60213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4" name="Полилиния 10"/>
            <p:cNvSpPr/>
            <p:nvPr/>
          </p:nvSpPr>
          <p:spPr>
            <a:xfrm rot="1953000">
              <a:off x="2941560" y="61495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5" name="Полилиния 11"/>
            <p:cNvSpPr/>
            <p:nvPr/>
          </p:nvSpPr>
          <p:spPr>
            <a:xfrm rot="1953000">
              <a:off x="2426040" y="60696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6" name="Полилиния 12"/>
            <p:cNvSpPr/>
            <p:nvPr/>
          </p:nvSpPr>
          <p:spPr>
            <a:xfrm rot="1953000">
              <a:off x="2505240" y="60465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7" name="Полилиния 13"/>
            <p:cNvSpPr/>
            <p:nvPr/>
          </p:nvSpPr>
          <p:spPr>
            <a:xfrm rot="1953000">
              <a:off x="2903400" y="64749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8" name="Полилиния 14"/>
            <p:cNvSpPr/>
            <p:nvPr/>
          </p:nvSpPr>
          <p:spPr>
            <a:xfrm rot="1953000">
              <a:off x="2760480" y="64656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9" name="Полилиния 15"/>
            <p:cNvSpPr/>
            <p:nvPr/>
          </p:nvSpPr>
          <p:spPr>
            <a:xfrm rot="1953000">
              <a:off x="2312640" y="62006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0" name="Полилиния 16"/>
            <p:cNvSpPr/>
            <p:nvPr/>
          </p:nvSpPr>
          <p:spPr>
            <a:xfrm rot="1953000">
              <a:off x="2360520" y="62704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1" name="Полилиния 17"/>
            <p:cNvSpPr/>
            <p:nvPr/>
          </p:nvSpPr>
          <p:spPr>
            <a:xfrm rot="1953000">
              <a:off x="2268720" y="624348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2" name="Полилиния 18"/>
            <p:cNvSpPr/>
            <p:nvPr/>
          </p:nvSpPr>
          <p:spPr>
            <a:xfrm rot="1953000">
              <a:off x="2458800" y="63514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3" name="Полилиния 19"/>
            <p:cNvSpPr/>
            <p:nvPr/>
          </p:nvSpPr>
          <p:spPr>
            <a:xfrm rot="1953000">
              <a:off x="2485800" y="63673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4" name="Полилиния 20"/>
            <p:cNvSpPr/>
            <p:nvPr/>
          </p:nvSpPr>
          <p:spPr>
            <a:xfrm rot="1953000">
              <a:off x="2576520" y="64008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5" name="Полилиния 21"/>
            <p:cNvSpPr/>
            <p:nvPr/>
          </p:nvSpPr>
          <p:spPr>
            <a:xfrm rot="1953000">
              <a:off x="2706480" y="64468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6" name="Полилиния 22"/>
            <p:cNvSpPr/>
            <p:nvPr/>
          </p:nvSpPr>
          <p:spPr>
            <a:xfrm rot="1953000">
              <a:off x="3040200" y="60638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7" name="Полилиния 23"/>
            <p:cNvSpPr/>
            <p:nvPr/>
          </p:nvSpPr>
          <p:spPr>
            <a:xfrm rot="1953000">
              <a:off x="3043080" y="61354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8" name="Полилиния 24"/>
            <p:cNvSpPr/>
            <p:nvPr/>
          </p:nvSpPr>
          <p:spPr>
            <a:xfrm rot="1953000">
              <a:off x="2928960" y="64544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9" name="Полилиния 25"/>
            <p:cNvSpPr/>
            <p:nvPr/>
          </p:nvSpPr>
          <p:spPr>
            <a:xfrm rot="1953000">
              <a:off x="2838240" y="64688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0" name="Полилиния 26"/>
            <p:cNvSpPr/>
            <p:nvPr/>
          </p:nvSpPr>
          <p:spPr>
            <a:xfrm rot="1953000">
              <a:off x="2589120" y="64130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1" name="Овал 27"/>
            <p:cNvSpPr/>
            <p:nvPr/>
          </p:nvSpPr>
          <p:spPr>
            <a:xfrm>
              <a:off x="2649240" y="62420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32" name="Полилиния 5"/>
          <p:cNvSpPr/>
          <p:nvPr/>
        </p:nvSpPr>
        <p:spPr>
          <a:xfrm flipH="1">
            <a:off x="-720" y="5589720"/>
            <a:ext cx="9143640" cy="143964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33" name="Группа 28"/>
          <p:cNvGrpSpPr/>
          <p:nvPr/>
        </p:nvGrpSpPr>
        <p:grpSpPr>
          <a:xfrm>
            <a:off x="5935320" y="6052320"/>
            <a:ext cx="664560" cy="575280"/>
            <a:chOff x="5935320" y="6052320"/>
            <a:chExt cx="664560" cy="575280"/>
          </a:xfrm>
        </p:grpSpPr>
        <p:sp>
          <p:nvSpPr>
            <p:cNvPr id="434" name="Полилиния 117"/>
            <p:cNvSpPr/>
            <p:nvPr/>
          </p:nvSpPr>
          <p:spPr>
            <a:xfrm rot="1953000">
              <a:off x="6381720" y="63716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5" name="Полилиния 118"/>
            <p:cNvSpPr/>
            <p:nvPr/>
          </p:nvSpPr>
          <p:spPr>
            <a:xfrm rot="1953000">
              <a:off x="6399000" y="62434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6" name="Полилиния 119"/>
            <p:cNvSpPr/>
            <p:nvPr/>
          </p:nvSpPr>
          <p:spPr>
            <a:xfrm rot="1953000">
              <a:off x="6281640" y="60926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7" name="Полилиния 120"/>
            <p:cNvSpPr/>
            <p:nvPr/>
          </p:nvSpPr>
          <p:spPr>
            <a:xfrm rot="1953000">
              <a:off x="6345000" y="61894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8" name="Полилиния 121"/>
            <p:cNvSpPr/>
            <p:nvPr/>
          </p:nvSpPr>
          <p:spPr>
            <a:xfrm rot="1953000">
              <a:off x="6035040" y="61290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9" name="Полилиния 122"/>
            <p:cNvSpPr/>
            <p:nvPr/>
          </p:nvSpPr>
          <p:spPr>
            <a:xfrm rot="1953000">
              <a:off x="6083280" y="6111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0" name="Полилиния 123"/>
            <p:cNvSpPr/>
            <p:nvPr/>
          </p:nvSpPr>
          <p:spPr>
            <a:xfrm rot="1953000">
              <a:off x="6321240" y="64321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1" name="Полилиния 124"/>
            <p:cNvSpPr/>
            <p:nvPr/>
          </p:nvSpPr>
          <p:spPr>
            <a:xfrm rot="1953000">
              <a:off x="6235560" y="64245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2" name="Полилиния 125"/>
            <p:cNvSpPr/>
            <p:nvPr/>
          </p:nvSpPr>
          <p:spPr>
            <a:xfrm rot="1953000">
              <a:off x="5967360" y="62276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3" name="Полилиния 126"/>
            <p:cNvSpPr/>
            <p:nvPr/>
          </p:nvSpPr>
          <p:spPr>
            <a:xfrm rot="1953000">
              <a:off x="5996160" y="62784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4" name="Полилиния 127"/>
            <p:cNvSpPr/>
            <p:nvPr/>
          </p:nvSpPr>
          <p:spPr>
            <a:xfrm rot="1953000">
              <a:off x="5940360" y="6259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5" name="Полилиния 128"/>
            <p:cNvSpPr/>
            <p:nvPr/>
          </p:nvSpPr>
          <p:spPr>
            <a:xfrm rot="1953000">
              <a:off x="6054840" y="63403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6" name="Полилиния 129"/>
            <p:cNvSpPr/>
            <p:nvPr/>
          </p:nvSpPr>
          <p:spPr>
            <a:xfrm rot="1953000">
              <a:off x="6070680" y="63514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7" name="Полилиния 130"/>
            <p:cNvSpPr/>
            <p:nvPr/>
          </p:nvSpPr>
          <p:spPr>
            <a:xfrm rot="1953000">
              <a:off x="6126120" y="63766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8" name="Полилиния 131"/>
            <p:cNvSpPr/>
            <p:nvPr/>
          </p:nvSpPr>
          <p:spPr>
            <a:xfrm rot="1953000">
              <a:off x="6202080" y="64098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9" name="Полилиния 132"/>
            <p:cNvSpPr/>
            <p:nvPr/>
          </p:nvSpPr>
          <p:spPr>
            <a:xfrm rot="1953000">
              <a:off x="6403680" y="61243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0" name="Полилиния 133"/>
            <p:cNvSpPr/>
            <p:nvPr/>
          </p:nvSpPr>
          <p:spPr>
            <a:xfrm rot="1953000">
              <a:off x="6405480" y="61783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1" name="Полилиния 134"/>
            <p:cNvSpPr/>
            <p:nvPr/>
          </p:nvSpPr>
          <p:spPr>
            <a:xfrm rot="1953000">
              <a:off x="6335640" y="64162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2" name="Полилиния 135"/>
            <p:cNvSpPr/>
            <p:nvPr/>
          </p:nvSpPr>
          <p:spPr>
            <a:xfrm rot="1953000">
              <a:off x="6281640" y="64274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3" name="Полилиния 136"/>
            <p:cNvSpPr/>
            <p:nvPr/>
          </p:nvSpPr>
          <p:spPr>
            <a:xfrm rot="1953000">
              <a:off x="6132600" y="63864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4" name="Овал 137"/>
            <p:cNvSpPr/>
            <p:nvPr/>
          </p:nvSpPr>
          <p:spPr>
            <a:xfrm>
              <a:off x="6168960" y="62578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55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456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7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8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9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0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1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2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3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4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5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6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7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8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9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0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1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2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3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4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5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6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77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478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9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0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1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2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3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4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5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6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7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8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9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0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1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2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3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4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5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6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7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8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99" name="Группа 116"/>
          <p:cNvGrpSpPr/>
          <p:nvPr/>
        </p:nvGrpSpPr>
        <p:grpSpPr>
          <a:xfrm>
            <a:off x="4998960" y="5404320"/>
            <a:ext cx="664200" cy="575640"/>
            <a:chOff x="4998960" y="5404320"/>
            <a:chExt cx="664200" cy="575640"/>
          </a:xfrm>
        </p:grpSpPr>
        <p:sp>
          <p:nvSpPr>
            <p:cNvPr id="500" name="Полилиния 54"/>
            <p:cNvSpPr/>
            <p:nvPr/>
          </p:nvSpPr>
          <p:spPr>
            <a:xfrm rot="1953000">
              <a:off x="5445000" y="572400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1" name="Полилиния 55"/>
            <p:cNvSpPr/>
            <p:nvPr/>
          </p:nvSpPr>
          <p:spPr>
            <a:xfrm rot="1953000">
              <a:off x="5462280" y="559584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2" name="Полилиния 56"/>
            <p:cNvSpPr/>
            <p:nvPr/>
          </p:nvSpPr>
          <p:spPr>
            <a:xfrm rot="1953000">
              <a:off x="5344920" y="544500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3" name="Полилиния 57"/>
            <p:cNvSpPr/>
            <p:nvPr/>
          </p:nvSpPr>
          <p:spPr>
            <a:xfrm rot="1953000">
              <a:off x="5408640" y="554184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4" name="Полилиния 58"/>
            <p:cNvSpPr/>
            <p:nvPr/>
          </p:nvSpPr>
          <p:spPr>
            <a:xfrm rot="1953000">
              <a:off x="5098320" y="548136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5" name="Полилиния 59"/>
            <p:cNvSpPr/>
            <p:nvPr/>
          </p:nvSpPr>
          <p:spPr>
            <a:xfrm rot="1953000">
              <a:off x="5146920" y="5463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6" name="Полилиния 60"/>
            <p:cNvSpPr/>
            <p:nvPr/>
          </p:nvSpPr>
          <p:spPr>
            <a:xfrm rot="1953000">
              <a:off x="5384520" y="578448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7" name="Полилиния 61"/>
            <p:cNvSpPr/>
            <p:nvPr/>
          </p:nvSpPr>
          <p:spPr>
            <a:xfrm rot="1953000">
              <a:off x="5299200" y="577692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8" name="Полилиния 62"/>
            <p:cNvSpPr/>
            <p:nvPr/>
          </p:nvSpPr>
          <p:spPr>
            <a:xfrm rot="1953000">
              <a:off x="5030640" y="558000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9" name="Полилиния 63"/>
            <p:cNvSpPr/>
            <p:nvPr/>
          </p:nvSpPr>
          <p:spPr>
            <a:xfrm rot="1953000">
              <a:off x="5059440" y="563076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0" name="Полилиния 64"/>
            <p:cNvSpPr/>
            <p:nvPr/>
          </p:nvSpPr>
          <p:spPr>
            <a:xfrm rot="1953000">
              <a:off x="5004000" y="5611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1" name="Полилиния 65"/>
            <p:cNvSpPr/>
            <p:nvPr/>
          </p:nvSpPr>
          <p:spPr>
            <a:xfrm rot="1953000">
              <a:off x="5118120" y="569268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2" name="Полилиния 66"/>
            <p:cNvSpPr/>
            <p:nvPr/>
          </p:nvSpPr>
          <p:spPr>
            <a:xfrm rot="1953000">
              <a:off x="5133960" y="570384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3" name="Полилиния 67"/>
            <p:cNvSpPr/>
            <p:nvPr/>
          </p:nvSpPr>
          <p:spPr>
            <a:xfrm rot="1953000">
              <a:off x="5189400" y="572904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4" name="Полилиния 68"/>
            <p:cNvSpPr/>
            <p:nvPr/>
          </p:nvSpPr>
          <p:spPr>
            <a:xfrm rot="1953000">
              <a:off x="5265360" y="576216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5" name="Полилиния 69"/>
            <p:cNvSpPr/>
            <p:nvPr/>
          </p:nvSpPr>
          <p:spPr>
            <a:xfrm rot="1953000">
              <a:off x="5467320" y="547668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6" name="Полилиния 70"/>
            <p:cNvSpPr/>
            <p:nvPr/>
          </p:nvSpPr>
          <p:spPr>
            <a:xfrm rot="1953000">
              <a:off x="5468760" y="553068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7" name="Полилиния 71"/>
            <p:cNvSpPr/>
            <p:nvPr/>
          </p:nvSpPr>
          <p:spPr>
            <a:xfrm rot="1953000">
              <a:off x="5398920" y="576864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8" name="Полилиния 72"/>
            <p:cNvSpPr/>
            <p:nvPr/>
          </p:nvSpPr>
          <p:spPr>
            <a:xfrm rot="1953000">
              <a:off x="5344920" y="577980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9" name="Полилиния 73"/>
            <p:cNvSpPr/>
            <p:nvPr/>
          </p:nvSpPr>
          <p:spPr>
            <a:xfrm rot="1953000">
              <a:off x="5195880" y="573876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0" name="Овал 74"/>
            <p:cNvSpPr/>
            <p:nvPr/>
          </p:nvSpPr>
          <p:spPr>
            <a:xfrm>
              <a:off x="5232240" y="561024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21" name="Группа 175"/>
          <p:cNvGrpSpPr/>
          <p:nvPr/>
        </p:nvGrpSpPr>
        <p:grpSpPr>
          <a:xfrm>
            <a:off x="6927840" y="5290920"/>
            <a:ext cx="2315520" cy="1693440"/>
            <a:chOff x="6927840" y="5290920"/>
            <a:chExt cx="2315520" cy="1693440"/>
          </a:xfrm>
        </p:grpSpPr>
        <p:sp>
          <p:nvSpPr>
            <p:cNvPr id="522" name="Полилиния 52"/>
            <p:cNvSpPr/>
            <p:nvPr/>
          </p:nvSpPr>
          <p:spPr>
            <a:xfrm rot="1630800">
              <a:off x="7201080" y="5684400"/>
              <a:ext cx="1942560" cy="906120"/>
            </a:xfrm>
            <a:custGeom>
              <a:avLst/>
              <a:gdLst/>
              <a:ahLst/>
              <a:rect l="l" t="t" r="r" b="b"/>
              <a:pathLst>
                <a:path w="2464329" h="1140871">
                  <a:moveTo>
                    <a:pt x="659740" y="192707"/>
                  </a:moveTo>
                  <a:cubicBezTo>
                    <a:pt x="1167954" y="0"/>
                    <a:pt x="1645739" y="70705"/>
                    <a:pt x="1955884" y="264715"/>
                  </a:cubicBezTo>
                  <a:cubicBezTo>
                    <a:pt x="2320931" y="514115"/>
                    <a:pt x="2187197" y="548688"/>
                    <a:pt x="2464329" y="796405"/>
                  </a:cubicBezTo>
                  <a:cubicBezTo>
                    <a:pt x="2193999" y="956071"/>
                    <a:pt x="2266853" y="987696"/>
                    <a:pt x="1895759" y="1086551"/>
                  </a:cubicBezTo>
                  <a:cubicBezTo>
                    <a:pt x="1737488" y="1128713"/>
                    <a:pt x="1341104" y="1140871"/>
                    <a:pt x="1127792" y="1138902"/>
                  </a:cubicBezTo>
                  <a:cubicBezTo>
                    <a:pt x="914480" y="1136934"/>
                    <a:pt x="774160" y="1116902"/>
                    <a:pt x="615889" y="1074740"/>
                  </a:cubicBezTo>
                  <a:cubicBezTo>
                    <a:pt x="244795" y="975884"/>
                    <a:pt x="0" y="878335"/>
                    <a:pt x="297628" y="576047"/>
                  </a:cubicBezTo>
                  <a:cubicBezTo>
                    <a:pt x="297628" y="504039"/>
                    <a:pt x="267007" y="343140"/>
                    <a:pt x="659740" y="192707"/>
                  </a:cubicBez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6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3" name="Полилиния 53"/>
            <p:cNvSpPr/>
            <p:nvPr/>
          </p:nvSpPr>
          <p:spPr>
            <a:xfrm>
              <a:off x="6927840" y="5413320"/>
              <a:ext cx="1738080" cy="1444320"/>
            </a:xfrm>
            <a:custGeom>
              <a:avLst/>
              <a:gdLst/>
              <a:ahLst/>
              <a:rect l="l" t="t" r="r" b="b"/>
              <a:pathLst>
                <a:path w="1738575" h="1444187">
                  <a:moveTo>
                    <a:pt x="668166" y="1444187"/>
                  </a:moveTo>
                  <a:cubicBezTo>
                    <a:pt x="531128" y="1179867"/>
                    <a:pt x="0" y="350904"/>
                    <a:pt x="10383" y="175452"/>
                  </a:cubicBezTo>
                  <a:cubicBezTo>
                    <a:pt x="20766" y="0"/>
                    <a:pt x="526440" y="331470"/>
                    <a:pt x="730463" y="391476"/>
                  </a:cubicBezTo>
                  <a:cubicBezTo>
                    <a:pt x="934486" y="451482"/>
                    <a:pt x="1065922" y="428558"/>
                    <a:pt x="1234519" y="535491"/>
                  </a:cubicBezTo>
                  <a:cubicBezTo>
                    <a:pt x="1390118" y="777808"/>
                    <a:pt x="1692935" y="989938"/>
                    <a:pt x="1738575" y="1039547"/>
                  </a:cubicBezTo>
                </a:path>
              </a:pathLst>
            </a:custGeom>
            <a:noFill/>
            <a:ln w="19050">
              <a:solidFill>
                <a:srgbClr val="0046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24" name="Прямоугольник 180"/>
          <p:cNvSpPr/>
          <p:nvPr/>
        </p:nvSpPr>
        <p:spPr>
          <a:xfrm>
            <a:off x="1254960" y="892080"/>
            <a:ext cx="6917040" cy="22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Наглядное моделирование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 – это воспроизведение существенных свойств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изучаемого объекта,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создание его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заместителя и работа с ним</a:t>
            </a:r>
            <a:br/>
            <a:endParaRPr b="0" lang="ru-RU" sz="2400" spc="-1" strike="noStrike">
              <a:latin typeface="Arial"/>
            </a:endParaRPr>
          </a:p>
        </p:txBody>
      </p:sp>
      <p:pic>
        <p:nvPicPr>
          <p:cNvPr id="525" name="Рисунок 182" descr="C:\Users\Логопеды\Documents\Downloads\20221121_093218.jpg"/>
          <p:cNvPicPr/>
          <p:nvPr/>
        </p:nvPicPr>
        <p:blipFill>
          <a:blip r:embed="rId1"/>
          <a:stretch/>
        </p:blipFill>
        <p:spPr>
          <a:xfrm rot="5400000">
            <a:off x="87480" y="2376360"/>
            <a:ext cx="2817360" cy="2449080"/>
          </a:xfrm>
          <a:prstGeom prst="rect">
            <a:avLst/>
          </a:prstGeom>
          <a:ln w="28575">
            <a:solidFill>
              <a:srgbClr val="7030a0"/>
            </a:solidFill>
            <a:miter/>
          </a:ln>
        </p:spPr>
      </p:pic>
      <p:pic>
        <p:nvPicPr>
          <p:cNvPr id="526" name="Рисунок 183" descr="C:\Users\Логопеды\Documents\Downloads\20221115_105351.jpg"/>
          <p:cNvPicPr/>
          <p:nvPr/>
        </p:nvPicPr>
        <p:blipFill>
          <a:blip r:embed="rId2"/>
          <a:stretch/>
        </p:blipFill>
        <p:spPr>
          <a:xfrm rot="5400000">
            <a:off x="6301080" y="2739240"/>
            <a:ext cx="3240000" cy="2155320"/>
          </a:xfrm>
          <a:prstGeom prst="rect">
            <a:avLst/>
          </a:prstGeom>
          <a:ln w="19050">
            <a:solidFill>
              <a:srgbClr val="7030a0"/>
            </a:solidFill>
            <a:miter/>
          </a:ln>
        </p:spPr>
      </p:pic>
      <p:pic>
        <p:nvPicPr>
          <p:cNvPr id="527" name="Рисунок 184" descr="C:\Users\Натали\Downloads\20221121_110106 (3).jpg"/>
          <p:cNvPicPr/>
          <p:nvPr/>
        </p:nvPicPr>
        <p:blipFill>
          <a:blip r:embed="rId3"/>
          <a:stretch/>
        </p:blipFill>
        <p:spPr>
          <a:xfrm>
            <a:off x="2897280" y="4287600"/>
            <a:ext cx="3819240" cy="176328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529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0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1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2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3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4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5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6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7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8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539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540" name="Группа 5"/>
          <p:cNvGrpSpPr/>
          <p:nvPr/>
        </p:nvGrpSpPr>
        <p:grpSpPr>
          <a:xfrm>
            <a:off x="684360" y="201600"/>
            <a:ext cx="8016480" cy="2685600"/>
            <a:chOff x="684360" y="201600"/>
            <a:chExt cx="8016480" cy="2685600"/>
          </a:xfrm>
        </p:grpSpPr>
        <p:sp>
          <p:nvSpPr>
            <p:cNvPr id="541" name="Полилиния 3"/>
            <p:cNvSpPr/>
            <p:nvPr/>
          </p:nvSpPr>
          <p:spPr>
            <a:xfrm>
              <a:off x="684360" y="20160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2" name="Полилиния 4"/>
            <p:cNvSpPr/>
            <p:nvPr/>
          </p:nvSpPr>
          <p:spPr>
            <a:xfrm>
              <a:off x="900360" y="621000"/>
              <a:ext cx="7487280" cy="1656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43" name="TextBox 7"/>
          <p:cNvSpPr/>
          <p:nvPr/>
        </p:nvSpPr>
        <p:spPr>
          <a:xfrm>
            <a:off x="785880" y="214200"/>
            <a:ext cx="7959240" cy="1431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Arial"/>
              </a:rPr>
              <a:t>    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544" name="Полилиния 24"/>
          <p:cNvSpPr/>
          <p:nvPr/>
        </p:nvSpPr>
        <p:spPr>
          <a:xfrm>
            <a:off x="0" y="4869000"/>
            <a:ext cx="9143640" cy="198864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45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546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7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8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9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0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1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2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3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4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5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6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7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8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9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0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1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2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3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4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5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6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67" name="Полилиния 4"/>
          <p:cNvSpPr/>
          <p:nvPr/>
        </p:nvSpPr>
        <p:spPr>
          <a:xfrm>
            <a:off x="0" y="5373360"/>
            <a:ext cx="9143640" cy="165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68" name="Группа 6"/>
          <p:cNvGrpSpPr/>
          <p:nvPr/>
        </p:nvGrpSpPr>
        <p:grpSpPr>
          <a:xfrm>
            <a:off x="2268720" y="5943240"/>
            <a:ext cx="1086480" cy="807480"/>
            <a:chOff x="2268720" y="5943240"/>
            <a:chExt cx="1086480" cy="807480"/>
          </a:xfrm>
        </p:grpSpPr>
        <p:sp>
          <p:nvSpPr>
            <p:cNvPr id="569" name="Полилиния 7"/>
            <p:cNvSpPr/>
            <p:nvPr/>
          </p:nvSpPr>
          <p:spPr>
            <a:xfrm rot="1953000">
              <a:off x="3003480" y="63957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0" name="Полилиния 8"/>
            <p:cNvSpPr/>
            <p:nvPr/>
          </p:nvSpPr>
          <p:spPr>
            <a:xfrm rot="1953000">
              <a:off x="3033360" y="62226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1" name="Полилиния 9"/>
            <p:cNvSpPr/>
            <p:nvPr/>
          </p:nvSpPr>
          <p:spPr>
            <a:xfrm rot="1953000">
              <a:off x="2838240" y="60213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2" name="Полилиния 10"/>
            <p:cNvSpPr/>
            <p:nvPr/>
          </p:nvSpPr>
          <p:spPr>
            <a:xfrm rot="1953000">
              <a:off x="2941560" y="61495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3" name="Полилиния 11"/>
            <p:cNvSpPr/>
            <p:nvPr/>
          </p:nvSpPr>
          <p:spPr>
            <a:xfrm rot="1953000">
              <a:off x="2426040" y="60696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4" name="Полилиния 12"/>
            <p:cNvSpPr/>
            <p:nvPr/>
          </p:nvSpPr>
          <p:spPr>
            <a:xfrm rot="1953000">
              <a:off x="2505240" y="60465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5" name="Полилиния 13"/>
            <p:cNvSpPr/>
            <p:nvPr/>
          </p:nvSpPr>
          <p:spPr>
            <a:xfrm rot="1953000">
              <a:off x="2903400" y="64749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6" name="Полилиния 14"/>
            <p:cNvSpPr/>
            <p:nvPr/>
          </p:nvSpPr>
          <p:spPr>
            <a:xfrm rot="1953000">
              <a:off x="2760480" y="64656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7" name="Полилиния 15"/>
            <p:cNvSpPr/>
            <p:nvPr/>
          </p:nvSpPr>
          <p:spPr>
            <a:xfrm rot="1953000">
              <a:off x="2312640" y="62006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8" name="Полилиния 16"/>
            <p:cNvSpPr/>
            <p:nvPr/>
          </p:nvSpPr>
          <p:spPr>
            <a:xfrm rot="1953000">
              <a:off x="2360520" y="62704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9" name="Полилиния 17"/>
            <p:cNvSpPr/>
            <p:nvPr/>
          </p:nvSpPr>
          <p:spPr>
            <a:xfrm rot="1953000">
              <a:off x="2268720" y="624348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0" name="Полилиния 18"/>
            <p:cNvSpPr/>
            <p:nvPr/>
          </p:nvSpPr>
          <p:spPr>
            <a:xfrm rot="1953000">
              <a:off x="2458800" y="63514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1" name="Полилиния 19"/>
            <p:cNvSpPr/>
            <p:nvPr/>
          </p:nvSpPr>
          <p:spPr>
            <a:xfrm rot="1953000">
              <a:off x="2485800" y="63673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2" name="Полилиния 20"/>
            <p:cNvSpPr/>
            <p:nvPr/>
          </p:nvSpPr>
          <p:spPr>
            <a:xfrm rot="1953000">
              <a:off x="2576520" y="64008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3" name="Полилиния 21"/>
            <p:cNvSpPr/>
            <p:nvPr/>
          </p:nvSpPr>
          <p:spPr>
            <a:xfrm rot="1953000">
              <a:off x="2706480" y="64468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4" name="Полилиния 22"/>
            <p:cNvSpPr/>
            <p:nvPr/>
          </p:nvSpPr>
          <p:spPr>
            <a:xfrm rot="1953000">
              <a:off x="3040200" y="60638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5" name="Полилиния 23"/>
            <p:cNvSpPr/>
            <p:nvPr/>
          </p:nvSpPr>
          <p:spPr>
            <a:xfrm rot="1953000">
              <a:off x="3043080" y="61354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6" name="Полилиния 24"/>
            <p:cNvSpPr/>
            <p:nvPr/>
          </p:nvSpPr>
          <p:spPr>
            <a:xfrm rot="1953000">
              <a:off x="2928960" y="64544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7" name="Полилиния 25"/>
            <p:cNvSpPr/>
            <p:nvPr/>
          </p:nvSpPr>
          <p:spPr>
            <a:xfrm rot="1953000">
              <a:off x="2838240" y="64688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8" name="Полилиния 26"/>
            <p:cNvSpPr/>
            <p:nvPr/>
          </p:nvSpPr>
          <p:spPr>
            <a:xfrm rot="1953000">
              <a:off x="2589120" y="64130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9" name="Овал 27"/>
            <p:cNvSpPr/>
            <p:nvPr/>
          </p:nvSpPr>
          <p:spPr>
            <a:xfrm>
              <a:off x="2649240" y="62420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90" name="Полилиния 5"/>
          <p:cNvSpPr/>
          <p:nvPr/>
        </p:nvSpPr>
        <p:spPr>
          <a:xfrm flipH="1">
            <a:off x="-720" y="5733360"/>
            <a:ext cx="9143640" cy="129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91" name="Группа 28"/>
          <p:cNvGrpSpPr/>
          <p:nvPr/>
        </p:nvGrpSpPr>
        <p:grpSpPr>
          <a:xfrm>
            <a:off x="5935320" y="6052320"/>
            <a:ext cx="664560" cy="575280"/>
            <a:chOff x="5935320" y="6052320"/>
            <a:chExt cx="664560" cy="575280"/>
          </a:xfrm>
        </p:grpSpPr>
        <p:sp>
          <p:nvSpPr>
            <p:cNvPr id="592" name="Полилиния 117"/>
            <p:cNvSpPr/>
            <p:nvPr/>
          </p:nvSpPr>
          <p:spPr>
            <a:xfrm rot="1953000">
              <a:off x="6381720" y="63716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3" name="Полилиния 118"/>
            <p:cNvSpPr/>
            <p:nvPr/>
          </p:nvSpPr>
          <p:spPr>
            <a:xfrm rot="1953000">
              <a:off x="6399000" y="62434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4" name="Полилиния 119"/>
            <p:cNvSpPr/>
            <p:nvPr/>
          </p:nvSpPr>
          <p:spPr>
            <a:xfrm rot="1953000">
              <a:off x="6281640" y="60926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5" name="Полилиния 120"/>
            <p:cNvSpPr/>
            <p:nvPr/>
          </p:nvSpPr>
          <p:spPr>
            <a:xfrm rot="1953000">
              <a:off x="6345000" y="61894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6" name="Полилиния 121"/>
            <p:cNvSpPr/>
            <p:nvPr/>
          </p:nvSpPr>
          <p:spPr>
            <a:xfrm rot="1953000">
              <a:off x="6035040" y="61290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7" name="Полилиния 122"/>
            <p:cNvSpPr/>
            <p:nvPr/>
          </p:nvSpPr>
          <p:spPr>
            <a:xfrm rot="1953000">
              <a:off x="6083280" y="6111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8" name="Полилиния 123"/>
            <p:cNvSpPr/>
            <p:nvPr/>
          </p:nvSpPr>
          <p:spPr>
            <a:xfrm rot="1953000">
              <a:off x="6321240" y="64321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9" name="Полилиния 124"/>
            <p:cNvSpPr/>
            <p:nvPr/>
          </p:nvSpPr>
          <p:spPr>
            <a:xfrm rot="1953000">
              <a:off x="6235560" y="64245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0" name="Полилиния 125"/>
            <p:cNvSpPr/>
            <p:nvPr/>
          </p:nvSpPr>
          <p:spPr>
            <a:xfrm rot="1953000">
              <a:off x="5967360" y="62276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1" name="Полилиния 126"/>
            <p:cNvSpPr/>
            <p:nvPr/>
          </p:nvSpPr>
          <p:spPr>
            <a:xfrm rot="1953000">
              <a:off x="5996160" y="62784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2" name="Полилиния 127"/>
            <p:cNvSpPr/>
            <p:nvPr/>
          </p:nvSpPr>
          <p:spPr>
            <a:xfrm rot="1953000">
              <a:off x="5940360" y="6259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3" name="Полилиния 128"/>
            <p:cNvSpPr/>
            <p:nvPr/>
          </p:nvSpPr>
          <p:spPr>
            <a:xfrm rot="1953000">
              <a:off x="6054840" y="63403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4" name="Полилиния 129"/>
            <p:cNvSpPr/>
            <p:nvPr/>
          </p:nvSpPr>
          <p:spPr>
            <a:xfrm rot="1953000">
              <a:off x="6070680" y="63514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5" name="Полилиния 130"/>
            <p:cNvSpPr/>
            <p:nvPr/>
          </p:nvSpPr>
          <p:spPr>
            <a:xfrm rot="1953000">
              <a:off x="6126120" y="63766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6" name="Полилиния 131"/>
            <p:cNvSpPr/>
            <p:nvPr/>
          </p:nvSpPr>
          <p:spPr>
            <a:xfrm rot="1953000">
              <a:off x="6202080" y="64098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7" name="Полилиния 132"/>
            <p:cNvSpPr/>
            <p:nvPr/>
          </p:nvSpPr>
          <p:spPr>
            <a:xfrm rot="1953000">
              <a:off x="6403680" y="61243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8" name="Полилиния 133"/>
            <p:cNvSpPr/>
            <p:nvPr/>
          </p:nvSpPr>
          <p:spPr>
            <a:xfrm rot="1953000">
              <a:off x="6405480" y="61783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9" name="Полилиния 134"/>
            <p:cNvSpPr/>
            <p:nvPr/>
          </p:nvSpPr>
          <p:spPr>
            <a:xfrm rot="1953000">
              <a:off x="6335640" y="64162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0" name="Полилиния 135"/>
            <p:cNvSpPr/>
            <p:nvPr/>
          </p:nvSpPr>
          <p:spPr>
            <a:xfrm rot="1953000">
              <a:off x="6281640" y="64274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1" name="Полилиния 136"/>
            <p:cNvSpPr/>
            <p:nvPr/>
          </p:nvSpPr>
          <p:spPr>
            <a:xfrm rot="1953000">
              <a:off x="6132600" y="63864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2" name="Овал 137"/>
            <p:cNvSpPr/>
            <p:nvPr/>
          </p:nvSpPr>
          <p:spPr>
            <a:xfrm>
              <a:off x="6168960" y="62578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613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614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5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6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7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8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9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0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1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2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3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4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5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6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7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8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9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30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31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32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33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34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635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636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37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38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39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0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1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2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3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4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5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6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7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8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9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0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1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2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3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4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5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6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657" name="Группа 116"/>
          <p:cNvGrpSpPr/>
          <p:nvPr/>
        </p:nvGrpSpPr>
        <p:grpSpPr>
          <a:xfrm>
            <a:off x="4998960" y="5404320"/>
            <a:ext cx="664200" cy="575640"/>
            <a:chOff x="4998960" y="5404320"/>
            <a:chExt cx="664200" cy="575640"/>
          </a:xfrm>
        </p:grpSpPr>
        <p:sp>
          <p:nvSpPr>
            <p:cNvPr id="658" name="Полилиния 54"/>
            <p:cNvSpPr/>
            <p:nvPr/>
          </p:nvSpPr>
          <p:spPr>
            <a:xfrm rot="1953000">
              <a:off x="5445000" y="572400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9" name="Полилиния 55"/>
            <p:cNvSpPr/>
            <p:nvPr/>
          </p:nvSpPr>
          <p:spPr>
            <a:xfrm rot="1953000">
              <a:off x="5462280" y="559584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0" name="Полилиния 56"/>
            <p:cNvSpPr/>
            <p:nvPr/>
          </p:nvSpPr>
          <p:spPr>
            <a:xfrm rot="1953000">
              <a:off x="5344920" y="544500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1" name="Полилиния 57"/>
            <p:cNvSpPr/>
            <p:nvPr/>
          </p:nvSpPr>
          <p:spPr>
            <a:xfrm rot="1953000">
              <a:off x="5408640" y="554184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2" name="Полилиния 58"/>
            <p:cNvSpPr/>
            <p:nvPr/>
          </p:nvSpPr>
          <p:spPr>
            <a:xfrm rot="1953000">
              <a:off x="5098320" y="548136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3" name="Полилиния 59"/>
            <p:cNvSpPr/>
            <p:nvPr/>
          </p:nvSpPr>
          <p:spPr>
            <a:xfrm rot="1953000">
              <a:off x="5146920" y="5463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4" name="Полилиния 60"/>
            <p:cNvSpPr/>
            <p:nvPr/>
          </p:nvSpPr>
          <p:spPr>
            <a:xfrm rot="1953000">
              <a:off x="5384520" y="578448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5" name="Полилиния 61"/>
            <p:cNvSpPr/>
            <p:nvPr/>
          </p:nvSpPr>
          <p:spPr>
            <a:xfrm rot="1953000">
              <a:off x="5299200" y="577692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6" name="Полилиния 62"/>
            <p:cNvSpPr/>
            <p:nvPr/>
          </p:nvSpPr>
          <p:spPr>
            <a:xfrm rot="1953000">
              <a:off x="5030640" y="558000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7" name="Полилиния 63"/>
            <p:cNvSpPr/>
            <p:nvPr/>
          </p:nvSpPr>
          <p:spPr>
            <a:xfrm rot="1953000">
              <a:off x="5059440" y="563076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8" name="Полилиния 64"/>
            <p:cNvSpPr/>
            <p:nvPr/>
          </p:nvSpPr>
          <p:spPr>
            <a:xfrm rot="1953000">
              <a:off x="5004000" y="5611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9" name="Полилиния 65"/>
            <p:cNvSpPr/>
            <p:nvPr/>
          </p:nvSpPr>
          <p:spPr>
            <a:xfrm rot="1953000">
              <a:off x="5118120" y="569268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0" name="Полилиния 66"/>
            <p:cNvSpPr/>
            <p:nvPr/>
          </p:nvSpPr>
          <p:spPr>
            <a:xfrm rot="1953000">
              <a:off x="5133960" y="570384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1" name="Полилиния 67"/>
            <p:cNvSpPr/>
            <p:nvPr/>
          </p:nvSpPr>
          <p:spPr>
            <a:xfrm rot="1953000">
              <a:off x="5189400" y="572904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2" name="Полилиния 68"/>
            <p:cNvSpPr/>
            <p:nvPr/>
          </p:nvSpPr>
          <p:spPr>
            <a:xfrm rot="1953000">
              <a:off x="5265360" y="576216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3" name="Полилиния 69"/>
            <p:cNvSpPr/>
            <p:nvPr/>
          </p:nvSpPr>
          <p:spPr>
            <a:xfrm rot="1953000">
              <a:off x="5467320" y="547668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4" name="Полилиния 70"/>
            <p:cNvSpPr/>
            <p:nvPr/>
          </p:nvSpPr>
          <p:spPr>
            <a:xfrm rot="1953000">
              <a:off x="5468760" y="553068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5" name="Полилиния 71"/>
            <p:cNvSpPr/>
            <p:nvPr/>
          </p:nvSpPr>
          <p:spPr>
            <a:xfrm rot="1953000">
              <a:off x="5398920" y="576864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6" name="Полилиния 72"/>
            <p:cNvSpPr/>
            <p:nvPr/>
          </p:nvSpPr>
          <p:spPr>
            <a:xfrm rot="1953000">
              <a:off x="5344920" y="577980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7" name="Полилиния 73"/>
            <p:cNvSpPr/>
            <p:nvPr/>
          </p:nvSpPr>
          <p:spPr>
            <a:xfrm rot="1953000">
              <a:off x="5195880" y="573876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8" name="Овал 74"/>
            <p:cNvSpPr/>
            <p:nvPr/>
          </p:nvSpPr>
          <p:spPr>
            <a:xfrm>
              <a:off x="5232240" y="561024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79" name="Rectangle 1"/>
          <p:cNvSpPr/>
          <p:nvPr/>
        </p:nvSpPr>
        <p:spPr>
          <a:xfrm>
            <a:off x="984600" y="1839240"/>
            <a:ext cx="7488360" cy="1311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680" name="Rectangle 1"/>
          <p:cNvSpPr/>
          <p:nvPr/>
        </p:nvSpPr>
        <p:spPr>
          <a:xfrm>
            <a:off x="1116000" y="-542520"/>
            <a:ext cx="7655400" cy="472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  <a:ea typeface="Calibri"/>
              </a:rPr>
              <a:t>Метод наглядного моделирования  в коррекционно-образовательной деятельности по: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Calibri"/>
              </a:rPr>
              <a:t>развитию связной речи и коммуникативных навыков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Calibri"/>
              </a:rPr>
              <a:t>развитию и совершенствованию  лексико-грамматического строя речи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Calibri"/>
              </a:rPr>
              <a:t>развитию фонематических процессов, навыков звукового анализа и синтеза,  обучению элементам грамоты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682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3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4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5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6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7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8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9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0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1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692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693" name="Группа 5"/>
          <p:cNvGrpSpPr/>
          <p:nvPr/>
        </p:nvGrpSpPr>
        <p:grpSpPr>
          <a:xfrm>
            <a:off x="684360" y="201600"/>
            <a:ext cx="8016480" cy="2685600"/>
            <a:chOff x="684360" y="201600"/>
            <a:chExt cx="8016480" cy="2685600"/>
          </a:xfrm>
        </p:grpSpPr>
        <p:sp>
          <p:nvSpPr>
            <p:cNvPr id="694" name="Полилиния 3"/>
            <p:cNvSpPr/>
            <p:nvPr/>
          </p:nvSpPr>
          <p:spPr>
            <a:xfrm>
              <a:off x="684360" y="20160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5" name="Полилиния 4"/>
            <p:cNvSpPr/>
            <p:nvPr/>
          </p:nvSpPr>
          <p:spPr>
            <a:xfrm>
              <a:off x="900360" y="621000"/>
              <a:ext cx="7487280" cy="1656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96" name="Полилиния 24"/>
          <p:cNvSpPr/>
          <p:nvPr/>
        </p:nvSpPr>
        <p:spPr>
          <a:xfrm>
            <a:off x="0" y="5157360"/>
            <a:ext cx="9143640" cy="170028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Calibri"/>
              </a:rPr>
              <a:t>-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697" name="Группа 94"/>
          <p:cNvGrpSpPr/>
          <p:nvPr/>
        </p:nvGrpSpPr>
        <p:grpSpPr>
          <a:xfrm>
            <a:off x="6721920" y="6079320"/>
            <a:ext cx="764280" cy="592920"/>
            <a:chOff x="6721920" y="6079320"/>
            <a:chExt cx="764280" cy="592920"/>
          </a:xfrm>
        </p:grpSpPr>
        <p:sp>
          <p:nvSpPr>
            <p:cNvPr id="698" name="Полилиния 95"/>
            <p:cNvSpPr/>
            <p:nvPr/>
          </p:nvSpPr>
          <p:spPr>
            <a:xfrm rot="1953000">
              <a:off x="7237440" y="641088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9" name="Полилиния 96"/>
            <p:cNvSpPr/>
            <p:nvPr/>
          </p:nvSpPr>
          <p:spPr>
            <a:xfrm rot="1953000">
              <a:off x="7258320" y="628272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0" name="Полилиния 97"/>
            <p:cNvSpPr/>
            <p:nvPr/>
          </p:nvSpPr>
          <p:spPr>
            <a:xfrm rot="1953000">
              <a:off x="7121880" y="613152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1" name="Полилиния 98"/>
            <p:cNvSpPr/>
            <p:nvPr/>
          </p:nvSpPr>
          <p:spPr>
            <a:xfrm rot="1953000">
              <a:off x="7194960" y="622728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2" name="Полилиния 99"/>
            <p:cNvSpPr/>
            <p:nvPr/>
          </p:nvSpPr>
          <p:spPr>
            <a:xfrm rot="1953000">
              <a:off x="6833520" y="616824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3" name="Полилиния 100"/>
            <p:cNvSpPr/>
            <p:nvPr/>
          </p:nvSpPr>
          <p:spPr>
            <a:xfrm rot="1953000">
              <a:off x="6890040" y="615060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4" name="Полилиния 101"/>
            <p:cNvSpPr/>
            <p:nvPr/>
          </p:nvSpPr>
          <p:spPr>
            <a:xfrm rot="1953000">
              <a:off x="7167960" y="647136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5" name="Полилиния 102"/>
            <p:cNvSpPr/>
            <p:nvPr/>
          </p:nvSpPr>
          <p:spPr>
            <a:xfrm rot="1953000">
              <a:off x="7067520" y="646344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6" name="Полилиния 103"/>
            <p:cNvSpPr/>
            <p:nvPr/>
          </p:nvSpPr>
          <p:spPr>
            <a:xfrm rot="1953000">
              <a:off x="6755040" y="626508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7" name="Полилиния 104"/>
            <p:cNvSpPr/>
            <p:nvPr/>
          </p:nvSpPr>
          <p:spPr>
            <a:xfrm rot="1953000">
              <a:off x="6786720" y="631764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8" name="Полилиния 105"/>
            <p:cNvSpPr/>
            <p:nvPr/>
          </p:nvSpPr>
          <p:spPr>
            <a:xfrm rot="1953000">
              <a:off x="6723360" y="629712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9" name="Полилиния 106"/>
            <p:cNvSpPr/>
            <p:nvPr/>
          </p:nvSpPr>
          <p:spPr>
            <a:xfrm rot="1953000">
              <a:off x="6856560" y="637776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0" name="Полилиния 107"/>
            <p:cNvSpPr/>
            <p:nvPr/>
          </p:nvSpPr>
          <p:spPr>
            <a:xfrm rot="1953000">
              <a:off x="6875640" y="639072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1" name="Полилиния 108"/>
            <p:cNvSpPr/>
            <p:nvPr/>
          </p:nvSpPr>
          <p:spPr>
            <a:xfrm rot="1953000">
              <a:off x="6939360" y="641448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2" name="Полилиния 109"/>
            <p:cNvSpPr/>
            <p:nvPr/>
          </p:nvSpPr>
          <p:spPr>
            <a:xfrm rot="1953000">
              <a:off x="7029720" y="644904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3" name="Полилиния 110"/>
            <p:cNvSpPr/>
            <p:nvPr/>
          </p:nvSpPr>
          <p:spPr>
            <a:xfrm rot="1953000">
              <a:off x="7263000" y="616320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4" name="Полилиния 111"/>
            <p:cNvSpPr/>
            <p:nvPr/>
          </p:nvSpPr>
          <p:spPr>
            <a:xfrm rot="1953000">
              <a:off x="7266240" y="621756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5" name="Полилиния 112"/>
            <p:cNvSpPr/>
            <p:nvPr/>
          </p:nvSpPr>
          <p:spPr>
            <a:xfrm rot="1953000">
              <a:off x="7185240" y="645408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6" name="Полилиния 113"/>
            <p:cNvSpPr/>
            <p:nvPr/>
          </p:nvSpPr>
          <p:spPr>
            <a:xfrm rot="1953000">
              <a:off x="7121880" y="646488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7" name="Полилиния 114"/>
            <p:cNvSpPr/>
            <p:nvPr/>
          </p:nvSpPr>
          <p:spPr>
            <a:xfrm rot="1953000">
              <a:off x="6948720" y="642384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8" name="Овал 115"/>
            <p:cNvSpPr/>
            <p:nvPr/>
          </p:nvSpPr>
          <p:spPr>
            <a:xfrm>
              <a:off x="6989760" y="629676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19" name="Полилиния 4"/>
          <p:cNvSpPr/>
          <p:nvPr/>
        </p:nvSpPr>
        <p:spPr>
          <a:xfrm>
            <a:off x="0" y="5373360"/>
            <a:ext cx="9143640" cy="165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20" name="Группа 6"/>
          <p:cNvGrpSpPr/>
          <p:nvPr/>
        </p:nvGrpSpPr>
        <p:grpSpPr>
          <a:xfrm>
            <a:off x="2073240" y="6003360"/>
            <a:ext cx="1086840" cy="807480"/>
            <a:chOff x="2073240" y="6003360"/>
            <a:chExt cx="1086840" cy="807480"/>
          </a:xfrm>
        </p:grpSpPr>
        <p:sp>
          <p:nvSpPr>
            <p:cNvPr id="721" name="Полилиния 7"/>
            <p:cNvSpPr/>
            <p:nvPr/>
          </p:nvSpPr>
          <p:spPr>
            <a:xfrm rot="1953000">
              <a:off x="2808360" y="645588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22" name="Полилиния 8"/>
            <p:cNvSpPr/>
            <p:nvPr/>
          </p:nvSpPr>
          <p:spPr>
            <a:xfrm rot="1953000">
              <a:off x="2838240" y="628272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23" name="Полилиния 9"/>
            <p:cNvSpPr/>
            <p:nvPr/>
          </p:nvSpPr>
          <p:spPr>
            <a:xfrm rot="1953000">
              <a:off x="2643120" y="608148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24" name="Полилиния 10"/>
            <p:cNvSpPr/>
            <p:nvPr/>
          </p:nvSpPr>
          <p:spPr>
            <a:xfrm rot="1953000">
              <a:off x="2746080" y="620964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25" name="Полилиния 11"/>
            <p:cNvSpPr/>
            <p:nvPr/>
          </p:nvSpPr>
          <p:spPr>
            <a:xfrm rot="1953000">
              <a:off x="2230920" y="613008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26" name="Полилиния 12"/>
            <p:cNvSpPr/>
            <p:nvPr/>
          </p:nvSpPr>
          <p:spPr>
            <a:xfrm rot="1953000">
              <a:off x="2309760" y="610668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27" name="Полилиния 13"/>
            <p:cNvSpPr/>
            <p:nvPr/>
          </p:nvSpPr>
          <p:spPr>
            <a:xfrm rot="1953000">
              <a:off x="2707920" y="653508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28" name="Полилиния 14"/>
            <p:cNvSpPr/>
            <p:nvPr/>
          </p:nvSpPr>
          <p:spPr>
            <a:xfrm rot="1953000">
              <a:off x="2565000" y="652572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29" name="Полилиния 15"/>
            <p:cNvSpPr/>
            <p:nvPr/>
          </p:nvSpPr>
          <p:spPr>
            <a:xfrm rot="1953000">
              <a:off x="2117520" y="626076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0" name="Полилиния 16"/>
            <p:cNvSpPr/>
            <p:nvPr/>
          </p:nvSpPr>
          <p:spPr>
            <a:xfrm rot="1953000">
              <a:off x="2165400" y="633060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1" name="Полилиния 17"/>
            <p:cNvSpPr/>
            <p:nvPr/>
          </p:nvSpPr>
          <p:spPr>
            <a:xfrm rot="1953000">
              <a:off x="2073240" y="630360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2" name="Полилиния 18"/>
            <p:cNvSpPr/>
            <p:nvPr/>
          </p:nvSpPr>
          <p:spPr>
            <a:xfrm rot="1953000">
              <a:off x="2263320" y="641160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3" name="Полилиния 19"/>
            <p:cNvSpPr/>
            <p:nvPr/>
          </p:nvSpPr>
          <p:spPr>
            <a:xfrm rot="1953000">
              <a:off x="2290320" y="642744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4" name="Полилиния 20"/>
            <p:cNvSpPr/>
            <p:nvPr/>
          </p:nvSpPr>
          <p:spPr>
            <a:xfrm rot="1953000">
              <a:off x="2381040" y="646092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5" name="Полилиния 21"/>
            <p:cNvSpPr/>
            <p:nvPr/>
          </p:nvSpPr>
          <p:spPr>
            <a:xfrm rot="1953000">
              <a:off x="2511000" y="650700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6" name="Полилиния 22"/>
            <p:cNvSpPr/>
            <p:nvPr/>
          </p:nvSpPr>
          <p:spPr>
            <a:xfrm rot="1953000">
              <a:off x="2844720" y="612396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7" name="Полилиния 23"/>
            <p:cNvSpPr/>
            <p:nvPr/>
          </p:nvSpPr>
          <p:spPr>
            <a:xfrm rot="1953000">
              <a:off x="2847600" y="619560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8" name="Полилиния 24"/>
            <p:cNvSpPr/>
            <p:nvPr/>
          </p:nvSpPr>
          <p:spPr>
            <a:xfrm rot="1953000">
              <a:off x="2733480" y="651456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9" name="Полилиния 25"/>
            <p:cNvSpPr/>
            <p:nvPr/>
          </p:nvSpPr>
          <p:spPr>
            <a:xfrm rot="1953000">
              <a:off x="2643120" y="652896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40" name="Полилиния 26"/>
            <p:cNvSpPr/>
            <p:nvPr/>
          </p:nvSpPr>
          <p:spPr>
            <a:xfrm rot="1953000">
              <a:off x="2393640" y="647316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41" name="Овал 27"/>
            <p:cNvSpPr/>
            <p:nvPr/>
          </p:nvSpPr>
          <p:spPr>
            <a:xfrm>
              <a:off x="2453760" y="630252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42" name="Полилиния 5"/>
          <p:cNvSpPr/>
          <p:nvPr/>
        </p:nvSpPr>
        <p:spPr>
          <a:xfrm flipH="1">
            <a:off x="-47160" y="5662800"/>
            <a:ext cx="9143640" cy="129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43" name="Группа 28"/>
          <p:cNvGrpSpPr/>
          <p:nvPr/>
        </p:nvGrpSpPr>
        <p:grpSpPr>
          <a:xfrm>
            <a:off x="5613120" y="6243120"/>
            <a:ext cx="664560" cy="575280"/>
            <a:chOff x="5613120" y="6243120"/>
            <a:chExt cx="664560" cy="575280"/>
          </a:xfrm>
        </p:grpSpPr>
        <p:sp>
          <p:nvSpPr>
            <p:cNvPr id="744" name="Полилиния 117"/>
            <p:cNvSpPr/>
            <p:nvPr/>
          </p:nvSpPr>
          <p:spPr>
            <a:xfrm rot="1953000">
              <a:off x="6059520" y="656280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45" name="Полилиния 118"/>
            <p:cNvSpPr/>
            <p:nvPr/>
          </p:nvSpPr>
          <p:spPr>
            <a:xfrm rot="1953000">
              <a:off x="6076800" y="64342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46" name="Полилиния 119"/>
            <p:cNvSpPr/>
            <p:nvPr/>
          </p:nvSpPr>
          <p:spPr>
            <a:xfrm rot="1953000">
              <a:off x="5959080" y="62834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47" name="Полилиния 120"/>
            <p:cNvSpPr/>
            <p:nvPr/>
          </p:nvSpPr>
          <p:spPr>
            <a:xfrm rot="1953000">
              <a:off x="6022800" y="63802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48" name="Полилиния 121"/>
            <p:cNvSpPr/>
            <p:nvPr/>
          </p:nvSpPr>
          <p:spPr>
            <a:xfrm rot="1953000">
              <a:off x="5712480" y="63198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49" name="Полилиния 122"/>
            <p:cNvSpPr/>
            <p:nvPr/>
          </p:nvSpPr>
          <p:spPr>
            <a:xfrm rot="1953000">
              <a:off x="5761080" y="63025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0" name="Полилиния 123"/>
            <p:cNvSpPr/>
            <p:nvPr/>
          </p:nvSpPr>
          <p:spPr>
            <a:xfrm rot="1953000">
              <a:off x="5999040" y="662328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1" name="Полилиния 124"/>
            <p:cNvSpPr/>
            <p:nvPr/>
          </p:nvSpPr>
          <p:spPr>
            <a:xfrm rot="1953000">
              <a:off x="5913360" y="66153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2" name="Полилиния 125"/>
            <p:cNvSpPr/>
            <p:nvPr/>
          </p:nvSpPr>
          <p:spPr>
            <a:xfrm rot="1953000">
              <a:off x="5645160" y="64184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3" name="Полилиния 126"/>
            <p:cNvSpPr/>
            <p:nvPr/>
          </p:nvSpPr>
          <p:spPr>
            <a:xfrm rot="1953000">
              <a:off x="5673600" y="64692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4" name="Полилиния 127"/>
            <p:cNvSpPr/>
            <p:nvPr/>
          </p:nvSpPr>
          <p:spPr>
            <a:xfrm rot="1953000">
              <a:off x="5618160" y="64501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5" name="Полилиния 128"/>
            <p:cNvSpPr/>
            <p:nvPr/>
          </p:nvSpPr>
          <p:spPr>
            <a:xfrm rot="1953000">
              <a:off x="5732640" y="65311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6" name="Полилиния 129"/>
            <p:cNvSpPr/>
            <p:nvPr/>
          </p:nvSpPr>
          <p:spPr>
            <a:xfrm rot="1953000">
              <a:off x="5748480" y="65422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7" name="Полилиния 130"/>
            <p:cNvSpPr/>
            <p:nvPr/>
          </p:nvSpPr>
          <p:spPr>
            <a:xfrm rot="1953000">
              <a:off x="5803560" y="65674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8" name="Полилиния 131"/>
            <p:cNvSpPr/>
            <p:nvPr/>
          </p:nvSpPr>
          <p:spPr>
            <a:xfrm rot="1953000">
              <a:off x="5879880" y="660096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9" name="Полилиния 132"/>
            <p:cNvSpPr/>
            <p:nvPr/>
          </p:nvSpPr>
          <p:spPr>
            <a:xfrm rot="1953000">
              <a:off x="6081480" y="63151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60" name="Полилиния 133"/>
            <p:cNvSpPr/>
            <p:nvPr/>
          </p:nvSpPr>
          <p:spPr>
            <a:xfrm rot="1953000">
              <a:off x="6082920" y="636948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61" name="Полилиния 134"/>
            <p:cNvSpPr/>
            <p:nvPr/>
          </p:nvSpPr>
          <p:spPr>
            <a:xfrm rot="1953000">
              <a:off x="6013440" y="66070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62" name="Полилиния 135"/>
            <p:cNvSpPr/>
            <p:nvPr/>
          </p:nvSpPr>
          <p:spPr>
            <a:xfrm rot="1953000">
              <a:off x="5959080" y="661860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63" name="Полилиния 136"/>
            <p:cNvSpPr/>
            <p:nvPr/>
          </p:nvSpPr>
          <p:spPr>
            <a:xfrm rot="1953000">
              <a:off x="5810040" y="65772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64" name="Овал 137"/>
            <p:cNvSpPr/>
            <p:nvPr/>
          </p:nvSpPr>
          <p:spPr>
            <a:xfrm>
              <a:off x="5846400" y="644904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765" name="Группа 50"/>
          <p:cNvGrpSpPr/>
          <p:nvPr/>
        </p:nvGrpSpPr>
        <p:grpSpPr>
          <a:xfrm>
            <a:off x="483120" y="5931720"/>
            <a:ext cx="1079280" cy="811440"/>
            <a:chOff x="483120" y="5931720"/>
            <a:chExt cx="1079280" cy="811440"/>
          </a:xfrm>
        </p:grpSpPr>
        <p:sp>
          <p:nvSpPr>
            <p:cNvPr id="766" name="Полилиния 96"/>
            <p:cNvSpPr/>
            <p:nvPr/>
          </p:nvSpPr>
          <p:spPr>
            <a:xfrm rot="11745600">
              <a:off x="491760" y="632232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67" name="Полилиния 97"/>
            <p:cNvSpPr/>
            <p:nvPr/>
          </p:nvSpPr>
          <p:spPr>
            <a:xfrm rot="11745600">
              <a:off x="552240" y="638460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68" name="Полилиния 98"/>
            <p:cNvSpPr/>
            <p:nvPr/>
          </p:nvSpPr>
          <p:spPr>
            <a:xfrm rot="11745600">
              <a:off x="869760" y="646560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69" name="Полилиния 99"/>
            <p:cNvSpPr/>
            <p:nvPr/>
          </p:nvSpPr>
          <p:spPr>
            <a:xfrm rot="11745600">
              <a:off x="776160" y="645768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0" name="Полилиния 100"/>
            <p:cNvSpPr/>
            <p:nvPr/>
          </p:nvSpPr>
          <p:spPr>
            <a:xfrm rot="11745600">
              <a:off x="1052280" y="642384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1" name="Полилиния 101"/>
            <p:cNvSpPr/>
            <p:nvPr/>
          </p:nvSpPr>
          <p:spPr>
            <a:xfrm rot="11745600">
              <a:off x="974880" y="646092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2" name="Полилиния 102"/>
            <p:cNvSpPr/>
            <p:nvPr/>
          </p:nvSpPr>
          <p:spPr>
            <a:xfrm rot="11745600">
              <a:off x="504720" y="616068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3" name="Полилиния 103"/>
            <p:cNvSpPr/>
            <p:nvPr/>
          </p:nvSpPr>
          <p:spPr>
            <a:xfrm rot="11745600">
              <a:off x="750960" y="599868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4" name="Полилиния 104"/>
            <p:cNvSpPr/>
            <p:nvPr/>
          </p:nvSpPr>
          <p:spPr>
            <a:xfrm rot="11745600">
              <a:off x="1106640" y="631332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5" name="Полилиния 105"/>
            <p:cNvSpPr/>
            <p:nvPr/>
          </p:nvSpPr>
          <p:spPr>
            <a:xfrm rot="11745600">
              <a:off x="1165320" y="608472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6" name="Полилиния 106"/>
            <p:cNvSpPr/>
            <p:nvPr/>
          </p:nvSpPr>
          <p:spPr>
            <a:xfrm rot="11745600">
              <a:off x="1119240" y="622260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7" name="Полилиния 107"/>
            <p:cNvSpPr/>
            <p:nvPr/>
          </p:nvSpPr>
          <p:spPr>
            <a:xfrm rot="11745600">
              <a:off x="1104840" y="602424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8" name="Полилиния 108"/>
            <p:cNvSpPr/>
            <p:nvPr/>
          </p:nvSpPr>
          <p:spPr>
            <a:xfrm rot="11745600">
              <a:off x="1085760" y="599436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9" name="Полилиния 109"/>
            <p:cNvSpPr/>
            <p:nvPr/>
          </p:nvSpPr>
          <p:spPr>
            <a:xfrm rot="11745600">
              <a:off x="1003320" y="595152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0" name="Полилиния 110"/>
            <p:cNvSpPr/>
            <p:nvPr/>
          </p:nvSpPr>
          <p:spPr>
            <a:xfrm rot="11745600">
              <a:off x="852480" y="598140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1" name="Полилиния 111"/>
            <p:cNvSpPr/>
            <p:nvPr/>
          </p:nvSpPr>
          <p:spPr>
            <a:xfrm rot="11745600">
              <a:off x="747360" y="645300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2" name="Полилиния 112"/>
            <p:cNvSpPr/>
            <p:nvPr/>
          </p:nvSpPr>
          <p:spPr>
            <a:xfrm rot="11745600">
              <a:off x="658800" y="644040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3" name="Полилиния 113"/>
            <p:cNvSpPr/>
            <p:nvPr/>
          </p:nvSpPr>
          <p:spPr>
            <a:xfrm rot="11745600">
              <a:off x="492120" y="619092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4" name="Полилиния 114"/>
            <p:cNvSpPr/>
            <p:nvPr/>
          </p:nvSpPr>
          <p:spPr>
            <a:xfrm rot="11745600">
              <a:off x="633240" y="605592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5" name="Полилиния 115"/>
            <p:cNvSpPr/>
            <p:nvPr/>
          </p:nvSpPr>
          <p:spPr>
            <a:xfrm rot="11745600">
              <a:off x="1012680" y="604008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6" name="Овал 116"/>
            <p:cNvSpPr/>
            <p:nvPr/>
          </p:nvSpPr>
          <p:spPr>
            <a:xfrm rot="9793200">
              <a:off x="783000" y="622440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787" name="Группа 72"/>
          <p:cNvGrpSpPr/>
          <p:nvPr/>
        </p:nvGrpSpPr>
        <p:grpSpPr>
          <a:xfrm>
            <a:off x="4053960" y="6276960"/>
            <a:ext cx="769680" cy="519120"/>
            <a:chOff x="4053960" y="6276960"/>
            <a:chExt cx="769680" cy="519120"/>
          </a:xfrm>
        </p:grpSpPr>
        <p:sp>
          <p:nvSpPr>
            <p:cNvPr id="788" name="Полилиния 75"/>
            <p:cNvSpPr/>
            <p:nvPr/>
          </p:nvSpPr>
          <p:spPr>
            <a:xfrm rot="11745600">
              <a:off x="406008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9" name="Полилиния 76"/>
            <p:cNvSpPr/>
            <p:nvPr/>
          </p:nvSpPr>
          <p:spPr>
            <a:xfrm rot="11745600">
              <a:off x="4109400" y="657216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90" name="Полилиния 77"/>
            <p:cNvSpPr/>
            <p:nvPr/>
          </p:nvSpPr>
          <p:spPr>
            <a:xfrm rot="11745600">
              <a:off x="433008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91" name="Полилиния 78"/>
            <p:cNvSpPr/>
            <p:nvPr/>
          </p:nvSpPr>
          <p:spPr>
            <a:xfrm rot="11745600">
              <a:off x="425088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92" name="Полилиния 79"/>
            <p:cNvSpPr/>
            <p:nvPr/>
          </p:nvSpPr>
          <p:spPr>
            <a:xfrm rot="11745600">
              <a:off x="444852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93" name="Полилиния 80"/>
            <p:cNvSpPr/>
            <p:nvPr/>
          </p:nvSpPr>
          <p:spPr>
            <a:xfrm rot="11745600">
              <a:off x="4401360" y="659304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94" name="Полилиния 81"/>
            <p:cNvSpPr/>
            <p:nvPr/>
          </p:nvSpPr>
          <p:spPr>
            <a:xfrm rot="11745600">
              <a:off x="4084200" y="643068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95" name="Полилиния 82"/>
            <p:cNvSpPr/>
            <p:nvPr/>
          </p:nvSpPr>
          <p:spPr>
            <a:xfrm rot="11745600">
              <a:off x="4252320" y="630684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96" name="Полилиния 83"/>
            <p:cNvSpPr/>
            <p:nvPr/>
          </p:nvSpPr>
          <p:spPr>
            <a:xfrm rot="11745600">
              <a:off x="4507920" y="649908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97" name="Полилиния 84"/>
            <p:cNvSpPr/>
            <p:nvPr/>
          </p:nvSpPr>
          <p:spPr>
            <a:xfrm rot="11745600">
              <a:off x="454752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98" name="Полилиния 85"/>
            <p:cNvSpPr/>
            <p:nvPr/>
          </p:nvSpPr>
          <p:spPr>
            <a:xfrm rot="11745600">
              <a:off x="4509720" y="643896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99" name="Полилиния 86"/>
            <p:cNvSpPr/>
            <p:nvPr/>
          </p:nvSpPr>
          <p:spPr>
            <a:xfrm rot="11745600">
              <a:off x="4501440" y="633240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0" name="Полилиния 87"/>
            <p:cNvSpPr/>
            <p:nvPr/>
          </p:nvSpPr>
          <p:spPr>
            <a:xfrm rot="11745600">
              <a:off x="448848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1" name="Полилиния 88"/>
            <p:cNvSpPr/>
            <p:nvPr/>
          </p:nvSpPr>
          <p:spPr>
            <a:xfrm rot="11745600">
              <a:off x="443520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2" name="Полилиния 89"/>
            <p:cNvSpPr/>
            <p:nvPr/>
          </p:nvSpPr>
          <p:spPr>
            <a:xfrm rot="11745600">
              <a:off x="4327200" y="630396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3" name="Полилиния 90"/>
            <p:cNvSpPr/>
            <p:nvPr/>
          </p:nvSpPr>
          <p:spPr>
            <a:xfrm rot="11745600">
              <a:off x="424584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4" name="Полилиния 91"/>
            <p:cNvSpPr/>
            <p:nvPr/>
          </p:nvSpPr>
          <p:spPr>
            <a:xfrm rot="11745600">
              <a:off x="4187160" y="659268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5" name="Полилиния 92"/>
            <p:cNvSpPr/>
            <p:nvPr/>
          </p:nvSpPr>
          <p:spPr>
            <a:xfrm rot="11745600">
              <a:off x="405828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6" name="Полилиния 93"/>
            <p:cNvSpPr/>
            <p:nvPr/>
          </p:nvSpPr>
          <p:spPr>
            <a:xfrm rot="11745600">
              <a:off x="417168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7" name="Полилиния 94"/>
            <p:cNvSpPr/>
            <p:nvPr/>
          </p:nvSpPr>
          <p:spPr>
            <a:xfrm rot="11745600">
              <a:off x="443304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8" name="Овал 95"/>
            <p:cNvSpPr/>
            <p:nvPr/>
          </p:nvSpPr>
          <p:spPr>
            <a:xfrm rot="9793200">
              <a:off x="426312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809" name="Группа 116"/>
          <p:cNvGrpSpPr/>
          <p:nvPr/>
        </p:nvGrpSpPr>
        <p:grpSpPr>
          <a:xfrm>
            <a:off x="7867440" y="5957280"/>
            <a:ext cx="664560" cy="575280"/>
            <a:chOff x="7867440" y="5957280"/>
            <a:chExt cx="664560" cy="575280"/>
          </a:xfrm>
        </p:grpSpPr>
        <p:sp>
          <p:nvSpPr>
            <p:cNvPr id="810" name="Полилиния 54"/>
            <p:cNvSpPr/>
            <p:nvPr/>
          </p:nvSpPr>
          <p:spPr>
            <a:xfrm rot="1953000">
              <a:off x="8313840" y="627696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11" name="Полилиния 55"/>
            <p:cNvSpPr/>
            <p:nvPr/>
          </p:nvSpPr>
          <p:spPr>
            <a:xfrm rot="1953000">
              <a:off x="8331120" y="614844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12" name="Полилиния 56"/>
            <p:cNvSpPr/>
            <p:nvPr/>
          </p:nvSpPr>
          <p:spPr>
            <a:xfrm rot="1953000">
              <a:off x="8213400" y="599760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13" name="Полилиния 57"/>
            <p:cNvSpPr/>
            <p:nvPr/>
          </p:nvSpPr>
          <p:spPr>
            <a:xfrm rot="1953000">
              <a:off x="8277120" y="609444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14" name="Полилиния 58"/>
            <p:cNvSpPr/>
            <p:nvPr/>
          </p:nvSpPr>
          <p:spPr>
            <a:xfrm rot="1953000">
              <a:off x="7966800" y="603396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15" name="Полилиния 59"/>
            <p:cNvSpPr/>
            <p:nvPr/>
          </p:nvSpPr>
          <p:spPr>
            <a:xfrm rot="1953000">
              <a:off x="8015400" y="601668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16" name="Полилиния 60"/>
            <p:cNvSpPr/>
            <p:nvPr/>
          </p:nvSpPr>
          <p:spPr>
            <a:xfrm rot="1953000">
              <a:off x="8253360" y="633744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17" name="Полилиния 61"/>
            <p:cNvSpPr/>
            <p:nvPr/>
          </p:nvSpPr>
          <p:spPr>
            <a:xfrm rot="1953000">
              <a:off x="8167680" y="632952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18" name="Полилиния 62"/>
            <p:cNvSpPr/>
            <p:nvPr/>
          </p:nvSpPr>
          <p:spPr>
            <a:xfrm rot="1953000">
              <a:off x="7899480" y="613260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19" name="Полилиния 63"/>
            <p:cNvSpPr/>
            <p:nvPr/>
          </p:nvSpPr>
          <p:spPr>
            <a:xfrm rot="1953000">
              <a:off x="7927920" y="618336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20" name="Полилиния 64"/>
            <p:cNvSpPr/>
            <p:nvPr/>
          </p:nvSpPr>
          <p:spPr>
            <a:xfrm rot="1953000">
              <a:off x="7872480" y="616428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21" name="Полилиния 65"/>
            <p:cNvSpPr/>
            <p:nvPr/>
          </p:nvSpPr>
          <p:spPr>
            <a:xfrm rot="1953000">
              <a:off x="7986960" y="624528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22" name="Полилиния 66"/>
            <p:cNvSpPr/>
            <p:nvPr/>
          </p:nvSpPr>
          <p:spPr>
            <a:xfrm rot="1953000">
              <a:off x="8002800" y="625644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23" name="Полилиния 67"/>
            <p:cNvSpPr/>
            <p:nvPr/>
          </p:nvSpPr>
          <p:spPr>
            <a:xfrm rot="1953000">
              <a:off x="8058240" y="628164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24" name="Полилиния 68"/>
            <p:cNvSpPr/>
            <p:nvPr/>
          </p:nvSpPr>
          <p:spPr>
            <a:xfrm rot="1953000">
              <a:off x="8134200" y="631512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25" name="Полилиния 69"/>
            <p:cNvSpPr/>
            <p:nvPr/>
          </p:nvSpPr>
          <p:spPr>
            <a:xfrm rot="1953000">
              <a:off x="8335800" y="602928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26" name="Полилиния 70"/>
            <p:cNvSpPr/>
            <p:nvPr/>
          </p:nvSpPr>
          <p:spPr>
            <a:xfrm rot="1953000">
              <a:off x="8337600" y="608364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27" name="Полилиния 71"/>
            <p:cNvSpPr/>
            <p:nvPr/>
          </p:nvSpPr>
          <p:spPr>
            <a:xfrm rot="1953000">
              <a:off x="8267760" y="632124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28" name="Полилиния 72"/>
            <p:cNvSpPr/>
            <p:nvPr/>
          </p:nvSpPr>
          <p:spPr>
            <a:xfrm rot="1953000">
              <a:off x="8213400" y="633276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29" name="Полилиния 73"/>
            <p:cNvSpPr/>
            <p:nvPr/>
          </p:nvSpPr>
          <p:spPr>
            <a:xfrm rot="1953000">
              <a:off x="8064360" y="629136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30" name="Овал 74"/>
            <p:cNvSpPr/>
            <p:nvPr/>
          </p:nvSpPr>
          <p:spPr>
            <a:xfrm>
              <a:off x="8100720" y="616320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831" name="Rectangle 1"/>
          <p:cNvSpPr/>
          <p:nvPr/>
        </p:nvSpPr>
        <p:spPr>
          <a:xfrm>
            <a:off x="4680" y="335880"/>
            <a:ext cx="9092160" cy="1738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  <a:ea typeface="Calibri"/>
              </a:rPr>
              <a:t>Метод наглядного моделирования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  <a:ea typeface="Calibri"/>
              </a:rPr>
              <a:t>в  развитии связной речи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Calibri"/>
              </a:rPr>
              <a:t>Рассказы цепной организации предложений на каждую лексическую тему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832" name="Рисунок 183" descr="C:\Users\Логопеды\Documents\Downloads\20221118_100145.jpg"/>
          <p:cNvPicPr/>
          <p:nvPr/>
        </p:nvPicPr>
        <p:blipFill>
          <a:blip r:embed="rId1"/>
          <a:stretch/>
        </p:blipFill>
        <p:spPr>
          <a:xfrm rot="5400000">
            <a:off x="3392640" y="2499480"/>
            <a:ext cx="2224440" cy="1410480"/>
          </a:xfrm>
          <a:prstGeom prst="rect">
            <a:avLst/>
          </a:prstGeom>
          <a:ln w="19050">
            <a:solidFill>
              <a:srgbClr val="7030a0"/>
            </a:solidFill>
            <a:miter/>
          </a:ln>
        </p:spPr>
      </p:pic>
      <p:pic>
        <p:nvPicPr>
          <p:cNvPr id="833" name="Рисунок 185" descr="C:\Users\Логопеды\Documents\Downloads\20221118_100055.jpg"/>
          <p:cNvPicPr/>
          <p:nvPr/>
        </p:nvPicPr>
        <p:blipFill>
          <a:blip r:embed="rId2"/>
          <a:stretch/>
        </p:blipFill>
        <p:spPr>
          <a:xfrm rot="5400000">
            <a:off x="6584760" y="2486880"/>
            <a:ext cx="2274120" cy="1436040"/>
          </a:xfrm>
          <a:prstGeom prst="rect">
            <a:avLst/>
          </a:prstGeom>
          <a:ln w="19050">
            <a:solidFill>
              <a:srgbClr val="7030a0"/>
            </a:solidFill>
            <a:miter/>
          </a:ln>
        </p:spPr>
      </p:pic>
      <p:pic>
        <p:nvPicPr>
          <p:cNvPr id="834" name="Рисунок 180" descr="C:\Users\Логопеды\Documents\Downloads\20221118_100008.jpg"/>
          <p:cNvPicPr/>
          <p:nvPr/>
        </p:nvPicPr>
        <p:blipFill>
          <a:blip r:embed="rId3"/>
          <a:stretch/>
        </p:blipFill>
        <p:spPr>
          <a:xfrm rot="5400000">
            <a:off x="210240" y="2443320"/>
            <a:ext cx="2237040" cy="1419840"/>
          </a:xfrm>
          <a:prstGeom prst="rect">
            <a:avLst/>
          </a:prstGeom>
          <a:ln w="19050">
            <a:solidFill>
              <a:srgbClr val="7030a0"/>
            </a:solidFill>
            <a:miter/>
          </a:ln>
        </p:spPr>
      </p:pic>
      <p:pic>
        <p:nvPicPr>
          <p:cNvPr id="835" name="Рисунок 181" descr="C:\Users\Логопеды\Documents\Downloads\20221118_100127.jpg"/>
          <p:cNvPicPr/>
          <p:nvPr/>
        </p:nvPicPr>
        <p:blipFill>
          <a:blip r:embed="rId4"/>
          <a:stretch/>
        </p:blipFill>
        <p:spPr>
          <a:xfrm rot="5400000">
            <a:off x="1838880" y="4435560"/>
            <a:ext cx="2237040" cy="1397880"/>
          </a:xfrm>
          <a:prstGeom prst="rect">
            <a:avLst/>
          </a:prstGeom>
          <a:ln w="19050">
            <a:solidFill>
              <a:srgbClr val="7030a0"/>
            </a:solidFill>
            <a:miter/>
          </a:ln>
        </p:spPr>
      </p:pic>
      <p:pic>
        <p:nvPicPr>
          <p:cNvPr id="836" name="Рисунок 186" descr="C:\Users\Логопеды\Documents\Downloads\20221118_100023.jpg"/>
          <p:cNvPicPr/>
          <p:nvPr/>
        </p:nvPicPr>
        <p:blipFill>
          <a:blip r:embed="rId5"/>
          <a:stretch/>
        </p:blipFill>
        <p:spPr>
          <a:xfrm rot="5400000">
            <a:off x="4989600" y="4462920"/>
            <a:ext cx="2237040" cy="1424880"/>
          </a:xfrm>
          <a:prstGeom prst="rect">
            <a:avLst/>
          </a:prstGeom>
          <a:ln w="19050">
            <a:solidFill>
              <a:srgbClr val="7030a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838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39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40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41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42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43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44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45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46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47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848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849" name="Группа 5"/>
          <p:cNvGrpSpPr/>
          <p:nvPr/>
        </p:nvGrpSpPr>
        <p:grpSpPr>
          <a:xfrm>
            <a:off x="684360" y="201600"/>
            <a:ext cx="8016480" cy="2685600"/>
            <a:chOff x="684360" y="201600"/>
            <a:chExt cx="8016480" cy="2685600"/>
          </a:xfrm>
        </p:grpSpPr>
        <p:sp>
          <p:nvSpPr>
            <p:cNvPr id="850" name="Полилиния 3"/>
            <p:cNvSpPr/>
            <p:nvPr/>
          </p:nvSpPr>
          <p:spPr>
            <a:xfrm>
              <a:off x="684360" y="20160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51" name="Полилиния 4"/>
            <p:cNvSpPr/>
            <p:nvPr/>
          </p:nvSpPr>
          <p:spPr>
            <a:xfrm>
              <a:off x="900360" y="621000"/>
              <a:ext cx="7487280" cy="1656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marL="343080" indent="-343080" algn="ctr">
                <a:lnSpc>
                  <a:spcPct val="100000"/>
                </a:lnSpc>
                <a:buClr>
                  <a:srgbClr val="002060"/>
                </a:buClr>
                <a:buFont typeface="Wingdings" charset="2"/>
                <a:buChar char=""/>
              </a:pPr>
              <a:r>
                <a:rPr b="1" lang="ru-RU" sz="2000" spc="-1" strike="noStrike">
                  <a:solidFill>
                    <a:srgbClr val="002060"/>
                  </a:solidFill>
                  <a:latin typeface="Times New Roman"/>
                </a:rPr>
                <a:t>Самостоятельное  составление связных  рассказов детьми</a:t>
              </a:r>
              <a:endParaRPr b="0" lang="ru-RU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ru-RU" sz="2000" spc="-1" strike="noStrike">
                <a:latin typeface="Arial"/>
              </a:endParaRPr>
            </a:p>
          </p:txBody>
        </p:sp>
      </p:grpSp>
      <p:sp>
        <p:nvSpPr>
          <p:cNvPr id="852" name="TextBox 7"/>
          <p:cNvSpPr/>
          <p:nvPr/>
        </p:nvSpPr>
        <p:spPr>
          <a:xfrm>
            <a:off x="1475640" y="214200"/>
            <a:ext cx="6408360" cy="700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    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53" name="Полилиния 24"/>
          <p:cNvSpPr/>
          <p:nvPr/>
        </p:nvSpPr>
        <p:spPr>
          <a:xfrm>
            <a:off x="-10440" y="5858640"/>
            <a:ext cx="9143640" cy="117036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54" name="Группа 94"/>
          <p:cNvGrpSpPr/>
          <p:nvPr/>
        </p:nvGrpSpPr>
        <p:grpSpPr>
          <a:xfrm>
            <a:off x="8448840" y="6117840"/>
            <a:ext cx="764280" cy="592920"/>
            <a:chOff x="8448840" y="6117840"/>
            <a:chExt cx="764280" cy="592920"/>
          </a:xfrm>
        </p:grpSpPr>
        <p:sp>
          <p:nvSpPr>
            <p:cNvPr id="855" name="Полилиния 95"/>
            <p:cNvSpPr/>
            <p:nvPr/>
          </p:nvSpPr>
          <p:spPr>
            <a:xfrm rot="1953000">
              <a:off x="8964360" y="644940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56" name="Полилиния 96"/>
            <p:cNvSpPr/>
            <p:nvPr/>
          </p:nvSpPr>
          <p:spPr>
            <a:xfrm rot="1953000">
              <a:off x="8985240" y="632124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57" name="Полилиния 97"/>
            <p:cNvSpPr/>
            <p:nvPr/>
          </p:nvSpPr>
          <p:spPr>
            <a:xfrm rot="1953000">
              <a:off x="8848800" y="617004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58" name="Полилиния 98"/>
            <p:cNvSpPr/>
            <p:nvPr/>
          </p:nvSpPr>
          <p:spPr>
            <a:xfrm rot="1953000">
              <a:off x="8921880" y="626580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59" name="Полилиния 99"/>
            <p:cNvSpPr/>
            <p:nvPr/>
          </p:nvSpPr>
          <p:spPr>
            <a:xfrm rot="1953000">
              <a:off x="8560440" y="620676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60" name="Полилиния 100"/>
            <p:cNvSpPr/>
            <p:nvPr/>
          </p:nvSpPr>
          <p:spPr>
            <a:xfrm rot="1953000">
              <a:off x="8616960" y="618912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61" name="Полилиния 101"/>
            <p:cNvSpPr/>
            <p:nvPr/>
          </p:nvSpPr>
          <p:spPr>
            <a:xfrm rot="1953000">
              <a:off x="8894880" y="650988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62" name="Полилиния 102"/>
            <p:cNvSpPr/>
            <p:nvPr/>
          </p:nvSpPr>
          <p:spPr>
            <a:xfrm rot="1953000">
              <a:off x="8794800" y="650196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63" name="Полилиния 103"/>
            <p:cNvSpPr/>
            <p:nvPr/>
          </p:nvSpPr>
          <p:spPr>
            <a:xfrm rot="1953000">
              <a:off x="8481960" y="630360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64" name="Полилиния 104"/>
            <p:cNvSpPr/>
            <p:nvPr/>
          </p:nvSpPr>
          <p:spPr>
            <a:xfrm rot="1953000">
              <a:off x="8513640" y="635616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65" name="Полилиния 105"/>
            <p:cNvSpPr/>
            <p:nvPr/>
          </p:nvSpPr>
          <p:spPr>
            <a:xfrm rot="1953000">
              <a:off x="8450280" y="633564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66" name="Полилиния 106"/>
            <p:cNvSpPr/>
            <p:nvPr/>
          </p:nvSpPr>
          <p:spPr>
            <a:xfrm rot="1953000">
              <a:off x="8583480" y="641628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67" name="Полилиния 107"/>
            <p:cNvSpPr/>
            <p:nvPr/>
          </p:nvSpPr>
          <p:spPr>
            <a:xfrm rot="1953000">
              <a:off x="8602560" y="642924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68" name="Полилиния 108"/>
            <p:cNvSpPr/>
            <p:nvPr/>
          </p:nvSpPr>
          <p:spPr>
            <a:xfrm rot="1953000">
              <a:off x="8666280" y="645300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69" name="Полилиния 109"/>
            <p:cNvSpPr/>
            <p:nvPr/>
          </p:nvSpPr>
          <p:spPr>
            <a:xfrm rot="1953000">
              <a:off x="8756640" y="648792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70" name="Полилиния 110"/>
            <p:cNvSpPr/>
            <p:nvPr/>
          </p:nvSpPr>
          <p:spPr>
            <a:xfrm rot="1953000">
              <a:off x="8989920" y="620208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71" name="Полилиния 111"/>
            <p:cNvSpPr/>
            <p:nvPr/>
          </p:nvSpPr>
          <p:spPr>
            <a:xfrm rot="1953000">
              <a:off x="8993160" y="625608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72" name="Полилиния 112"/>
            <p:cNvSpPr/>
            <p:nvPr/>
          </p:nvSpPr>
          <p:spPr>
            <a:xfrm rot="1953000">
              <a:off x="8912160" y="649260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73" name="Полилиния 113"/>
            <p:cNvSpPr/>
            <p:nvPr/>
          </p:nvSpPr>
          <p:spPr>
            <a:xfrm rot="1953000">
              <a:off x="8848800" y="650340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74" name="Полилиния 114"/>
            <p:cNvSpPr/>
            <p:nvPr/>
          </p:nvSpPr>
          <p:spPr>
            <a:xfrm rot="1953000">
              <a:off x="8675640" y="646236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75" name="Овал 115"/>
            <p:cNvSpPr/>
            <p:nvPr/>
          </p:nvSpPr>
          <p:spPr>
            <a:xfrm>
              <a:off x="8716680" y="633528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876" name="Полилиния 4"/>
          <p:cNvSpPr/>
          <p:nvPr/>
        </p:nvSpPr>
        <p:spPr>
          <a:xfrm>
            <a:off x="0" y="5373360"/>
            <a:ext cx="9143640" cy="165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77" name="Группа 6"/>
          <p:cNvGrpSpPr/>
          <p:nvPr/>
        </p:nvGrpSpPr>
        <p:grpSpPr>
          <a:xfrm>
            <a:off x="2268720" y="5943240"/>
            <a:ext cx="1086480" cy="807480"/>
            <a:chOff x="2268720" y="5943240"/>
            <a:chExt cx="1086480" cy="807480"/>
          </a:xfrm>
        </p:grpSpPr>
        <p:sp>
          <p:nvSpPr>
            <p:cNvPr id="878" name="Полилиния 7"/>
            <p:cNvSpPr/>
            <p:nvPr/>
          </p:nvSpPr>
          <p:spPr>
            <a:xfrm rot="1953000">
              <a:off x="3003480" y="63957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79" name="Полилиния 8"/>
            <p:cNvSpPr/>
            <p:nvPr/>
          </p:nvSpPr>
          <p:spPr>
            <a:xfrm rot="1953000">
              <a:off x="3033360" y="62226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80" name="Полилиния 9"/>
            <p:cNvSpPr/>
            <p:nvPr/>
          </p:nvSpPr>
          <p:spPr>
            <a:xfrm rot="1953000">
              <a:off x="2838240" y="60213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81" name="Полилиния 10"/>
            <p:cNvSpPr/>
            <p:nvPr/>
          </p:nvSpPr>
          <p:spPr>
            <a:xfrm rot="1953000">
              <a:off x="2941560" y="61495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82" name="Полилиния 11"/>
            <p:cNvSpPr/>
            <p:nvPr/>
          </p:nvSpPr>
          <p:spPr>
            <a:xfrm rot="1953000">
              <a:off x="2426040" y="60696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83" name="Полилиния 12"/>
            <p:cNvSpPr/>
            <p:nvPr/>
          </p:nvSpPr>
          <p:spPr>
            <a:xfrm rot="1953000">
              <a:off x="2505240" y="60465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84" name="Полилиния 13"/>
            <p:cNvSpPr/>
            <p:nvPr/>
          </p:nvSpPr>
          <p:spPr>
            <a:xfrm rot="1953000">
              <a:off x="2903400" y="64749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85" name="Полилиния 14"/>
            <p:cNvSpPr/>
            <p:nvPr/>
          </p:nvSpPr>
          <p:spPr>
            <a:xfrm rot="1953000">
              <a:off x="2760480" y="64656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86" name="Полилиния 15"/>
            <p:cNvSpPr/>
            <p:nvPr/>
          </p:nvSpPr>
          <p:spPr>
            <a:xfrm rot="1953000">
              <a:off x="2312640" y="62006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87" name="Полилиния 16"/>
            <p:cNvSpPr/>
            <p:nvPr/>
          </p:nvSpPr>
          <p:spPr>
            <a:xfrm rot="1953000">
              <a:off x="2360520" y="62704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88" name="Полилиния 17"/>
            <p:cNvSpPr/>
            <p:nvPr/>
          </p:nvSpPr>
          <p:spPr>
            <a:xfrm rot="1953000">
              <a:off x="2268720" y="624348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89" name="Полилиния 18"/>
            <p:cNvSpPr/>
            <p:nvPr/>
          </p:nvSpPr>
          <p:spPr>
            <a:xfrm rot="1953000">
              <a:off x="2458800" y="63514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90" name="Полилиния 19"/>
            <p:cNvSpPr/>
            <p:nvPr/>
          </p:nvSpPr>
          <p:spPr>
            <a:xfrm rot="1953000">
              <a:off x="2485800" y="63673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91" name="Полилиния 20"/>
            <p:cNvSpPr/>
            <p:nvPr/>
          </p:nvSpPr>
          <p:spPr>
            <a:xfrm rot="1953000">
              <a:off x="2576520" y="64008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92" name="Полилиния 21"/>
            <p:cNvSpPr/>
            <p:nvPr/>
          </p:nvSpPr>
          <p:spPr>
            <a:xfrm rot="1953000">
              <a:off x="2706480" y="64468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93" name="Полилиния 22"/>
            <p:cNvSpPr/>
            <p:nvPr/>
          </p:nvSpPr>
          <p:spPr>
            <a:xfrm rot="1953000">
              <a:off x="3040200" y="60638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94" name="Полилиния 23"/>
            <p:cNvSpPr/>
            <p:nvPr/>
          </p:nvSpPr>
          <p:spPr>
            <a:xfrm rot="1953000">
              <a:off x="3043080" y="61354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95" name="Полилиния 24"/>
            <p:cNvSpPr/>
            <p:nvPr/>
          </p:nvSpPr>
          <p:spPr>
            <a:xfrm rot="1953000">
              <a:off x="2928960" y="64544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96" name="Полилиния 25"/>
            <p:cNvSpPr/>
            <p:nvPr/>
          </p:nvSpPr>
          <p:spPr>
            <a:xfrm rot="1953000">
              <a:off x="2838240" y="64688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97" name="Полилиния 26"/>
            <p:cNvSpPr/>
            <p:nvPr/>
          </p:nvSpPr>
          <p:spPr>
            <a:xfrm rot="1953000">
              <a:off x="2589120" y="64130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98" name="Овал 27"/>
            <p:cNvSpPr/>
            <p:nvPr/>
          </p:nvSpPr>
          <p:spPr>
            <a:xfrm>
              <a:off x="2649240" y="62420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899" name="Полилиния 5"/>
          <p:cNvSpPr/>
          <p:nvPr/>
        </p:nvSpPr>
        <p:spPr>
          <a:xfrm flipH="1">
            <a:off x="-720" y="5733360"/>
            <a:ext cx="9143640" cy="129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900" name="Группа 28"/>
          <p:cNvGrpSpPr/>
          <p:nvPr/>
        </p:nvGrpSpPr>
        <p:grpSpPr>
          <a:xfrm>
            <a:off x="5935320" y="6052320"/>
            <a:ext cx="664560" cy="575280"/>
            <a:chOff x="5935320" y="6052320"/>
            <a:chExt cx="664560" cy="575280"/>
          </a:xfrm>
        </p:grpSpPr>
        <p:sp>
          <p:nvSpPr>
            <p:cNvPr id="901" name="Полилиния 117"/>
            <p:cNvSpPr/>
            <p:nvPr/>
          </p:nvSpPr>
          <p:spPr>
            <a:xfrm rot="1953000">
              <a:off x="6381720" y="63716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02" name="Полилиния 118"/>
            <p:cNvSpPr/>
            <p:nvPr/>
          </p:nvSpPr>
          <p:spPr>
            <a:xfrm rot="1953000">
              <a:off x="6399000" y="62434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03" name="Полилиния 119"/>
            <p:cNvSpPr/>
            <p:nvPr/>
          </p:nvSpPr>
          <p:spPr>
            <a:xfrm rot="1953000">
              <a:off x="6281640" y="60926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04" name="Полилиния 120"/>
            <p:cNvSpPr/>
            <p:nvPr/>
          </p:nvSpPr>
          <p:spPr>
            <a:xfrm rot="1953000">
              <a:off x="6345000" y="61894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05" name="Полилиния 121"/>
            <p:cNvSpPr/>
            <p:nvPr/>
          </p:nvSpPr>
          <p:spPr>
            <a:xfrm rot="1953000">
              <a:off x="6035040" y="61290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06" name="Полилиния 122"/>
            <p:cNvSpPr/>
            <p:nvPr/>
          </p:nvSpPr>
          <p:spPr>
            <a:xfrm rot="1953000">
              <a:off x="6083280" y="6111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07" name="Полилиния 123"/>
            <p:cNvSpPr/>
            <p:nvPr/>
          </p:nvSpPr>
          <p:spPr>
            <a:xfrm rot="1953000">
              <a:off x="6321240" y="64321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08" name="Полилиния 124"/>
            <p:cNvSpPr/>
            <p:nvPr/>
          </p:nvSpPr>
          <p:spPr>
            <a:xfrm rot="1953000">
              <a:off x="6235560" y="64245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09" name="Полилиния 125"/>
            <p:cNvSpPr/>
            <p:nvPr/>
          </p:nvSpPr>
          <p:spPr>
            <a:xfrm rot="1953000">
              <a:off x="5967360" y="62276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10" name="Полилиния 126"/>
            <p:cNvSpPr/>
            <p:nvPr/>
          </p:nvSpPr>
          <p:spPr>
            <a:xfrm rot="1953000">
              <a:off x="5996160" y="62784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11" name="Полилиния 127"/>
            <p:cNvSpPr/>
            <p:nvPr/>
          </p:nvSpPr>
          <p:spPr>
            <a:xfrm rot="1953000">
              <a:off x="5940360" y="6259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12" name="Полилиния 128"/>
            <p:cNvSpPr/>
            <p:nvPr/>
          </p:nvSpPr>
          <p:spPr>
            <a:xfrm rot="1953000">
              <a:off x="6054840" y="63403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13" name="Полилиния 129"/>
            <p:cNvSpPr/>
            <p:nvPr/>
          </p:nvSpPr>
          <p:spPr>
            <a:xfrm rot="1953000">
              <a:off x="6070680" y="63514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14" name="Полилиния 130"/>
            <p:cNvSpPr/>
            <p:nvPr/>
          </p:nvSpPr>
          <p:spPr>
            <a:xfrm rot="1953000">
              <a:off x="6126120" y="63766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15" name="Полилиния 131"/>
            <p:cNvSpPr/>
            <p:nvPr/>
          </p:nvSpPr>
          <p:spPr>
            <a:xfrm rot="1953000">
              <a:off x="6202080" y="64098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16" name="Полилиния 132"/>
            <p:cNvSpPr/>
            <p:nvPr/>
          </p:nvSpPr>
          <p:spPr>
            <a:xfrm rot="1953000">
              <a:off x="6403680" y="61243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17" name="Полилиния 133"/>
            <p:cNvSpPr/>
            <p:nvPr/>
          </p:nvSpPr>
          <p:spPr>
            <a:xfrm rot="1953000">
              <a:off x="6405480" y="61783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18" name="Полилиния 134"/>
            <p:cNvSpPr/>
            <p:nvPr/>
          </p:nvSpPr>
          <p:spPr>
            <a:xfrm rot="1953000">
              <a:off x="6335640" y="64162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19" name="Полилиния 135"/>
            <p:cNvSpPr/>
            <p:nvPr/>
          </p:nvSpPr>
          <p:spPr>
            <a:xfrm rot="1953000">
              <a:off x="6281640" y="64274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0" name="Полилиния 136"/>
            <p:cNvSpPr/>
            <p:nvPr/>
          </p:nvSpPr>
          <p:spPr>
            <a:xfrm rot="1953000">
              <a:off x="6132600" y="63864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1" name="Овал 137"/>
            <p:cNvSpPr/>
            <p:nvPr/>
          </p:nvSpPr>
          <p:spPr>
            <a:xfrm>
              <a:off x="6168960" y="62578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922" name="Группа 50"/>
          <p:cNvGrpSpPr/>
          <p:nvPr/>
        </p:nvGrpSpPr>
        <p:grpSpPr>
          <a:xfrm>
            <a:off x="188280" y="5855760"/>
            <a:ext cx="1078920" cy="811800"/>
            <a:chOff x="188280" y="5855760"/>
            <a:chExt cx="1078920" cy="811800"/>
          </a:xfrm>
        </p:grpSpPr>
        <p:sp>
          <p:nvSpPr>
            <p:cNvPr id="923" name="Полилиния 96"/>
            <p:cNvSpPr/>
            <p:nvPr/>
          </p:nvSpPr>
          <p:spPr>
            <a:xfrm rot="11745600">
              <a:off x="196560" y="624672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4" name="Полилиния 97"/>
            <p:cNvSpPr/>
            <p:nvPr/>
          </p:nvSpPr>
          <p:spPr>
            <a:xfrm rot="11745600">
              <a:off x="257400" y="630864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5" name="Полилиния 98"/>
            <p:cNvSpPr/>
            <p:nvPr/>
          </p:nvSpPr>
          <p:spPr>
            <a:xfrm rot="11745600">
              <a:off x="574920" y="639000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6" name="Полилиния 99"/>
            <p:cNvSpPr/>
            <p:nvPr/>
          </p:nvSpPr>
          <p:spPr>
            <a:xfrm rot="11745600">
              <a:off x="480960" y="638208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7" name="Полилиния 100"/>
            <p:cNvSpPr/>
            <p:nvPr/>
          </p:nvSpPr>
          <p:spPr>
            <a:xfrm rot="11745600">
              <a:off x="757440" y="634788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8" name="Полилиния 101"/>
            <p:cNvSpPr/>
            <p:nvPr/>
          </p:nvSpPr>
          <p:spPr>
            <a:xfrm rot="11745600">
              <a:off x="679680" y="638496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9" name="Полилиния 102"/>
            <p:cNvSpPr/>
            <p:nvPr/>
          </p:nvSpPr>
          <p:spPr>
            <a:xfrm rot="11745600">
              <a:off x="209880" y="608508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30" name="Полилиния 103"/>
            <p:cNvSpPr/>
            <p:nvPr/>
          </p:nvSpPr>
          <p:spPr>
            <a:xfrm rot="11745600">
              <a:off x="455760" y="592272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31" name="Полилиния 104"/>
            <p:cNvSpPr/>
            <p:nvPr/>
          </p:nvSpPr>
          <p:spPr>
            <a:xfrm rot="11745600">
              <a:off x="811440" y="623772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32" name="Полилиния 105"/>
            <p:cNvSpPr/>
            <p:nvPr/>
          </p:nvSpPr>
          <p:spPr>
            <a:xfrm rot="11745600">
              <a:off x="870120" y="600876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33" name="Полилиния 106"/>
            <p:cNvSpPr/>
            <p:nvPr/>
          </p:nvSpPr>
          <p:spPr>
            <a:xfrm rot="11745600">
              <a:off x="824040" y="614664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34" name="Полилиния 107"/>
            <p:cNvSpPr/>
            <p:nvPr/>
          </p:nvSpPr>
          <p:spPr>
            <a:xfrm rot="11745600">
              <a:off x="809640" y="594864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35" name="Полилиния 108"/>
            <p:cNvSpPr/>
            <p:nvPr/>
          </p:nvSpPr>
          <p:spPr>
            <a:xfrm rot="11745600">
              <a:off x="790560" y="591840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36" name="Полилиния 109"/>
            <p:cNvSpPr/>
            <p:nvPr/>
          </p:nvSpPr>
          <p:spPr>
            <a:xfrm rot="11745600">
              <a:off x="708120" y="587556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37" name="Полилиния 110"/>
            <p:cNvSpPr/>
            <p:nvPr/>
          </p:nvSpPr>
          <p:spPr>
            <a:xfrm rot="11745600">
              <a:off x="557280" y="590544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38" name="Полилиния 111"/>
            <p:cNvSpPr/>
            <p:nvPr/>
          </p:nvSpPr>
          <p:spPr>
            <a:xfrm rot="11745600">
              <a:off x="452520" y="637740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39" name="Полилиния 112"/>
            <p:cNvSpPr/>
            <p:nvPr/>
          </p:nvSpPr>
          <p:spPr>
            <a:xfrm rot="11745600">
              <a:off x="363600" y="636444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40" name="Полилиния 113"/>
            <p:cNvSpPr/>
            <p:nvPr/>
          </p:nvSpPr>
          <p:spPr>
            <a:xfrm rot="11745600">
              <a:off x="197280" y="611532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41" name="Полилиния 114"/>
            <p:cNvSpPr/>
            <p:nvPr/>
          </p:nvSpPr>
          <p:spPr>
            <a:xfrm rot="11745600">
              <a:off x="338040" y="598032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42" name="Полилиния 115"/>
            <p:cNvSpPr/>
            <p:nvPr/>
          </p:nvSpPr>
          <p:spPr>
            <a:xfrm rot="11745600">
              <a:off x="717840" y="596448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43" name="Овал 116"/>
            <p:cNvSpPr/>
            <p:nvPr/>
          </p:nvSpPr>
          <p:spPr>
            <a:xfrm rot="9793200">
              <a:off x="488160" y="614880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944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945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46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47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48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49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50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51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52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53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54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55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56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57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58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59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60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61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62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63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64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65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966" name="Группа 116"/>
          <p:cNvGrpSpPr/>
          <p:nvPr/>
        </p:nvGrpSpPr>
        <p:grpSpPr>
          <a:xfrm>
            <a:off x="7064640" y="6355800"/>
            <a:ext cx="664560" cy="575280"/>
            <a:chOff x="7064640" y="6355800"/>
            <a:chExt cx="664560" cy="575280"/>
          </a:xfrm>
        </p:grpSpPr>
        <p:sp>
          <p:nvSpPr>
            <p:cNvPr id="967" name="Полилиния 54"/>
            <p:cNvSpPr/>
            <p:nvPr/>
          </p:nvSpPr>
          <p:spPr>
            <a:xfrm rot="1953000">
              <a:off x="7511040" y="667548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68" name="Полилиния 55"/>
            <p:cNvSpPr/>
            <p:nvPr/>
          </p:nvSpPr>
          <p:spPr>
            <a:xfrm rot="1953000">
              <a:off x="7528320" y="654696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69" name="Полилиния 56"/>
            <p:cNvSpPr/>
            <p:nvPr/>
          </p:nvSpPr>
          <p:spPr>
            <a:xfrm rot="1953000">
              <a:off x="7410600" y="639612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0" name="Полилиния 57"/>
            <p:cNvSpPr/>
            <p:nvPr/>
          </p:nvSpPr>
          <p:spPr>
            <a:xfrm rot="1953000">
              <a:off x="7474320" y="649296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1" name="Полилиния 58"/>
            <p:cNvSpPr/>
            <p:nvPr/>
          </p:nvSpPr>
          <p:spPr>
            <a:xfrm rot="1953000">
              <a:off x="7164360" y="643248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2" name="Полилиния 59"/>
            <p:cNvSpPr/>
            <p:nvPr/>
          </p:nvSpPr>
          <p:spPr>
            <a:xfrm rot="1953000">
              <a:off x="7212600" y="641520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3" name="Полилиния 60"/>
            <p:cNvSpPr/>
            <p:nvPr/>
          </p:nvSpPr>
          <p:spPr>
            <a:xfrm rot="1953000">
              <a:off x="7450560" y="673560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4" name="Полилиния 61"/>
            <p:cNvSpPr/>
            <p:nvPr/>
          </p:nvSpPr>
          <p:spPr>
            <a:xfrm rot="1953000">
              <a:off x="7364880" y="672804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5" name="Полилиния 62"/>
            <p:cNvSpPr/>
            <p:nvPr/>
          </p:nvSpPr>
          <p:spPr>
            <a:xfrm rot="1953000">
              <a:off x="7096680" y="653112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6" name="Полилиния 63"/>
            <p:cNvSpPr/>
            <p:nvPr/>
          </p:nvSpPr>
          <p:spPr>
            <a:xfrm rot="1953000">
              <a:off x="7125480" y="658188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7" name="Полилиния 64"/>
            <p:cNvSpPr/>
            <p:nvPr/>
          </p:nvSpPr>
          <p:spPr>
            <a:xfrm rot="1953000">
              <a:off x="7069680" y="656280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8" name="Полилиния 65"/>
            <p:cNvSpPr/>
            <p:nvPr/>
          </p:nvSpPr>
          <p:spPr>
            <a:xfrm rot="1953000">
              <a:off x="7184160" y="664380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9" name="Полилиния 66"/>
            <p:cNvSpPr/>
            <p:nvPr/>
          </p:nvSpPr>
          <p:spPr>
            <a:xfrm rot="1953000">
              <a:off x="7200000" y="665496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80" name="Полилиния 67"/>
            <p:cNvSpPr/>
            <p:nvPr/>
          </p:nvSpPr>
          <p:spPr>
            <a:xfrm rot="1953000">
              <a:off x="7255440" y="668016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81" name="Полилиния 68"/>
            <p:cNvSpPr/>
            <p:nvPr/>
          </p:nvSpPr>
          <p:spPr>
            <a:xfrm rot="1953000">
              <a:off x="7331400" y="671328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82" name="Полилиния 69"/>
            <p:cNvSpPr/>
            <p:nvPr/>
          </p:nvSpPr>
          <p:spPr>
            <a:xfrm rot="1953000">
              <a:off x="7533000" y="642780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83" name="Полилиния 70"/>
            <p:cNvSpPr/>
            <p:nvPr/>
          </p:nvSpPr>
          <p:spPr>
            <a:xfrm rot="1953000">
              <a:off x="7534800" y="648180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84" name="Полилиния 71"/>
            <p:cNvSpPr/>
            <p:nvPr/>
          </p:nvSpPr>
          <p:spPr>
            <a:xfrm rot="1953000">
              <a:off x="7464960" y="671976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85" name="Полилиния 72"/>
            <p:cNvSpPr/>
            <p:nvPr/>
          </p:nvSpPr>
          <p:spPr>
            <a:xfrm rot="1953000">
              <a:off x="7410600" y="673092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86" name="Полилиния 73"/>
            <p:cNvSpPr/>
            <p:nvPr/>
          </p:nvSpPr>
          <p:spPr>
            <a:xfrm rot="1953000">
              <a:off x="7261560" y="668988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87" name="Овал 74"/>
            <p:cNvSpPr/>
            <p:nvPr/>
          </p:nvSpPr>
          <p:spPr>
            <a:xfrm>
              <a:off x="7298280" y="656172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988" name="Rectangle 1"/>
          <p:cNvSpPr/>
          <p:nvPr/>
        </p:nvSpPr>
        <p:spPr>
          <a:xfrm>
            <a:off x="1043640" y="1491120"/>
            <a:ext cx="7488360" cy="1616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989" name="Рисунок 181" descr="C:\Users\Логопеды\Documents\Downloads\20221115_105120.jpg"/>
          <p:cNvPicPr/>
          <p:nvPr/>
        </p:nvPicPr>
        <p:blipFill>
          <a:blip r:embed="rId1"/>
          <a:stretch/>
        </p:blipFill>
        <p:spPr>
          <a:xfrm rot="5400000">
            <a:off x="-112680" y="3009960"/>
            <a:ext cx="3456000" cy="2230920"/>
          </a:xfrm>
          <a:prstGeom prst="rect">
            <a:avLst/>
          </a:prstGeom>
          <a:ln w="19050">
            <a:solidFill>
              <a:srgbClr val="7030a0"/>
            </a:solidFill>
            <a:miter/>
          </a:ln>
        </p:spPr>
      </p:pic>
      <p:pic>
        <p:nvPicPr>
          <p:cNvPr id="990" name="Рисунок 187" descr="C:\Users\Логопеды\Documents\Downloads\20221115_103942.jpg"/>
          <p:cNvPicPr/>
          <p:nvPr/>
        </p:nvPicPr>
        <p:blipFill>
          <a:blip r:embed="rId2"/>
          <a:stretch/>
        </p:blipFill>
        <p:spPr>
          <a:xfrm rot="5400000">
            <a:off x="2480760" y="3006000"/>
            <a:ext cx="3436560" cy="2219400"/>
          </a:xfrm>
          <a:prstGeom prst="rect">
            <a:avLst/>
          </a:prstGeom>
          <a:ln w="19050">
            <a:solidFill>
              <a:srgbClr val="7030a0"/>
            </a:solidFill>
            <a:miter/>
          </a:ln>
        </p:spPr>
      </p:pic>
      <p:pic>
        <p:nvPicPr>
          <p:cNvPr id="991" name="Рисунок 188" descr="C:\Users\Логопеды\Documents\Downloads\20221115_104134.jpg"/>
          <p:cNvPicPr/>
          <p:nvPr/>
        </p:nvPicPr>
        <p:blipFill>
          <a:blip r:embed="rId3"/>
          <a:stretch/>
        </p:blipFill>
        <p:spPr>
          <a:xfrm>
            <a:off x="5543280" y="2493000"/>
            <a:ext cx="3139200" cy="2075400"/>
          </a:xfrm>
          <a:prstGeom prst="rect">
            <a:avLst/>
          </a:prstGeom>
          <a:ln w="19050">
            <a:solidFill>
              <a:srgbClr val="7030a0"/>
            </a:solidFill>
            <a:miter/>
          </a:ln>
        </p:spPr>
      </p:pic>
      <p:sp>
        <p:nvSpPr>
          <p:cNvPr id="992" name="Прямоугольник 189"/>
          <p:cNvSpPr/>
          <p:nvPr/>
        </p:nvSpPr>
        <p:spPr>
          <a:xfrm>
            <a:off x="3492000" y="5157360"/>
            <a:ext cx="2171160" cy="100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994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95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96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97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98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99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00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01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02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03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004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1005" name="Группа 5"/>
          <p:cNvGrpSpPr/>
          <p:nvPr/>
        </p:nvGrpSpPr>
        <p:grpSpPr>
          <a:xfrm>
            <a:off x="684360" y="201600"/>
            <a:ext cx="8016480" cy="2685600"/>
            <a:chOff x="684360" y="201600"/>
            <a:chExt cx="8016480" cy="2685600"/>
          </a:xfrm>
        </p:grpSpPr>
        <p:sp>
          <p:nvSpPr>
            <p:cNvPr id="1006" name="Полилиния 3"/>
            <p:cNvSpPr/>
            <p:nvPr/>
          </p:nvSpPr>
          <p:spPr>
            <a:xfrm>
              <a:off x="684360" y="20160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07" name="Полилиния 4"/>
            <p:cNvSpPr/>
            <p:nvPr/>
          </p:nvSpPr>
          <p:spPr>
            <a:xfrm>
              <a:off x="900360" y="621000"/>
              <a:ext cx="7487280" cy="1656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008" name="TextBox 7"/>
          <p:cNvSpPr/>
          <p:nvPr/>
        </p:nvSpPr>
        <p:spPr>
          <a:xfrm>
            <a:off x="785880" y="214200"/>
            <a:ext cx="7959240" cy="1431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Arial"/>
              </a:rPr>
              <a:t>    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009" name="Полилиния 24"/>
          <p:cNvSpPr/>
          <p:nvPr/>
        </p:nvSpPr>
        <p:spPr>
          <a:xfrm>
            <a:off x="0" y="5373360"/>
            <a:ext cx="9143640" cy="148428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010" name="Группа 94"/>
          <p:cNvGrpSpPr/>
          <p:nvPr/>
        </p:nvGrpSpPr>
        <p:grpSpPr>
          <a:xfrm>
            <a:off x="8247240" y="5798520"/>
            <a:ext cx="764280" cy="592920"/>
            <a:chOff x="8247240" y="5798520"/>
            <a:chExt cx="764280" cy="592920"/>
          </a:xfrm>
        </p:grpSpPr>
        <p:sp>
          <p:nvSpPr>
            <p:cNvPr id="1011" name="Полилиния 95"/>
            <p:cNvSpPr/>
            <p:nvPr/>
          </p:nvSpPr>
          <p:spPr>
            <a:xfrm rot="1953000">
              <a:off x="8762760" y="613008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12" name="Полилиния 96"/>
            <p:cNvSpPr/>
            <p:nvPr/>
          </p:nvSpPr>
          <p:spPr>
            <a:xfrm rot="1953000">
              <a:off x="8783640" y="600192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13" name="Полилиния 97"/>
            <p:cNvSpPr/>
            <p:nvPr/>
          </p:nvSpPr>
          <p:spPr>
            <a:xfrm rot="1953000">
              <a:off x="8647200" y="585072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14" name="Полилиния 98"/>
            <p:cNvSpPr/>
            <p:nvPr/>
          </p:nvSpPr>
          <p:spPr>
            <a:xfrm rot="1953000">
              <a:off x="8720280" y="594648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15" name="Полилиния 99"/>
            <p:cNvSpPr/>
            <p:nvPr/>
          </p:nvSpPr>
          <p:spPr>
            <a:xfrm rot="1953000">
              <a:off x="8358840" y="588708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16" name="Полилиния 100"/>
            <p:cNvSpPr/>
            <p:nvPr/>
          </p:nvSpPr>
          <p:spPr>
            <a:xfrm rot="1953000">
              <a:off x="8415360" y="586980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17" name="Полилиния 101"/>
            <p:cNvSpPr/>
            <p:nvPr/>
          </p:nvSpPr>
          <p:spPr>
            <a:xfrm rot="1953000">
              <a:off x="8693280" y="619056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18" name="Полилиния 102"/>
            <p:cNvSpPr/>
            <p:nvPr/>
          </p:nvSpPr>
          <p:spPr>
            <a:xfrm rot="1953000">
              <a:off x="8593200" y="618264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19" name="Полилиния 103"/>
            <p:cNvSpPr/>
            <p:nvPr/>
          </p:nvSpPr>
          <p:spPr>
            <a:xfrm rot="1953000">
              <a:off x="8280360" y="598392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20" name="Полилиния 104"/>
            <p:cNvSpPr/>
            <p:nvPr/>
          </p:nvSpPr>
          <p:spPr>
            <a:xfrm rot="1953000">
              <a:off x="8312040" y="603684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21" name="Полилиния 105"/>
            <p:cNvSpPr/>
            <p:nvPr/>
          </p:nvSpPr>
          <p:spPr>
            <a:xfrm rot="1953000">
              <a:off x="8248680" y="601596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22" name="Полилиния 106"/>
            <p:cNvSpPr/>
            <p:nvPr/>
          </p:nvSpPr>
          <p:spPr>
            <a:xfrm rot="1953000">
              <a:off x="8381880" y="609696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23" name="Полилиния 107"/>
            <p:cNvSpPr/>
            <p:nvPr/>
          </p:nvSpPr>
          <p:spPr>
            <a:xfrm rot="1953000">
              <a:off x="8400960" y="610992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24" name="Полилиния 108"/>
            <p:cNvSpPr/>
            <p:nvPr/>
          </p:nvSpPr>
          <p:spPr>
            <a:xfrm rot="1953000">
              <a:off x="8464680" y="613368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25" name="Полилиния 109"/>
            <p:cNvSpPr/>
            <p:nvPr/>
          </p:nvSpPr>
          <p:spPr>
            <a:xfrm rot="1953000">
              <a:off x="8555040" y="616824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26" name="Полилиния 110"/>
            <p:cNvSpPr/>
            <p:nvPr/>
          </p:nvSpPr>
          <p:spPr>
            <a:xfrm rot="1953000">
              <a:off x="8788320" y="588240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27" name="Полилиния 111"/>
            <p:cNvSpPr/>
            <p:nvPr/>
          </p:nvSpPr>
          <p:spPr>
            <a:xfrm rot="1953000">
              <a:off x="8791560" y="593676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28" name="Полилиния 112"/>
            <p:cNvSpPr/>
            <p:nvPr/>
          </p:nvSpPr>
          <p:spPr>
            <a:xfrm rot="1953000">
              <a:off x="8710560" y="617328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29" name="Полилиния 113"/>
            <p:cNvSpPr/>
            <p:nvPr/>
          </p:nvSpPr>
          <p:spPr>
            <a:xfrm rot="1953000">
              <a:off x="8647200" y="618408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30" name="Полилиния 114"/>
            <p:cNvSpPr/>
            <p:nvPr/>
          </p:nvSpPr>
          <p:spPr>
            <a:xfrm rot="1953000">
              <a:off x="8474040" y="614304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31" name="Овал 115"/>
            <p:cNvSpPr/>
            <p:nvPr/>
          </p:nvSpPr>
          <p:spPr>
            <a:xfrm>
              <a:off x="8515080" y="601596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032" name="Полилиния 4"/>
          <p:cNvSpPr/>
          <p:nvPr/>
        </p:nvSpPr>
        <p:spPr>
          <a:xfrm>
            <a:off x="0" y="5373360"/>
            <a:ext cx="9143640" cy="165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033" name="Группа 6"/>
          <p:cNvGrpSpPr/>
          <p:nvPr/>
        </p:nvGrpSpPr>
        <p:grpSpPr>
          <a:xfrm>
            <a:off x="2268720" y="5943240"/>
            <a:ext cx="1086480" cy="807480"/>
            <a:chOff x="2268720" y="5943240"/>
            <a:chExt cx="1086480" cy="807480"/>
          </a:xfrm>
        </p:grpSpPr>
        <p:sp>
          <p:nvSpPr>
            <p:cNvPr id="1034" name="Полилиния 7"/>
            <p:cNvSpPr/>
            <p:nvPr/>
          </p:nvSpPr>
          <p:spPr>
            <a:xfrm rot="1953000">
              <a:off x="3003480" y="63957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35" name="Полилиния 8"/>
            <p:cNvSpPr/>
            <p:nvPr/>
          </p:nvSpPr>
          <p:spPr>
            <a:xfrm rot="1953000">
              <a:off x="3033360" y="62226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36" name="Полилиния 9"/>
            <p:cNvSpPr/>
            <p:nvPr/>
          </p:nvSpPr>
          <p:spPr>
            <a:xfrm rot="1953000">
              <a:off x="2838240" y="60213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37" name="Полилиния 10"/>
            <p:cNvSpPr/>
            <p:nvPr/>
          </p:nvSpPr>
          <p:spPr>
            <a:xfrm rot="1953000">
              <a:off x="2941560" y="61495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38" name="Полилиния 11"/>
            <p:cNvSpPr/>
            <p:nvPr/>
          </p:nvSpPr>
          <p:spPr>
            <a:xfrm rot="1953000">
              <a:off x="2426040" y="60696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39" name="Полилиния 12"/>
            <p:cNvSpPr/>
            <p:nvPr/>
          </p:nvSpPr>
          <p:spPr>
            <a:xfrm rot="1953000">
              <a:off x="2505240" y="60465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0" name="Полилиния 13"/>
            <p:cNvSpPr/>
            <p:nvPr/>
          </p:nvSpPr>
          <p:spPr>
            <a:xfrm rot="1953000">
              <a:off x="2903400" y="64749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1" name="Полилиния 14"/>
            <p:cNvSpPr/>
            <p:nvPr/>
          </p:nvSpPr>
          <p:spPr>
            <a:xfrm rot="1953000">
              <a:off x="2760480" y="64656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2" name="Полилиния 15"/>
            <p:cNvSpPr/>
            <p:nvPr/>
          </p:nvSpPr>
          <p:spPr>
            <a:xfrm rot="1953000">
              <a:off x="2312640" y="62006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3" name="Полилиния 16"/>
            <p:cNvSpPr/>
            <p:nvPr/>
          </p:nvSpPr>
          <p:spPr>
            <a:xfrm rot="1953000">
              <a:off x="2360520" y="62704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4" name="Полилиния 17"/>
            <p:cNvSpPr/>
            <p:nvPr/>
          </p:nvSpPr>
          <p:spPr>
            <a:xfrm rot="1953000">
              <a:off x="2268720" y="624348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5" name="Полилиния 18"/>
            <p:cNvSpPr/>
            <p:nvPr/>
          </p:nvSpPr>
          <p:spPr>
            <a:xfrm rot="1953000">
              <a:off x="2458800" y="63514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6" name="Полилиния 19"/>
            <p:cNvSpPr/>
            <p:nvPr/>
          </p:nvSpPr>
          <p:spPr>
            <a:xfrm rot="1953000">
              <a:off x="2485800" y="63673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7" name="Полилиния 20"/>
            <p:cNvSpPr/>
            <p:nvPr/>
          </p:nvSpPr>
          <p:spPr>
            <a:xfrm rot="1953000">
              <a:off x="2576520" y="64008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8" name="Полилиния 21"/>
            <p:cNvSpPr/>
            <p:nvPr/>
          </p:nvSpPr>
          <p:spPr>
            <a:xfrm rot="1953000">
              <a:off x="2706480" y="64468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9" name="Полилиния 22"/>
            <p:cNvSpPr/>
            <p:nvPr/>
          </p:nvSpPr>
          <p:spPr>
            <a:xfrm rot="1953000">
              <a:off x="3040200" y="60638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50" name="Полилиния 23"/>
            <p:cNvSpPr/>
            <p:nvPr/>
          </p:nvSpPr>
          <p:spPr>
            <a:xfrm rot="1953000">
              <a:off x="3043080" y="61354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51" name="Полилиния 24"/>
            <p:cNvSpPr/>
            <p:nvPr/>
          </p:nvSpPr>
          <p:spPr>
            <a:xfrm rot="1953000">
              <a:off x="2928960" y="64544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52" name="Полилиния 25"/>
            <p:cNvSpPr/>
            <p:nvPr/>
          </p:nvSpPr>
          <p:spPr>
            <a:xfrm rot="1953000">
              <a:off x="2838240" y="64688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53" name="Полилиния 26"/>
            <p:cNvSpPr/>
            <p:nvPr/>
          </p:nvSpPr>
          <p:spPr>
            <a:xfrm rot="1953000">
              <a:off x="2589120" y="64130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54" name="Овал 27"/>
            <p:cNvSpPr/>
            <p:nvPr/>
          </p:nvSpPr>
          <p:spPr>
            <a:xfrm>
              <a:off x="2649240" y="62420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055" name="Полилиния 5"/>
          <p:cNvSpPr/>
          <p:nvPr/>
        </p:nvSpPr>
        <p:spPr>
          <a:xfrm flipH="1">
            <a:off x="-720" y="5733360"/>
            <a:ext cx="9143640" cy="129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056" name="Группа 28"/>
          <p:cNvGrpSpPr/>
          <p:nvPr/>
        </p:nvGrpSpPr>
        <p:grpSpPr>
          <a:xfrm>
            <a:off x="6626160" y="5996520"/>
            <a:ext cx="664560" cy="575280"/>
            <a:chOff x="6626160" y="5996520"/>
            <a:chExt cx="664560" cy="575280"/>
          </a:xfrm>
        </p:grpSpPr>
        <p:sp>
          <p:nvSpPr>
            <p:cNvPr id="1057" name="Полилиния 117"/>
            <p:cNvSpPr/>
            <p:nvPr/>
          </p:nvSpPr>
          <p:spPr>
            <a:xfrm rot="1953000">
              <a:off x="7072560" y="631620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58" name="Полилиния 118"/>
            <p:cNvSpPr/>
            <p:nvPr/>
          </p:nvSpPr>
          <p:spPr>
            <a:xfrm rot="1953000">
              <a:off x="7089840" y="61876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59" name="Полилиния 119"/>
            <p:cNvSpPr/>
            <p:nvPr/>
          </p:nvSpPr>
          <p:spPr>
            <a:xfrm rot="1953000">
              <a:off x="6972480" y="60368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60" name="Полилиния 120"/>
            <p:cNvSpPr/>
            <p:nvPr/>
          </p:nvSpPr>
          <p:spPr>
            <a:xfrm rot="1953000">
              <a:off x="7036200" y="61336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61" name="Полилиния 121"/>
            <p:cNvSpPr/>
            <p:nvPr/>
          </p:nvSpPr>
          <p:spPr>
            <a:xfrm rot="1953000">
              <a:off x="6725880" y="60732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62" name="Полилиния 122"/>
            <p:cNvSpPr/>
            <p:nvPr/>
          </p:nvSpPr>
          <p:spPr>
            <a:xfrm rot="1953000">
              <a:off x="6774480" y="60559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63" name="Полилиния 123"/>
            <p:cNvSpPr/>
            <p:nvPr/>
          </p:nvSpPr>
          <p:spPr>
            <a:xfrm rot="1953000">
              <a:off x="7012080" y="63763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64" name="Полилиния 124"/>
            <p:cNvSpPr/>
            <p:nvPr/>
          </p:nvSpPr>
          <p:spPr>
            <a:xfrm rot="1953000">
              <a:off x="6926760" y="63687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65" name="Полилиния 125"/>
            <p:cNvSpPr/>
            <p:nvPr/>
          </p:nvSpPr>
          <p:spPr>
            <a:xfrm rot="1953000">
              <a:off x="6658200" y="61718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66" name="Полилиния 126"/>
            <p:cNvSpPr/>
            <p:nvPr/>
          </p:nvSpPr>
          <p:spPr>
            <a:xfrm rot="1953000">
              <a:off x="6687000" y="62226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67" name="Полилиния 127"/>
            <p:cNvSpPr/>
            <p:nvPr/>
          </p:nvSpPr>
          <p:spPr>
            <a:xfrm rot="1953000">
              <a:off x="6631200" y="62035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68" name="Полилиния 128"/>
            <p:cNvSpPr/>
            <p:nvPr/>
          </p:nvSpPr>
          <p:spPr>
            <a:xfrm rot="1953000">
              <a:off x="6745680" y="62845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69" name="Полилиния 129"/>
            <p:cNvSpPr/>
            <p:nvPr/>
          </p:nvSpPr>
          <p:spPr>
            <a:xfrm rot="1953000">
              <a:off x="6761520" y="62956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70" name="Полилиния 130"/>
            <p:cNvSpPr/>
            <p:nvPr/>
          </p:nvSpPr>
          <p:spPr>
            <a:xfrm rot="1953000">
              <a:off x="6816960" y="63208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71" name="Полилиния 131"/>
            <p:cNvSpPr/>
            <p:nvPr/>
          </p:nvSpPr>
          <p:spPr>
            <a:xfrm rot="1953000">
              <a:off x="6892920" y="63540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72" name="Полилиния 132"/>
            <p:cNvSpPr/>
            <p:nvPr/>
          </p:nvSpPr>
          <p:spPr>
            <a:xfrm rot="1953000">
              <a:off x="7094880" y="60685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73" name="Полилиния 133"/>
            <p:cNvSpPr/>
            <p:nvPr/>
          </p:nvSpPr>
          <p:spPr>
            <a:xfrm rot="1953000">
              <a:off x="7096320" y="61225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74" name="Полилиния 134"/>
            <p:cNvSpPr/>
            <p:nvPr/>
          </p:nvSpPr>
          <p:spPr>
            <a:xfrm rot="1953000">
              <a:off x="7026480" y="63604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75" name="Полилиния 135"/>
            <p:cNvSpPr/>
            <p:nvPr/>
          </p:nvSpPr>
          <p:spPr>
            <a:xfrm rot="1953000">
              <a:off x="6972480" y="63716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76" name="Полилиния 136"/>
            <p:cNvSpPr/>
            <p:nvPr/>
          </p:nvSpPr>
          <p:spPr>
            <a:xfrm rot="1953000">
              <a:off x="6823440" y="63306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77" name="Овал 137"/>
            <p:cNvSpPr/>
            <p:nvPr/>
          </p:nvSpPr>
          <p:spPr>
            <a:xfrm>
              <a:off x="6859800" y="620244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078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1079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80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81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82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83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84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85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86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87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88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89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0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1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2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3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4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5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6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7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8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9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100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1101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02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03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04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05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06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07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08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09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10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11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12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13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14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15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16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17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18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19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0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1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122" name="Группа 116"/>
          <p:cNvGrpSpPr/>
          <p:nvPr/>
        </p:nvGrpSpPr>
        <p:grpSpPr>
          <a:xfrm>
            <a:off x="4998960" y="5404320"/>
            <a:ext cx="664200" cy="575640"/>
            <a:chOff x="4998960" y="5404320"/>
            <a:chExt cx="664200" cy="575640"/>
          </a:xfrm>
        </p:grpSpPr>
        <p:sp>
          <p:nvSpPr>
            <p:cNvPr id="1123" name="Полилиния 54"/>
            <p:cNvSpPr/>
            <p:nvPr/>
          </p:nvSpPr>
          <p:spPr>
            <a:xfrm rot="1953000">
              <a:off x="5445000" y="572400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4" name="Полилиния 55"/>
            <p:cNvSpPr/>
            <p:nvPr/>
          </p:nvSpPr>
          <p:spPr>
            <a:xfrm rot="1953000">
              <a:off x="5462280" y="559584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5" name="Полилиния 56"/>
            <p:cNvSpPr/>
            <p:nvPr/>
          </p:nvSpPr>
          <p:spPr>
            <a:xfrm rot="1953000">
              <a:off x="5344920" y="544500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6" name="Полилиния 57"/>
            <p:cNvSpPr/>
            <p:nvPr/>
          </p:nvSpPr>
          <p:spPr>
            <a:xfrm rot="1953000">
              <a:off x="5408640" y="554184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7" name="Полилиния 58"/>
            <p:cNvSpPr/>
            <p:nvPr/>
          </p:nvSpPr>
          <p:spPr>
            <a:xfrm rot="1953000">
              <a:off x="5098320" y="548136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8" name="Полилиния 59"/>
            <p:cNvSpPr/>
            <p:nvPr/>
          </p:nvSpPr>
          <p:spPr>
            <a:xfrm rot="1953000">
              <a:off x="5146920" y="5463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9" name="Полилиния 60"/>
            <p:cNvSpPr/>
            <p:nvPr/>
          </p:nvSpPr>
          <p:spPr>
            <a:xfrm rot="1953000">
              <a:off x="5384520" y="578448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0" name="Полилиния 61"/>
            <p:cNvSpPr/>
            <p:nvPr/>
          </p:nvSpPr>
          <p:spPr>
            <a:xfrm rot="1953000">
              <a:off x="5299200" y="577692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1" name="Полилиния 62"/>
            <p:cNvSpPr/>
            <p:nvPr/>
          </p:nvSpPr>
          <p:spPr>
            <a:xfrm rot="1953000">
              <a:off x="5030640" y="558000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2" name="Полилиния 63"/>
            <p:cNvSpPr/>
            <p:nvPr/>
          </p:nvSpPr>
          <p:spPr>
            <a:xfrm rot="1953000">
              <a:off x="5059440" y="563076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3" name="Полилиния 64"/>
            <p:cNvSpPr/>
            <p:nvPr/>
          </p:nvSpPr>
          <p:spPr>
            <a:xfrm rot="1953000">
              <a:off x="5004000" y="5611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4" name="Полилиния 65"/>
            <p:cNvSpPr/>
            <p:nvPr/>
          </p:nvSpPr>
          <p:spPr>
            <a:xfrm rot="1953000">
              <a:off x="5118120" y="569268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5" name="Полилиния 66"/>
            <p:cNvSpPr/>
            <p:nvPr/>
          </p:nvSpPr>
          <p:spPr>
            <a:xfrm rot="1953000">
              <a:off x="5133960" y="570384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6" name="Полилиния 67"/>
            <p:cNvSpPr/>
            <p:nvPr/>
          </p:nvSpPr>
          <p:spPr>
            <a:xfrm rot="1953000">
              <a:off x="5189400" y="572904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7" name="Полилиния 68"/>
            <p:cNvSpPr/>
            <p:nvPr/>
          </p:nvSpPr>
          <p:spPr>
            <a:xfrm rot="1953000">
              <a:off x="5265360" y="576216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8" name="Полилиния 69"/>
            <p:cNvSpPr/>
            <p:nvPr/>
          </p:nvSpPr>
          <p:spPr>
            <a:xfrm rot="1953000">
              <a:off x="5467320" y="547668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9" name="Полилиния 70"/>
            <p:cNvSpPr/>
            <p:nvPr/>
          </p:nvSpPr>
          <p:spPr>
            <a:xfrm rot="1953000">
              <a:off x="5468760" y="553068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40" name="Полилиния 71"/>
            <p:cNvSpPr/>
            <p:nvPr/>
          </p:nvSpPr>
          <p:spPr>
            <a:xfrm rot="1953000">
              <a:off x="5398920" y="576864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41" name="Полилиния 72"/>
            <p:cNvSpPr/>
            <p:nvPr/>
          </p:nvSpPr>
          <p:spPr>
            <a:xfrm rot="1953000">
              <a:off x="5344920" y="577980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42" name="Полилиния 73"/>
            <p:cNvSpPr/>
            <p:nvPr/>
          </p:nvSpPr>
          <p:spPr>
            <a:xfrm rot="1953000">
              <a:off x="5195880" y="573876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43" name="Овал 74"/>
            <p:cNvSpPr/>
            <p:nvPr/>
          </p:nvSpPr>
          <p:spPr>
            <a:xfrm>
              <a:off x="5232240" y="561024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44" name="Rectangle 1"/>
          <p:cNvSpPr/>
          <p:nvPr/>
        </p:nvSpPr>
        <p:spPr>
          <a:xfrm>
            <a:off x="1043640" y="1491120"/>
            <a:ext cx="7488360" cy="1616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145" name="Прямоугольник 189"/>
          <p:cNvSpPr/>
          <p:nvPr/>
        </p:nvSpPr>
        <p:spPr>
          <a:xfrm>
            <a:off x="3492000" y="5157360"/>
            <a:ext cx="2736000" cy="11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      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146" name="Прямоугольник 180"/>
          <p:cNvSpPr/>
          <p:nvPr/>
        </p:nvSpPr>
        <p:spPr>
          <a:xfrm>
            <a:off x="1069560" y="977040"/>
            <a:ext cx="731664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ctr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Самостоятельное  моделирование  рассказов  детьми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147" name="Рисунок 182" descr="C:\Users\Логопеды\Documents\Downloads\20221115_114446 (1).jpg"/>
          <p:cNvPicPr/>
          <p:nvPr/>
        </p:nvPicPr>
        <p:blipFill>
          <a:blip r:embed="rId1"/>
          <a:stretch/>
        </p:blipFill>
        <p:spPr>
          <a:xfrm rot="5400000">
            <a:off x="321840" y="2951640"/>
            <a:ext cx="3240000" cy="2141280"/>
          </a:xfrm>
          <a:prstGeom prst="rect">
            <a:avLst/>
          </a:prstGeom>
          <a:ln w="19050">
            <a:solidFill>
              <a:srgbClr val="7030a0"/>
            </a:solidFill>
            <a:miter/>
          </a:ln>
        </p:spPr>
      </p:pic>
      <p:pic>
        <p:nvPicPr>
          <p:cNvPr id="1148" name="Рисунок 183" descr="C:\Users\Логопеды\Documents\Downloads\20221115_114425.jpg"/>
          <p:cNvPicPr/>
          <p:nvPr/>
        </p:nvPicPr>
        <p:blipFill>
          <a:blip r:embed="rId2"/>
          <a:stretch/>
        </p:blipFill>
        <p:spPr>
          <a:xfrm>
            <a:off x="3281400" y="2391120"/>
            <a:ext cx="3098160" cy="2376000"/>
          </a:xfrm>
          <a:prstGeom prst="rect">
            <a:avLst/>
          </a:prstGeom>
          <a:ln w="19050">
            <a:solidFill>
              <a:srgbClr val="7030a0"/>
            </a:solidFill>
            <a:miter/>
          </a:ln>
        </p:spPr>
      </p:pic>
      <p:pic>
        <p:nvPicPr>
          <p:cNvPr id="1149" name="Рисунок 184" descr="C:\Users\Логопеды\Documents\Downloads\20221115_105351.jpg"/>
          <p:cNvPicPr/>
          <p:nvPr/>
        </p:nvPicPr>
        <p:blipFill>
          <a:blip r:embed="rId3"/>
          <a:stretch/>
        </p:blipFill>
        <p:spPr>
          <a:xfrm rot="5400000">
            <a:off x="6089400" y="2933280"/>
            <a:ext cx="3240000" cy="2155320"/>
          </a:xfrm>
          <a:prstGeom prst="rect">
            <a:avLst/>
          </a:prstGeom>
          <a:ln w="19050">
            <a:solidFill>
              <a:srgbClr val="7030a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0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1151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52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53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54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55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56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57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58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59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60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161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grpSp>
        <p:nvGrpSpPr>
          <p:cNvPr id="1162" name="Группа 5"/>
          <p:cNvGrpSpPr/>
          <p:nvPr/>
        </p:nvGrpSpPr>
        <p:grpSpPr>
          <a:xfrm>
            <a:off x="684360" y="201600"/>
            <a:ext cx="8016480" cy="2685600"/>
            <a:chOff x="684360" y="201600"/>
            <a:chExt cx="8016480" cy="2685600"/>
          </a:xfrm>
        </p:grpSpPr>
        <p:sp>
          <p:nvSpPr>
            <p:cNvPr id="1163" name="Полилиния 3"/>
            <p:cNvSpPr/>
            <p:nvPr/>
          </p:nvSpPr>
          <p:spPr>
            <a:xfrm>
              <a:off x="684360" y="201600"/>
              <a:ext cx="8016480" cy="26856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64" name="Полилиния 4"/>
            <p:cNvSpPr/>
            <p:nvPr/>
          </p:nvSpPr>
          <p:spPr>
            <a:xfrm>
              <a:off x="900360" y="621000"/>
              <a:ext cx="7487280" cy="1656000"/>
            </a:xfrm>
            <a:custGeom>
              <a:avLst/>
              <a:gdLst/>
              <a:ahLst/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3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65" name="TextBox 7"/>
          <p:cNvSpPr/>
          <p:nvPr/>
        </p:nvSpPr>
        <p:spPr>
          <a:xfrm>
            <a:off x="785880" y="214200"/>
            <a:ext cx="7959240" cy="1431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Arial"/>
              </a:rPr>
              <a:t>    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166" name="Полилиния 24"/>
          <p:cNvSpPr/>
          <p:nvPr/>
        </p:nvSpPr>
        <p:spPr>
          <a:xfrm>
            <a:off x="0" y="5373360"/>
            <a:ext cx="9143640" cy="148428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167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1168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69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70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71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72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73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74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75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76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77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78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79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80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81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82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83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84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85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86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87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88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89" name="Полилиния 4"/>
          <p:cNvSpPr/>
          <p:nvPr/>
        </p:nvSpPr>
        <p:spPr>
          <a:xfrm>
            <a:off x="0" y="5201640"/>
            <a:ext cx="9143640" cy="165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190" name="Группа 6"/>
          <p:cNvGrpSpPr/>
          <p:nvPr/>
        </p:nvGrpSpPr>
        <p:grpSpPr>
          <a:xfrm>
            <a:off x="2268720" y="5943240"/>
            <a:ext cx="1086480" cy="807480"/>
            <a:chOff x="2268720" y="5943240"/>
            <a:chExt cx="1086480" cy="807480"/>
          </a:xfrm>
        </p:grpSpPr>
        <p:sp>
          <p:nvSpPr>
            <p:cNvPr id="1191" name="Полилиния 7"/>
            <p:cNvSpPr/>
            <p:nvPr/>
          </p:nvSpPr>
          <p:spPr>
            <a:xfrm rot="1953000">
              <a:off x="3003480" y="63957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92" name="Полилиния 8"/>
            <p:cNvSpPr/>
            <p:nvPr/>
          </p:nvSpPr>
          <p:spPr>
            <a:xfrm rot="1953000">
              <a:off x="3033360" y="62226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93" name="Полилиния 9"/>
            <p:cNvSpPr/>
            <p:nvPr/>
          </p:nvSpPr>
          <p:spPr>
            <a:xfrm rot="1953000">
              <a:off x="2838240" y="60213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94" name="Полилиния 10"/>
            <p:cNvSpPr/>
            <p:nvPr/>
          </p:nvSpPr>
          <p:spPr>
            <a:xfrm rot="1953000">
              <a:off x="2941560" y="61495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95" name="Полилиния 11"/>
            <p:cNvSpPr/>
            <p:nvPr/>
          </p:nvSpPr>
          <p:spPr>
            <a:xfrm rot="1953000">
              <a:off x="2426040" y="60696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96" name="Полилиния 12"/>
            <p:cNvSpPr/>
            <p:nvPr/>
          </p:nvSpPr>
          <p:spPr>
            <a:xfrm rot="1953000">
              <a:off x="2505240" y="60465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97" name="Полилиния 13"/>
            <p:cNvSpPr/>
            <p:nvPr/>
          </p:nvSpPr>
          <p:spPr>
            <a:xfrm rot="1953000">
              <a:off x="2903400" y="64749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98" name="Полилиния 14"/>
            <p:cNvSpPr/>
            <p:nvPr/>
          </p:nvSpPr>
          <p:spPr>
            <a:xfrm rot="1953000">
              <a:off x="2760480" y="64656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99" name="Полилиния 15"/>
            <p:cNvSpPr/>
            <p:nvPr/>
          </p:nvSpPr>
          <p:spPr>
            <a:xfrm rot="1953000">
              <a:off x="2312640" y="62006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00" name="Полилиния 16"/>
            <p:cNvSpPr/>
            <p:nvPr/>
          </p:nvSpPr>
          <p:spPr>
            <a:xfrm rot="1953000">
              <a:off x="2360520" y="62704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01" name="Полилиния 17"/>
            <p:cNvSpPr/>
            <p:nvPr/>
          </p:nvSpPr>
          <p:spPr>
            <a:xfrm rot="1953000">
              <a:off x="2268720" y="624348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02" name="Полилиния 18"/>
            <p:cNvSpPr/>
            <p:nvPr/>
          </p:nvSpPr>
          <p:spPr>
            <a:xfrm rot="1953000">
              <a:off x="2458800" y="63514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03" name="Полилиния 19"/>
            <p:cNvSpPr/>
            <p:nvPr/>
          </p:nvSpPr>
          <p:spPr>
            <a:xfrm rot="1953000">
              <a:off x="2485800" y="63673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04" name="Полилиния 20"/>
            <p:cNvSpPr/>
            <p:nvPr/>
          </p:nvSpPr>
          <p:spPr>
            <a:xfrm rot="1953000">
              <a:off x="2576520" y="64008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05" name="Полилиния 21"/>
            <p:cNvSpPr/>
            <p:nvPr/>
          </p:nvSpPr>
          <p:spPr>
            <a:xfrm rot="1953000">
              <a:off x="2706480" y="64468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06" name="Полилиния 22"/>
            <p:cNvSpPr/>
            <p:nvPr/>
          </p:nvSpPr>
          <p:spPr>
            <a:xfrm rot="1953000">
              <a:off x="3040200" y="60638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07" name="Полилиния 23"/>
            <p:cNvSpPr/>
            <p:nvPr/>
          </p:nvSpPr>
          <p:spPr>
            <a:xfrm rot="1953000">
              <a:off x="3043080" y="61354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08" name="Полилиния 24"/>
            <p:cNvSpPr/>
            <p:nvPr/>
          </p:nvSpPr>
          <p:spPr>
            <a:xfrm rot="1953000">
              <a:off x="2928960" y="64544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09" name="Полилиния 25"/>
            <p:cNvSpPr/>
            <p:nvPr/>
          </p:nvSpPr>
          <p:spPr>
            <a:xfrm rot="1953000">
              <a:off x="2838240" y="64688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10" name="Полилиния 26"/>
            <p:cNvSpPr/>
            <p:nvPr/>
          </p:nvSpPr>
          <p:spPr>
            <a:xfrm rot="1953000">
              <a:off x="2589120" y="64130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11" name="Овал 27"/>
            <p:cNvSpPr/>
            <p:nvPr/>
          </p:nvSpPr>
          <p:spPr>
            <a:xfrm>
              <a:off x="2649240" y="62420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212" name="Полилиния 5"/>
          <p:cNvSpPr/>
          <p:nvPr/>
        </p:nvSpPr>
        <p:spPr>
          <a:xfrm flipH="1">
            <a:off x="-720" y="5733360"/>
            <a:ext cx="9143640" cy="129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213" name="Группа 28"/>
          <p:cNvGrpSpPr/>
          <p:nvPr/>
        </p:nvGrpSpPr>
        <p:grpSpPr>
          <a:xfrm>
            <a:off x="5935320" y="6052320"/>
            <a:ext cx="664560" cy="575280"/>
            <a:chOff x="5935320" y="6052320"/>
            <a:chExt cx="664560" cy="575280"/>
          </a:xfrm>
        </p:grpSpPr>
        <p:sp>
          <p:nvSpPr>
            <p:cNvPr id="1214" name="Полилиния 117"/>
            <p:cNvSpPr/>
            <p:nvPr/>
          </p:nvSpPr>
          <p:spPr>
            <a:xfrm rot="1953000">
              <a:off x="6381720" y="637164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15" name="Полилиния 118"/>
            <p:cNvSpPr/>
            <p:nvPr/>
          </p:nvSpPr>
          <p:spPr>
            <a:xfrm rot="1953000">
              <a:off x="6399000" y="624348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16" name="Полилиния 119"/>
            <p:cNvSpPr/>
            <p:nvPr/>
          </p:nvSpPr>
          <p:spPr>
            <a:xfrm rot="1953000">
              <a:off x="6281640" y="609264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17" name="Полилиния 120"/>
            <p:cNvSpPr/>
            <p:nvPr/>
          </p:nvSpPr>
          <p:spPr>
            <a:xfrm rot="1953000">
              <a:off x="6345000" y="618948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18" name="Полилиния 121"/>
            <p:cNvSpPr/>
            <p:nvPr/>
          </p:nvSpPr>
          <p:spPr>
            <a:xfrm rot="1953000">
              <a:off x="6035040" y="612900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19" name="Полилиния 122"/>
            <p:cNvSpPr/>
            <p:nvPr/>
          </p:nvSpPr>
          <p:spPr>
            <a:xfrm rot="1953000">
              <a:off x="6083280" y="6111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0" name="Полилиния 123"/>
            <p:cNvSpPr/>
            <p:nvPr/>
          </p:nvSpPr>
          <p:spPr>
            <a:xfrm rot="1953000">
              <a:off x="6321240" y="643212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1" name="Полилиния 124"/>
            <p:cNvSpPr/>
            <p:nvPr/>
          </p:nvSpPr>
          <p:spPr>
            <a:xfrm rot="1953000">
              <a:off x="6235560" y="642456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2" name="Полилиния 125"/>
            <p:cNvSpPr/>
            <p:nvPr/>
          </p:nvSpPr>
          <p:spPr>
            <a:xfrm rot="1953000">
              <a:off x="5967360" y="622764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3" name="Полилиния 126"/>
            <p:cNvSpPr/>
            <p:nvPr/>
          </p:nvSpPr>
          <p:spPr>
            <a:xfrm rot="1953000">
              <a:off x="5996160" y="627840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4" name="Полилиния 127"/>
            <p:cNvSpPr/>
            <p:nvPr/>
          </p:nvSpPr>
          <p:spPr>
            <a:xfrm rot="1953000">
              <a:off x="5940360" y="6259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5" name="Полилиния 128"/>
            <p:cNvSpPr/>
            <p:nvPr/>
          </p:nvSpPr>
          <p:spPr>
            <a:xfrm rot="1953000">
              <a:off x="6054840" y="634032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6" name="Полилиния 129"/>
            <p:cNvSpPr/>
            <p:nvPr/>
          </p:nvSpPr>
          <p:spPr>
            <a:xfrm rot="1953000">
              <a:off x="6070680" y="635148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7" name="Полилиния 130"/>
            <p:cNvSpPr/>
            <p:nvPr/>
          </p:nvSpPr>
          <p:spPr>
            <a:xfrm rot="1953000">
              <a:off x="6126120" y="637668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8" name="Полилиния 131"/>
            <p:cNvSpPr/>
            <p:nvPr/>
          </p:nvSpPr>
          <p:spPr>
            <a:xfrm rot="1953000">
              <a:off x="6202080" y="640980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9" name="Полилиния 132"/>
            <p:cNvSpPr/>
            <p:nvPr/>
          </p:nvSpPr>
          <p:spPr>
            <a:xfrm rot="1953000">
              <a:off x="6403680" y="612432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30" name="Полилиния 133"/>
            <p:cNvSpPr/>
            <p:nvPr/>
          </p:nvSpPr>
          <p:spPr>
            <a:xfrm rot="1953000">
              <a:off x="6405480" y="617832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31" name="Полилиния 134"/>
            <p:cNvSpPr/>
            <p:nvPr/>
          </p:nvSpPr>
          <p:spPr>
            <a:xfrm rot="1953000">
              <a:off x="6335640" y="641628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32" name="Полилиния 135"/>
            <p:cNvSpPr/>
            <p:nvPr/>
          </p:nvSpPr>
          <p:spPr>
            <a:xfrm rot="1953000">
              <a:off x="6281640" y="642744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33" name="Полилиния 136"/>
            <p:cNvSpPr/>
            <p:nvPr/>
          </p:nvSpPr>
          <p:spPr>
            <a:xfrm rot="1953000">
              <a:off x="6132600" y="638640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34" name="Овал 137"/>
            <p:cNvSpPr/>
            <p:nvPr/>
          </p:nvSpPr>
          <p:spPr>
            <a:xfrm>
              <a:off x="6168960" y="625788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235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1236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37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38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39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0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1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2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3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4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5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6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7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8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9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0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1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2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3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4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5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6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257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1258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9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0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1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2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3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4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5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6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7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8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9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0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1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2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3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4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5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6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7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8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279" name="Группа 116"/>
          <p:cNvGrpSpPr/>
          <p:nvPr/>
        </p:nvGrpSpPr>
        <p:grpSpPr>
          <a:xfrm>
            <a:off x="4998960" y="5404320"/>
            <a:ext cx="664200" cy="575640"/>
            <a:chOff x="4998960" y="5404320"/>
            <a:chExt cx="664200" cy="575640"/>
          </a:xfrm>
        </p:grpSpPr>
        <p:sp>
          <p:nvSpPr>
            <p:cNvPr id="1280" name="Полилиния 54"/>
            <p:cNvSpPr/>
            <p:nvPr/>
          </p:nvSpPr>
          <p:spPr>
            <a:xfrm rot="1953000">
              <a:off x="5445000" y="572400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1" name="Полилиния 55"/>
            <p:cNvSpPr/>
            <p:nvPr/>
          </p:nvSpPr>
          <p:spPr>
            <a:xfrm rot="1953000">
              <a:off x="5462280" y="559584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2" name="Полилиния 56"/>
            <p:cNvSpPr/>
            <p:nvPr/>
          </p:nvSpPr>
          <p:spPr>
            <a:xfrm rot="1953000">
              <a:off x="5344920" y="544500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3" name="Полилиния 57"/>
            <p:cNvSpPr/>
            <p:nvPr/>
          </p:nvSpPr>
          <p:spPr>
            <a:xfrm rot="1953000">
              <a:off x="5408640" y="554184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4" name="Полилиния 58"/>
            <p:cNvSpPr/>
            <p:nvPr/>
          </p:nvSpPr>
          <p:spPr>
            <a:xfrm rot="1953000">
              <a:off x="5098320" y="548136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5" name="Полилиния 59"/>
            <p:cNvSpPr/>
            <p:nvPr/>
          </p:nvSpPr>
          <p:spPr>
            <a:xfrm rot="1953000">
              <a:off x="5146920" y="546372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6" name="Полилиния 60"/>
            <p:cNvSpPr/>
            <p:nvPr/>
          </p:nvSpPr>
          <p:spPr>
            <a:xfrm rot="1953000">
              <a:off x="5384520" y="578448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7" name="Полилиния 61"/>
            <p:cNvSpPr/>
            <p:nvPr/>
          </p:nvSpPr>
          <p:spPr>
            <a:xfrm rot="1953000">
              <a:off x="5299200" y="577692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8" name="Полилиния 62"/>
            <p:cNvSpPr/>
            <p:nvPr/>
          </p:nvSpPr>
          <p:spPr>
            <a:xfrm rot="1953000">
              <a:off x="5030640" y="558000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9" name="Полилиния 63"/>
            <p:cNvSpPr/>
            <p:nvPr/>
          </p:nvSpPr>
          <p:spPr>
            <a:xfrm rot="1953000">
              <a:off x="5059440" y="563076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0" name="Полилиния 64"/>
            <p:cNvSpPr/>
            <p:nvPr/>
          </p:nvSpPr>
          <p:spPr>
            <a:xfrm rot="1953000">
              <a:off x="5004000" y="561132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1" name="Полилиния 65"/>
            <p:cNvSpPr/>
            <p:nvPr/>
          </p:nvSpPr>
          <p:spPr>
            <a:xfrm rot="1953000">
              <a:off x="5118120" y="569268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2" name="Полилиния 66"/>
            <p:cNvSpPr/>
            <p:nvPr/>
          </p:nvSpPr>
          <p:spPr>
            <a:xfrm rot="1953000">
              <a:off x="5133960" y="570384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3" name="Полилиния 67"/>
            <p:cNvSpPr/>
            <p:nvPr/>
          </p:nvSpPr>
          <p:spPr>
            <a:xfrm rot="1953000">
              <a:off x="5189400" y="572904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4" name="Полилиния 68"/>
            <p:cNvSpPr/>
            <p:nvPr/>
          </p:nvSpPr>
          <p:spPr>
            <a:xfrm rot="1953000">
              <a:off x="5265360" y="576216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5" name="Полилиния 69"/>
            <p:cNvSpPr/>
            <p:nvPr/>
          </p:nvSpPr>
          <p:spPr>
            <a:xfrm rot="1953000">
              <a:off x="5467320" y="547668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6" name="Полилиния 70"/>
            <p:cNvSpPr/>
            <p:nvPr/>
          </p:nvSpPr>
          <p:spPr>
            <a:xfrm rot="1953000">
              <a:off x="5468760" y="553068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7" name="Полилиния 71"/>
            <p:cNvSpPr/>
            <p:nvPr/>
          </p:nvSpPr>
          <p:spPr>
            <a:xfrm rot="1953000">
              <a:off x="5398920" y="576864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8" name="Полилиния 72"/>
            <p:cNvSpPr/>
            <p:nvPr/>
          </p:nvSpPr>
          <p:spPr>
            <a:xfrm rot="1953000">
              <a:off x="5344920" y="577980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9" name="Полилиния 73"/>
            <p:cNvSpPr/>
            <p:nvPr/>
          </p:nvSpPr>
          <p:spPr>
            <a:xfrm rot="1953000">
              <a:off x="5195880" y="573876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00" name="Овал 74"/>
            <p:cNvSpPr/>
            <p:nvPr/>
          </p:nvSpPr>
          <p:spPr>
            <a:xfrm>
              <a:off x="5232240" y="561024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01" name="Rectangle 1"/>
          <p:cNvSpPr/>
          <p:nvPr/>
        </p:nvSpPr>
        <p:spPr>
          <a:xfrm>
            <a:off x="1043640" y="1491120"/>
            <a:ext cx="7488360" cy="1616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atin typeface="Times New Roman"/>
                <a:ea typeface="Calibri"/>
              </a:rPr>
              <a:t>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302" name="Прямоугольник 189"/>
          <p:cNvSpPr/>
          <p:nvPr/>
        </p:nvSpPr>
        <p:spPr>
          <a:xfrm>
            <a:off x="3492000" y="5157360"/>
            <a:ext cx="2736000" cy="100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303" name="Рисунок 185" descr="C:\Users\Логопеды\Documents\Downloads\IMG-81cbfaea5a585ded13929d7553e55afd-V.jpg"/>
          <p:cNvPicPr/>
          <p:nvPr/>
        </p:nvPicPr>
        <p:blipFill>
          <a:blip r:embed="rId1"/>
          <a:stretch/>
        </p:blipFill>
        <p:spPr>
          <a:xfrm>
            <a:off x="613800" y="1427040"/>
            <a:ext cx="2607480" cy="3880800"/>
          </a:xfrm>
          <a:prstGeom prst="rect">
            <a:avLst/>
          </a:prstGeom>
          <a:ln w="19050">
            <a:solidFill>
              <a:srgbClr val="7030a0"/>
            </a:solidFill>
            <a:miter/>
          </a:ln>
        </p:spPr>
      </p:pic>
      <p:pic>
        <p:nvPicPr>
          <p:cNvPr id="1304" name="Рисунок 186" descr="C:\Users\Логопеды\Documents\Downloads\IMG-fb1748337587616069d80b24df8f43ee-V.jpg"/>
          <p:cNvPicPr/>
          <p:nvPr/>
        </p:nvPicPr>
        <p:blipFill>
          <a:blip r:embed="rId2"/>
          <a:stretch/>
        </p:blipFill>
        <p:spPr>
          <a:xfrm>
            <a:off x="3355920" y="2107800"/>
            <a:ext cx="2930400" cy="1609200"/>
          </a:xfrm>
          <a:prstGeom prst="rect">
            <a:avLst/>
          </a:prstGeom>
          <a:ln w="19050">
            <a:solidFill>
              <a:srgbClr val="7030a0"/>
            </a:solidFill>
            <a:miter/>
          </a:ln>
        </p:spPr>
      </p:pic>
      <p:pic>
        <p:nvPicPr>
          <p:cNvPr id="1305" name="Рисунок 190" descr="C:\Users\Логопеды\Documents\Downloads\IMG-161d74af286575d4f5ae386af55c87e8-V.jpg"/>
          <p:cNvPicPr/>
          <p:nvPr/>
        </p:nvPicPr>
        <p:blipFill>
          <a:blip r:embed="rId3"/>
          <a:stretch/>
        </p:blipFill>
        <p:spPr>
          <a:xfrm>
            <a:off x="6422400" y="1428120"/>
            <a:ext cx="2620800" cy="3845160"/>
          </a:xfrm>
          <a:prstGeom prst="rect">
            <a:avLst/>
          </a:prstGeom>
          <a:ln w="19050">
            <a:solidFill>
              <a:srgbClr val="7030a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6" name="Группа 9"/>
          <p:cNvGrpSpPr/>
          <p:nvPr/>
        </p:nvGrpSpPr>
        <p:grpSpPr>
          <a:xfrm>
            <a:off x="-45720" y="-26640"/>
            <a:ext cx="1718280" cy="1782720"/>
            <a:chOff x="-45720" y="-26640"/>
            <a:chExt cx="1718280" cy="1782720"/>
          </a:xfrm>
        </p:grpSpPr>
        <p:sp>
          <p:nvSpPr>
            <p:cNvPr id="1307" name="Полилиния 10"/>
            <p:cNvSpPr/>
            <p:nvPr/>
          </p:nvSpPr>
          <p:spPr>
            <a:xfrm rot="20265600">
              <a:off x="309240" y="284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08" name="Полилиния 11"/>
            <p:cNvSpPr/>
            <p:nvPr/>
          </p:nvSpPr>
          <p:spPr>
            <a:xfrm rot="17303400">
              <a:off x="122040" y="318960"/>
              <a:ext cx="393480" cy="637920"/>
            </a:xfrm>
            <a:custGeom>
              <a:avLst/>
              <a:gdLst/>
              <a:ahLst/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09" name="Полилиния 12"/>
            <p:cNvSpPr/>
            <p:nvPr/>
          </p:nvSpPr>
          <p:spPr>
            <a:xfrm flipH="1" rot="3222000">
              <a:off x="1018800" y="113040"/>
              <a:ext cx="439200" cy="753840"/>
            </a:xfrm>
            <a:custGeom>
              <a:avLst/>
              <a:gdLst/>
              <a:ahLst/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0" name="Полилиния 13"/>
            <p:cNvSpPr/>
            <p:nvPr/>
          </p:nvSpPr>
          <p:spPr>
            <a:xfrm flipV="1" rot="2050800">
              <a:off x="161640" y="879480"/>
              <a:ext cx="4266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1" name="Полилиния 14"/>
            <p:cNvSpPr/>
            <p:nvPr/>
          </p:nvSpPr>
          <p:spPr>
            <a:xfrm flipH="1" flipV="1" rot="21098400">
              <a:off x="735120" y="1038240"/>
              <a:ext cx="428400" cy="690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2" name="Полилиния 15"/>
            <p:cNvSpPr/>
            <p:nvPr/>
          </p:nvSpPr>
          <p:spPr>
            <a:xfrm flipH="1" rot="7492200">
              <a:off x="1060560" y="858960"/>
              <a:ext cx="388440" cy="639360"/>
            </a:xfrm>
            <a:custGeom>
              <a:avLst/>
              <a:gdLst/>
              <a:ahLst/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3" name="Полилиния 16"/>
            <p:cNvSpPr/>
            <p:nvPr/>
          </p:nvSpPr>
          <p:spPr>
            <a:xfrm flipV="1" rot="15698400">
              <a:off x="1169280" y="613080"/>
              <a:ext cx="345600" cy="49968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4" name="Полилиния 17"/>
            <p:cNvSpPr/>
            <p:nvPr/>
          </p:nvSpPr>
          <p:spPr>
            <a:xfrm rot="15698400">
              <a:off x="189720" y="656640"/>
              <a:ext cx="306000" cy="64116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5" name="Полилиния 18"/>
            <p:cNvSpPr/>
            <p:nvPr/>
          </p:nvSpPr>
          <p:spPr>
            <a:xfrm rot="12247800">
              <a:off x="584640" y="1092600"/>
              <a:ext cx="205920" cy="34740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6" name="Полилиния 19"/>
            <p:cNvSpPr/>
            <p:nvPr/>
          </p:nvSpPr>
          <p:spPr>
            <a:xfrm flipV="1" rot="10800000">
              <a:off x="741600" y="360"/>
              <a:ext cx="374400" cy="609120"/>
            </a:xfrm>
            <a:custGeom>
              <a:avLst/>
              <a:gdLst/>
              <a:ahLst/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317" name="Группа 20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</p:grpSp>
      <p:sp>
        <p:nvSpPr>
          <p:cNvPr id="1318" name="Полилиния 3"/>
          <p:cNvSpPr/>
          <p:nvPr/>
        </p:nvSpPr>
        <p:spPr>
          <a:xfrm>
            <a:off x="539640" y="188640"/>
            <a:ext cx="8016480" cy="1223640"/>
          </a:xfrm>
          <a:custGeom>
            <a:avLst/>
            <a:gdLst/>
            <a:ahLst/>
            <a:rect l="l" t="t" r="r" b="b"/>
            <a:pathLst>
              <a:path w="8018166" h="2686008">
                <a:moveTo>
                  <a:pt x="151029" y="1120316"/>
                </a:moveTo>
                <a:cubicBezTo>
                  <a:pt x="0" y="517824"/>
                  <a:pt x="843435" y="397482"/>
                  <a:pt x="1303157" y="688268"/>
                </a:cubicBezTo>
                <a:cubicBezTo>
                  <a:pt x="1844300" y="521882"/>
                  <a:pt x="1814008" y="203187"/>
                  <a:pt x="2455284" y="472244"/>
                </a:cubicBezTo>
                <a:cubicBezTo>
                  <a:pt x="2761969" y="331998"/>
                  <a:pt x="3268234" y="0"/>
                  <a:pt x="3600400" y="635235"/>
                </a:cubicBezTo>
                <a:cubicBezTo>
                  <a:pt x="4314318" y="168165"/>
                  <a:pt x="4579689" y="341201"/>
                  <a:pt x="4896544" y="563227"/>
                </a:cubicBezTo>
                <a:cubicBezTo>
                  <a:pt x="5209817" y="321364"/>
                  <a:pt x="5485939" y="316114"/>
                  <a:pt x="5904656" y="707243"/>
                </a:cubicBezTo>
                <a:cubicBezTo>
                  <a:pt x="6312617" y="379859"/>
                  <a:pt x="7177670" y="331030"/>
                  <a:pt x="7200800" y="923267"/>
                </a:cubicBezTo>
                <a:cubicBezTo>
                  <a:pt x="8018166" y="880616"/>
                  <a:pt x="7983452" y="1807632"/>
                  <a:pt x="7200800" y="1643347"/>
                </a:cubicBezTo>
                <a:cubicBezTo>
                  <a:pt x="6875498" y="2686008"/>
                  <a:pt x="5732063" y="2154255"/>
                  <a:pt x="5551629" y="1768389"/>
                </a:cubicBezTo>
                <a:cubicBezTo>
                  <a:pt x="5181026" y="2419374"/>
                  <a:pt x="4533620" y="2141749"/>
                  <a:pt x="4111469" y="1840397"/>
                </a:cubicBezTo>
                <a:cubicBezTo>
                  <a:pt x="3352520" y="2341774"/>
                  <a:pt x="2434222" y="2438423"/>
                  <a:pt x="2095245" y="1768388"/>
                </a:cubicBezTo>
                <a:cubicBezTo>
                  <a:pt x="815990" y="2313246"/>
                  <a:pt x="639028" y="1766887"/>
                  <a:pt x="799101" y="1336340"/>
                </a:cubicBezTo>
                <a:cubicBezTo>
                  <a:pt x="583077" y="1264332"/>
                  <a:pt x="267331" y="1493414"/>
                  <a:pt x="151029" y="112031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36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9" name="TextBox 7"/>
          <p:cNvSpPr/>
          <p:nvPr/>
        </p:nvSpPr>
        <p:spPr>
          <a:xfrm>
            <a:off x="785880" y="214200"/>
            <a:ext cx="7959240" cy="1431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Arial"/>
              </a:rPr>
              <a:t>    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320" name="Полилиния 24"/>
          <p:cNvSpPr/>
          <p:nvPr/>
        </p:nvSpPr>
        <p:spPr>
          <a:xfrm>
            <a:off x="0" y="5801040"/>
            <a:ext cx="9143640" cy="1056600"/>
          </a:xfrm>
          <a:custGeom>
            <a:avLst/>
            <a:gdLst/>
            <a:ahLst/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321" name="Группа 94"/>
          <p:cNvGrpSpPr/>
          <p:nvPr/>
        </p:nvGrpSpPr>
        <p:grpSpPr>
          <a:xfrm>
            <a:off x="8386920" y="5536800"/>
            <a:ext cx="764280" cy="592920"/>
            <a:chOff x="8386920" y="5536800"/>
            <a:chExt cx="764280" cy="592920"/>
          </a:xfrm>
        </p:grpSpPr>
        <p:sp>
          <p:nvSpPr>
            <p:cNvPr id="1322" name="Полилиния 95"/>
            <p:cNvSpPr/>
            <p:nvPr/>
          </p:nvSpPr>
          <p:spPr>
            <a:xfrm rot="1953000">
              <a:off x="8902440" y="5868720"/>
              <a:ext cx="24084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3" name="Полилиния 96"/>
            <p:cNvSpPr/>
            <p:nvPr/>
          </p:nvSpPr>
          <p:spPr>
            <a:xfrm rot="1953000">
              <a:off x="8923320" y="5740200"/>
              <a:ext cx="210600" cy="1249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4" name="Полилиния 97"/>
            <p:cNvSpPr/>
            <p:nvPr/>
          </p:nvSpPr>
          <p:spPr>
            <a:xfrm rot="1953000">
              <a:off x="8786880" y="5589000"/>
              <a:ext cx="14400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5" name="Полилиния 98"/>
            <p:cNvSpPr/>
            <p:nvPr/>
          </p:nvSpPr>
          <p:spPr>
            <a:xfrm rot="1953000">
              <a:off x="8859960" y="5684760"/>
              <a:ext cx="13140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6" name="Полилиния 99"/>
            <p:cNvSpPr/>
            <p:nvPr/>
          </p:nvSpPr>
          <p:spPr>
            <a:xfrm rot="1953000">
              <a:off x="8498520" y="5625720"/>
              <a:ext cx="299160" cy="11808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7" name="Полилиния 100"/>
            <p:cNvSpPr/>
            <p:nvPr/>
          </p:nvSpPr>
          <p:spPr>
            <a:xfrm rot="1953000">
              <a:off x="8555040" y="5608080"/>
              <a:ext cx="30132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8" name="Полилиния 101"/>
            <p:cNvSpPr/>
            <p:nvPr/>
          </p:nvSpPr>
          <p:spPr>
            <a:xfrm rot="1953000">
              <a:off x="8832960" y="5928840"/>
              <a:ext cx="280800" cy="820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9" name="Полилиния 102"/>
            <p:cNvSpPr/>
            <p:nvPr/>
          </p:nvSpPr>
          <p:spPr>
            <a:xfrm rot="1953000">
              <a:off x="8732880" y="5920920"/>
              <a:ext cx="190080" cy="1710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0" name="Полилиния 103"/>
            <p:cNvSpPr/>
            <p:nvPr/>
          </p:nvSpPr>
          <p:spPr>
            <a:xfrm rot="1953000">
              <a:off x="8420040" y="5722560"/>
              <a:ext cx="299520" cy="680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1" name="Полилиния 104"/>
            <p:cNvSpPr/>
            <p:nvPr/>
          </p:nvSpPr>
          <p:spPr>
            <a:xfrm rot="1953000">
              <a:off x="8451720" y="5775120"/>
              <a:ext cx="201240" cy="1663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2" name="Полилиния 105"/>
            <p:cNvSpPr/>
            <p:nvPr/>
          </p:nvSpPr>
          <p:spPr>
            <a:xfrm rot="1953000">
              <a:off x="8388360" y="5754600"/>
              <a:ext cx="31392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3" name="Полилиния 106"/>
            <p:cNvSpPr/>
            <p:nvPr/>
          </p:nvSpPr>
          <p:spPr>
            <a:xfrm rot="1953000">
              <a:off x="8521560" y="5835240"/>
              <a:ext cx="14904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4" name="Полилиния 107"/>
            <p:cNvSpPr/>
            <p:nvPr/>
          </p:nvSpPr>
          <p:spPr>
            <a:xfrm rot="1953000">
              <a:off x="8540640" y="5848200"/>
              <a:ext cx="150480" cy="18540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5" name="Полилиния 108"/>
            <p:cNvSpPr/>
            <p:nvPr/>
          </p:nvSpPr>
          <p:spPr>
            <a:xfrm rot="1953000">
              <a:off x="8604360" y="5871960"/>
              <a:ext cx="13608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6" name="Полилиния 109"/>
            <p:cNvSpPr/>
            <p:nvPr/>
          </p:nvSpPr>
          <p:spPr>
            <a:xfrm rot="1953000">
              <a:off x="8694720" y="5906880"/>
              <a:ext cx="153720" cy="1789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7" name="Полилиния 110"/>
            <p:cNvSpPr/>
            <p:nvPr/>
          </p:nvSpPr>
          <p:spPr>
            <a:xfrm rot="1953000">
              <a:off x="8928360" y="5621040"/>
              <a:ext cx="820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8" name="Полилиния 111"/>
            <p:cNvSpPr/>
            <p:nvPr/>
          </p:nvSpPr>
          <p:spPr>
            <a:xfrm rot="1953000">
              <a:off x="8931240" y="5675040"/>
              <a:ext cx="13464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9" name="Полилиния 112"/>
            <p:cNvSpPr/>
            <p:nvPr/>
          </p:nvSpPr>
          <p:spPr>
            <a:xfrm rot="1953000">
              <a:off x="8850240" y="5911920"/>
              <a:ext cx="280800" cy="806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40" name="Полилиния 113"/>
            <p:cNvSpPr/>
            <p:nvPr/>
          </p:nvSpPr>
          <p:spPr>
            <a:xfrm rot="1953000">
              <a:off x="8786880" y="5922360"/>
              <a:ext cx="21384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41" name="Полилиния 114"/>
            <p:cNvSpPr/>
            <p:nvPr/>
          </p:nvSpPr>
          <p:spPr>
            <a:xfrm rot="1953000">
              <a:off x="8613720" y="5881320"/>
              <a:ext cx="120240" cy="1378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42" name="Овал 115"/>
            <p:cNvSpPr/>
            <p:nvPr/>
          </p:nvSpPr>
          <p:spPr>
            <a:xfrm>
              <a:off x="8654760" y="5754240"/>
              <a:ext cx="296640" cy="17244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43" name="Полилиния 4"/>
          <p:cNvSpPr/>
          <p:nvPr/>
        </p:nvSpPr>
        <p:spPr>
          <a:xfrm>
            <a:off x="0" y="5373360"/>
            <a:ext cx="9143640" cy="16560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344" name="Группа 6"/>
          <p:cNvGrpSpPr/>
          <p:nvPr/>
        </p:nvGrpSpPr>
        <p:grpSpPr>
          <a:xfrm>
            <a:off x="2268720" y="5943240"/>
            <a:ext cx="1086480" cy="807480"/>
            <a:chOff x="2268720" y="5943240"/>
            <a:chExt cx="1086480" cy="807480"/>
          </a:xfrm>
        </p:grpSpPr>
        <p:sp>
          <p:nvSpPr>
            <p:cNvPr id="1345" name="Полилиния 7"/>
            <p:cNvSpPr/>
            <p:nvPr/>
          </p:nvSpPr>
          <p:spPr>
            <a:xfrm rot="1953000">
              <a:off x="3003480" y="6395760"/>
              <a:ext cx="344160" cy="6624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46" name="Полилиния 8"/>
            <p:cNvSpPr/>
            <p:nvPr/>
          </p:nvSpPr>
          <p:spPr>
            <a:xfrm rot="1953000">
              <a:off x="3033360" y="6222600"/>
              <a:ext cx="299520" cy="16956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47" name="Полилиния 9"/>
            <p:cNvSpPr/>
            <p:nvPr/>
          </p:nvSpPr>
          <p:spPr>
            <a:xfrm rot="1953000">
              <a:off x="2838240" y="6021360"/>
              <a:ext cx="204480" cy="23148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48" name="Полилиния 10"/>
            <p:cNvSpPr/>
            <p:nvPr/>
          </p:nvSpPr>
          <p:spPr>
            <a:xfrm rot="1953000">
              <a:off x="2941560" y="6149520"/>
              <a:ext cx="186840" cy="14256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49" name="Полилиния 11"/>
            <p:cNvSpPr/>
            <p:nvPr/>
          </p:nvSpPr>
          <p:spPr>
            <a:xfrm rot="1953000">
              <a:off x="2426040" y="6069600"/>
              <a:ext cx="427320" cy="1584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0" name="Полилиния 12"/>
            <p:cNvSpPr/>
            <p:nvPr/>
          </p:nvSpPr>
          <p:spPr>
            <a:xfrm rot="1953000">
              <a:off x="2505240" y="6046560"/>
              <a:ext cx="431280" cy="1598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1" name="Полилиния 13"/>
            <p:cNvSpPr/>
            <p:nvPr/>
          </p:nvSpPr>
          <p:spPr>
            <a:xfrm rot="1953000">
              <a:off x="2903400" y="6474960"/>
              <a:ext cx="401400" cy="110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2" name="Полилиния 14"/>
            <p:cNvSpPr/>
            <p:nvPr/>
          </p:nvSpPr>
          <p:spPr>
            <a:xfrm rot="1953000">
              <a:off x="2760480" y="6465600"/>
              <a:ext cx="272520" cy="22968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3" name="Полилиния 15"/>
            <p:cNvSpPr/>
            <p:nvPr/>
          </p:nvSpPr>
          <p:spPr>
            <a:xfrm rot="1953000">
              <a:off x="2312640" y="6200640"/>
              <a:ext cx="429840" cy="9000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4" name="Полилиния 16"/>
            <p:cNvSpPr/>
            <p:nvPr/>
          </p:nvSpPr>
          <p:spPr>
            <a:xfrm rot="1953000">
              <a:off x="2360520" y="6270480"/>
              <a:ext cx="286920" cy="2235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5" name="Полилиния 17"/>
            <p:cNvSpPr/>
            <p:nvPr/>
          </p:nvSpPr>
          <p:spPr>
            <a:xfrm rot="1953000">
              <a:off x="2268720" y="6243480"/>
              <a:ext cx="447480" cy="1314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6" name="Полилиния 18"/>
            <p:cNvSpPr/>
            <p:nvPr/>
          </p:nvSpPr>
          <p:spPr>
            <a:xfrm rot="1953000">
              <a:off x="2458800" y="6351480"/>
              <a:ext cx="213840" cy="2188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7" name="Полилиния 19"/>
            <p:cNvSpPr/>
            <p:nvPr/>
          </p:nvSpPr>
          <p:spPr>
            <a:xfrm rot="1953000">
              <a:off x="2485800" y="6367320"/>
              <a:ext cx="215640" cy="250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8" name="Полилиния 20"/>
            <p:cNvSpPr/>
            <p:nvPr/>
          </p:nvSpPr>
          <p:spPr>
            <a:xfrm rot="1953000">
              <a:off x="2576520" y="6400800"/>
              <a:ext cx="194760" cy="2678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9" name="Полилиния 21"/>
            <p:cNvSpPr/>
            <p:nvPr/>
          </p:nvSpPr>
          <p:spPr>
            <a:xfrm rot="1953000">
              <a:off x="2706480" y="6446880"/>
              <a:ext cx="220320" cy="24084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60" name="Полилиния 22"/>
            <p:cNvSpPr/>
            <p:nvPr/>
          </p:nvSpPr>
          <p:spPr>
            <a:xfrm rot="1953000">
              <a:off x="3040200" y="6063840"/>
              <a:ext cx="117000" cy="240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61" name="Полилиния 23"/>
            <p:cNvSpPr/>
            <p:nvPr/>
          </p:nvSpPr>
          <p:spPr>
            <a:xfrm rot="1953000">
              <a:off x="3043080" y="6135480"/>
              <a:ext cx="193320" cy="19656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62" name="Полилиния 24"/>
            <p:cNvSpPr/>
            <p:nvPr/>
          </p:nvSpPr>
          <p:spPr>
            <a:xfrm rot="1953000">
              <a:off x="2928960" y="6454440"/>
              <a:ext cx="401400" cy="105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63" name="Полилиния 25"/>
            <p:cNvSpPr/>
            <p:nvPr/>
          </p:nvSpPr>
          <p:spPr>
            <a:xfrm rot="1953000">
              <a:off x="2838240" y="6468840"/>
              <a:ext cx="306000" cy="19476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64" name="Полилиния 26"/>
            <p:cNvSpPr/>
            <p:nvPr/>
          </p:nvSpPr>
          <p:spPr>
            <a:xfrm rot="1953000">
              <a:off x="2589120" y="6413040"/>
              <a:ext cx="172800" cy="18396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65" name="Овал 27"/>
            <p:cNvSpPr/>
            <p:nvPr/>
          </p:nvSpPr>
          <p:spPr>
            <a:xfrm>
              <a:off x="2649240" y="6242040"/>
              <a:ext cx="424080" cy="2314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66" name="Полилиния 5"/>
          <p:cNvSpPr/>
          <p:nvPr/>
        </p:nvSpPr>
        <p:spPr>
          <a:xfrm flipH="1">
            <a:off x="-720" y="6026400"/>
            <a:ext cx="9143640" cy="1002600"/>
          </a:xfrm>
          <a:custGeom>
            <a:avLst/>
            <a:gdLst/>
            <a:ahLst/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367" name="Группа 28"/>
          <p:cNvGrpSpPr/>
          <p:nvPr/>
        </p:nvGrpSpPr>
        <p:grpSpPr>
          <a:xfrm>
            <a:off x="5707080" y="5952600"/>
            <a:ext cx="664560" cy="575280"/>
            <a:chOff x="5707080" y="5952600"/>
            <a:chExt cx="664560" cy="575280"/>
          </a:xfrm>
        </p:grpSpPr>
        <p:sp>
          <p:nvSpPr>
            <p:cNvPr id="1368" name="Полилиния 117"/>
            <p:cNvSpPr/>
            <p:nvPr/>
          </p:nvSpPr>
          <p:spPr>
            <a:xfrm rot="1953000">
              <a:off x="6153480" y="627228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69" name="Полилиния 118"/>
            <p:cNvSpPr/>
            <p:nvPr/>
          </p:nvSpPr>
          <p:spPr>
            <a:xfrm rot="1953000">
              <a:off x="6170760" y="614376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0" name="Полилиния 119"/>
            <p:cNvSpPr/>
            <p:nvPr/>
          </p:nvSpPr>
          <p:spPr>
            <a:xfrm rot="1953000">
              <a:off x="6053040" y="599292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1" name="Полилиния 120"/>
            <p:cNvSpPr/>
            <p:nvPr/>
          </p:nvSpPr>
          <p:spPr>
            <a:xfrm rot="1953000">
              <a:off x="6116760" y="608976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2" name="Полилиния 121"/>
            <p:cNvSpPr/>
            <p:nvPr/>
          </p:nvSpPr>
          <p:spPr>
            <a:xfrm rot="1953000">
              <a:off x="5806800" y="602928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3" name="Полилиния 122"/>
            <p:cNvSpPr/>
            <p:nvPr/>
          </p:nvSpPr>
          <p:spPr>
            <a:xfrm rot="1953000">
              <a:off x="5855040" y="601200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4" name="Полилиния 123"/>
            <p:cNvSpPr/>
            <p:nvPr/>
          </p:nvSpPr>
          <p:spPr>
            <a:xfrm rot="1953000">
              <a:off x="6093000" y="633276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5" name="Полилиния 124"/>
            <p:cNvSpPr/>
            <p:nvPr/>
          </p:nvSpPr>
          <p:spPr>
            <a:xfrm rot="1953000">
              <a:off x="6007320" y="632484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6" name="Полилиния 125"/>
            <p:cNvSpPr/>
            <p:nvPr/>
          </p:nvSpPr>
          <p:spPr>
            <a:xfrm rot="1953000">
              <a:off x="5739120" y="612792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7" name="Полилиния 126"/>
            <p:cNvSpPr/>
            <p:nvPr/>
          </p:nvSpPr>
          <p:spPr>
            <a:xfrm rot="1953000">
              <a:off x="5767920" y="617868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8" name="Полилиния 127"/>
            <p:cNvSpPr/>
            <p:nvPr/>
          </p:nvSpPr>
          <p:spPr>
            <a:xfrm rot="1953000">
              <a:off x="5712120" y="615960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9" name="Полилиния 128"/>
            <p:cNvSpPr/>
            <p:nvPr/>
          </p:nvSpPr>
          <p:spPr>
            <a:xfrm rot="1953000">
              <a:off x="5826600" y="624060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80" name="Полилиния 129"/>
            <p:cNvSpPr/>
            <p:nvPr/>
          </p:nvSpPr>
          <p:spPr>
            <a:xfrm rot="1953000">
              <a:off x="5842440" y="625176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81" name="Полилиния 130"/>
            <p:cNvSpPr/>
            <p:nvPr/>
          </p:nvSpPr>
          <p:spPr>
            <a:xfrm rot="1953000">
              <a:off x="5897880" y="627696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82" name="Полилиния 131"/>
            <p:cNvSpPr/>
            <p:nvPr/>
          </p:nvSpPr>
          <p:spPr>
            <a:xfrm rot="1953000">
              <a:off x="5973840" y="631044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83" name="Полилиния 132"/>
            <p:cNvSpPr/>
            <p:nvPr/>
          </p:nvSpPr>
          <p:spPr>
            <a:xfrm rot="1953000">
              <a:off x="6175440" y="602460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84" name="Полилиния 133"/>
            <p:cNvSpPr/>
            <p:nvPr/>
          </p:nvSpPr>
          <p:spPr>
            <a:xfrm rot="1953000">
              <a:off x="6177240" y="607896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85" name="Полилиния 134"/>
            <p:cNvSpPr/>
            <p:nvPr/>
          </p:nvSpPr>
          <p:spPr>
            <a:xfrm rot="1953000">
              <a:off x="6107400" y="631656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86" name="Полилиния 135"/>
            <p:cNvSpPr/>
            <p:nvPr/>
          </p:nvSpPr>
          <p:spPr>
            <a:xfrm rot="1953000">
              <a:off x="6053040" y="632808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87" name="Полилиния 136"/>
            <p:cNvSpPr/>
            <p:nvPr/>
          </p:nvSpPr>
          <p:spPr>
            <a:xfrm rot="1953000">
              <a:off x="5904000" y="628668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88" name="Овал 137"/>
            <p:cNvSpPr/>
            <p:nvPr/>
          </p:nvSpPr>
          <p:spPr>
            <a:xfrm>
              <a:off x="5940720" y="615852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389" name="Группа 50"/>
          <p:cNvGrpSpPr/>
          <p:nvPr/>
        </p:nvGrpSpPr>
        <p:grpSpPr>
          <a:xfrm>
            <a:off x="53280" y="5474880"/>
            <a:ext cx="1079280" cy="811440"/>
            <a:chOff x="53280" y="5474880"/>
            <a:chExt cx="1079280" cy="811440"/>
          </a:xfrm>
        </p:grpSpPr>
        <p:sp>
          <p:nvSpPr>
            <p:cNvPr id="1390" name="Полилиния 96"/>
            <p:cNvSpPr/>
            <p:nvPr/>
          </p:nvSpPr>
          <p:spPr>
            <a:xfrm rot="11745600">
              <a:off x="61920" y="5865840"/>
              <a:ext cx="331560" cy="7596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91" name="Полилиния 97"/>
            <p:cNvSpPr/>
            <p:nvPr/>
          </p:nvSpPr>
          <p:spPr>
            <a:xfrm rot="11745600">
              <a:off x="122400" y="5927760"/>
              <a:ext cx="288720" cy="18540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92" name="Полилиния 98"/>
            <p:cNvSpPr/>
            <p:nvPr/>
          </p:nvSpPr>
          <p:spPr>
            <a:xfrm rot="11745600">
              <a:off x="439920" y="6008760"/>
              <a:ext cx="198000" cy="25524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93" name="Полилиния 99"/>
            <p:cNvSpPr/>
            <p:nvPr/>
          </p:nvSpPr>
          <p:spPr>
            <a:xfrm rot="11745600">
              <a:off x="346320" y="6001200"/>
              <a:ext cx="180720" cy="15840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94" name="Полилиния 100"/>
            <p:cNvSpPr/>
            <p:nvPr/>
          </p:nvSpPr>
          <p:spPr>
            <a:xfrm rot="11745600">
              <a:off x="622440" y="5967000"/>
              <a:ext cx="412200" cy="17532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95" name="Полилиния 101"/>
            <p:cNvSpPr/>
            <p:nvPr/>
          </p:nvSpPr>
          <p:spPr>
            <a:xfrm rot="11745600">
              <a:off x="544680" y="6004080"/>
              <a:ext cx="415440" cy="1774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96" name="Полилиния 102"/>
            <p:cNvSpPr/>
            <p:nvPr/>
          </p:nvSpPr>
          <p:spPr>
            <a:xfrm rot="11745600">
              <a:off x="74880" y="5703840"/>
              <a:ext cx="387000" cy="12204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97" name="Полилиния 103"/>
            <p:cNvSpPr/>
            <p:nvPr/>
          </p:nvSpPr>
          <p:spPr>
            <a:xfrm rot="11745600">
              <a:off x="320760" y="5541840"/>
              <a:ext cx="263160" cy="253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98" name="Полилиния 104"/>
            <p:cNvSpPr/>
            <p:nvPr/>
          </p:nvSpPr>
          <p:spPr>
            <a:xfrm rot="11745600">
              <a:off x="676440" y="5856480"/>
              <a:ext cx="414000" cy="9972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99" name="Полилиния 105"/>
            <p:cNvSpPr/>
            <p:nvPr/>
          </p:nvSpPr>
          <p:spPr>
            <a:xfrm rot="11745600">
              <a:off x="735480" y="5627880"/>
              <a:ext cx="275760" cy="248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0" name="Полилиния 106"/>
            <p:cNvSpPr/>
            <p:nvPr/>
          </p:nvSpPr>
          <p:spPr>
            <a:xfrm rot="11745600">
              <a:off x="689400" y="5765760"/>
              <a:ext cx="431280" cy="1458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1" name="Полилиния 107"/>
            <p:cNvSpPr/>
            <p:nvPr/>
          </p:nvSpPr>
          <p:spPr>
            <a:xfrm rot="11745600">
              <a:off x="674640" y="5567400"/>
              <a:ext cx="207720" cy="2426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2" name="Полилиния 108"/>
            <p:cNvSpPr/>
            <p:nvPr/>
          </p:nvSpPr>
          <p:spPr>
            <a:xfrm rot="11745600">
              <a:off x="655560" y="5537520"/>
              <a:ext cx="209160" cy="2757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3" name="Полилиния 109"/>
            <p:cNvSpPr/>
            <p:nvPr/>
          </p:nvSpPr>
          <p:spPr>
            <a:xfrm rot="11745600">
              <a:off x="573120" y="5494680"/>
              <a:ext cx="186840" cy="29664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4" name="Полилиния 110"/>
            <p:cNvSpPr/>
            <p:nvPr/>
          </p:nvSpPr>
          <p:spPr>
            <a:xfrm rot="11745600">
              <a:off x="422280" y="5524560"/>
              <a:ext cx="212400" cy="26640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5" name="Полилиния 111"/>
            <p:cNvSpPr/>
            <p:nvPr/>
          </p:nvSpPr>
          <p:spPr>
            <a:xfrm rot="11745600">
              <a:off x="317520" y="5996160"/>
              <a:ext cx="112320" cy="26784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6" name="Полилиния 112"/>
            <p:cNvSpPr/>
            <p:nvPr/>
          </p:nvSpPr>
          <p:spPr>
            <a:xfrm rot="11745600">
              <a:off x="228600" y="5983560"/>
              <a:ext cx="185400" cy="21708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7" name="Полилиния 113"/>
            <p:cNvSpPr/>
            <p:nvPr/>
          </p:nvSpPr>
          <p:spPr>
            <a:xfrm rot="11745600">
              <a:off x="62280" y="5734440"/>
              <a:ext cx="387000" cy="11880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8" name="Полилиния 114"/>
            <p:cNvSpPr/>
            <p:nvPr/>
          </p:nvSpPr>
          <p:spPr>
            <a:xfrm rot="11745600">
              <a:off x="203040" y="5599440"/>
              <a:ext cx="296640" cy="2156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9" name="Полилиния 115"/>
            <p:cNvSpPr/>
            <p:nvPr/>
          </p:nvSpPr>
          <p:spPr>
            <a:xfrm rot="11745600">
              <a:off x="582840" y="5583600"/>
              <a:ext cx="166320" cy="2026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0" name="Овал 116"/>
            <p:cNvSpPr/>
            <p:nvPr/>
          </p:nvSpPr>
          <p:spPr>
            <a:xfrm rot="9793200">
              <a:off x="353160" y="5767560"/>
              <a:ext cx="408960" cy="2559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411" name="Группа 72"/>
          <p:cNvGrpSpPr/>
          <p:nvPr/>
        </p:nvGrpSpPr>
        <p:grpSpPr>
          <a:xfrm>
            <a:off x="4243680" y="6276960"/>
            <a:ext cx="769680" cy="519120"/>
            <a:chOff x="4243680" y="6276960"/>
            <a:chExt cx="769680" cy="519120"/>
          </a:xfrm>
        </p:grpSpPr>
        <p:sp>
          <p:nvSpPr>
            <p:cNvPr id="1412" name="Полилиния 75"/>
            <p:cNvSpPr/>
            <p:nvPr/>
          </p:nvSpPr>
          <p:spPr>
            <a:xfrm rot="11745600">
              <a:off x="4249800" y="6521760"/>
              <a:ext cx="236160" cy="4572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3" name="Полилиния 76"/>
            <p:cNvSpPr/>
            <p:nvPr/>
          </p:nvSpPr>
          <p:spPr>
            <a:xfrm rot="11745600">
              <a:off x="4299120" y="6572520"/>
              <a:ext cx="205920" cy="1141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4" name="Полилиния 77"/>
            <p:cNvSpPr/>
            <p:nvPr/>
          </p:nvSpPr>
          <p:spPr>
            <a:xfrm rot="11745600">
              <a:off x="4519800" y="6621480"/>
              <a:ext cx="139320" cy="1584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5" name="Полилиния 78"/>
            <p:cNvSpPr/>
            <p:nvPr/>
          </p:nvSpPr>
          <p:spPr>
            <a:xfrm rot="11745600">
              <a:off x="4440600" y="6602400"/>
              <a:ext cx="128160" cy="9648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6" name="Полилиния 79"/>
            <p:cNvSpPr/>
            <p:nvPr/>
          </p:nvSpPr>
          <p:spPr>
            <a:xfrm rot="11745600">
              <a:off x="4638240" y="6580080"/>
              <a:ext cx="293400" cy="10800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7" name="Полилиния 80"/>
            <p:cNvSpPr/>
            <p:nvPr/>
          </p:nvSpPr>
          <p:spPr>
            <a:xfrm rot="11745600">
              <a:off x="4591080" y="6593400"/>
              <a:ext cx="294840" cy="10908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8" name="Полилиния 81"/>
            <p:cNvSpPr/>
            <p:nvPr/>
          </p:nvSpPr>
          <p:spPr>
            <a:xfrm rot="11745600">
              <a:off x="4273920" y="6431040"/>
              <a:ext cx="275760" cy="7596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9" name="Полилиния 82"/>
            <p:cNvSpPr/>
            <p:nvPr/>
          </p:nvSpPr>
          <p:spPr>
            <a:xfrm rot="11745600">
              <a:off x="4442040" y="6307200"/>
              <a:ext cx="186840" cy="15696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20" name="Полилиния 83"/>
            <p:cNvSpPr/>
            <p:nvPr/>
          </p:nvSpPr>
          <p:spPr>
            <a:xfrm rot="11745600">
              <a:off x="4697640" y="6499440"/>
              <a:ext cx="294840" cy="6156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21" name="Полилиния 84"/>
            <p:cNvSpPr/>
            <p:nvPr/>
          </p:nvSpPr>
          <p:spPr>
            <a:xfrm rot="11745600">
              <a:off x="4737240" y="6372360"/>
              <a:ext cx="196560" cy="15192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22" name="Полилиния 85"/>
            <p:cNvSpPr/>
            <p:nvPr/>
          </p:nvSpPr>
          <p:spPr>
            <a:xfrm rot="11745600">
              <a:off x="4699440" y="6439320"/>
              <a:ext cx="307440" cy="9000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23" name="Полилиния 86"/>
            <p:cNvSpPr/>
            <p:nvPr/>
          </p:nvSpPr>
          <p:spPr>
            <a:xfrm rot="11745600">
              <a:off x="4691160" y="6332760"/>
              <a:ext cx="147240" cy="14904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24" name="Полилиния 87"/>
            <p:cNvSpPr/>
            <p:nvPr/>
          </p:nvSpPr>
          <p:spPr>
            <a:xfrm rot="11745600">
              <a:off x="4678200" y="6296040"/>
              <a:ext cx="149040" cy="16956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25" name="Полилиния 88"/>
            <p:cNvSpPr/>
            <p:nvPr/>
          </p:nvSpPr>
          <p:spPr>
            <a:xfrm rot="11745600">
              <a:off x="4624560" y="6291360"/>
              <a:ext cx="132840" cy="18396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26" name="Полилиния 89"/>
            <p:cNvSpPr/>
            <p:nvPr/>
          </p:nvSpPr>
          <p:spPr>
            <a:xfrm rot="11745600">
              <a:off x="4516920" y="6304320"/>
              <a:ext cx="151920" cy="16488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27" name="Полилиния 90"/>
            <p:cNvSpPr/>
            <p:nvPr/>
          </p:nvSpPr>
          <p:spPr>
            <a:xfrm rot="11745600">
              <a:off x="4435560" y="6620040"/>
              <a:ext cx="80640" cy="16488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28" name="Полилиния 91"/>
            <p:cNvSpPr/>
            <p:nvPr/>
          </p:nvSpPr>
          <p:spPr>
            <a:xfrm rot="11745600">
              <a:off x="4376880" y="6593040"/>
              <a:ext cx="132840" cy="1346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29" name="Полилиния 92"/>
            <p:cNvSpPr/>
            <p:nvPr/>
          </p:nvSpPr>
          <p:spPr>
            <a:xfrm rot="11745600">
              <a:off x="4248000" y="6453360"/>
              <a:ext cx="277560" cy="7272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30" name="Полилиния 93"/>
            <p:cNvSpPr/>
            <p:nvPr/>
          </p:nvSpPr>
          <p:spPr>
            <a:xfrm rot="11745600">
              <a:off x="4361400" y="6358320"/>
              <a:ext cx="210600" cy="13284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31" name="Полилиния 94"/>
            <p:cNvSpPr/>
            <p:nvPr/>
          </p:nvSpPr>
          <p:spPr>
            <a:xfrm rot="11745600">
              <a:off x="4622760" y="6328080"/>
              <a:ext cx="118800" cy="12492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32" name="Овал 95"/>
            <p:cNvSpPr/>
            <p:nvPr/>
          </p:nvSpPr>
          <p:spPr>
            <a:xfrm rot="9793200">
              <a:off x="4452840" y="6462720"/>
              <a:ext cx="290880" cy="15768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433" name="Группа 116"/>
          <p:cNvGrpSpPr/>
          <p:nvPr/>
        </p:nvGrpSpPr>
        <p:grpSpPr>
          <a:xfrm>
            <a:off x="7375320" y="6176160"/>
            <a:ext cx="664560" cy="575280"/>
            <a:chOff x="7375320" y="6176160"/>
            <a:chExt cx="664560" cy="575280"/>
          </a:xfrm>
        </p:grpSpPr>
        <p:sp>
          <p:nvSpPr>
            <p:cNvPr id="1434" name="Полилиния 54"/>
            <p:cNvSpPr/>
            <p:nvPr/>
          </p:nvSpPr>
          <p:spPr>
            <a:xfrm rot="1953000">
              <a:off x="7821720" y="6495480"/>
              <a:ext cx="205920" cy="50400"/>
            </a:xfrm>
            <a:custGeom>
              <a:avLst/>
              <a:gdLst/>
              <a:ahLst/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35" name="Полилиния 55"/>
            <p:cNvSpPr/>
            <p:nvPr/>
          </p:nvSpPr>
          <p:spPr>
            <a:xfrm rot="1953000">
              <a:off x="7839000" y="6367320"/>
              <a:ext cx="180720" cy="126720"/>
            </a:xfrm>
            <a:custGeom>
              <a:avLst/>
              <a:gdLst/>
              <a:ahLst/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36" name="Полилиния 56"/>
            <p:cNvSpPr/>
            <p:nvPr/>
          </p:nvSpPr>
          <p:spPr>
            <a:xfrm rot="1953000">
              <a:off x="7721280" y="6216480"/>
              <a:ext cx="123480" cy="172800"/>
            </a:xfrm>
            <a:custGeom>
              <a:avLst/>
              <a:gdLst/>
              <a:ahLst/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37" name="Полилиния 57"/>
            <p:cNvSpPr/>
            <p:nvPr/>
          </p:nvSpPr>
          <p:spPr>
            <a:xfrm rot="1953000">
              <a:off x="7785000" y="6313320"/>
              <a:ext cx="110880" cy="105840"/>
            </a:xfrm>
            <a:custGeom>
              <a:avLst/>
              <a:gdLst/>
              <a:ahLst/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9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38" name="Полилиния 58"/>
            <p:cNvSpPr/>
            <p:nvPr/>
          </p:nvSpPr>
          <p:spPr>
            <a:xfrm rot="1953000">
              <a:off x="7474680" y="6252840"/>
              <a:ext cx="256320" cy="118440"/>
            </a:xfrm>
            <a:custGeom>
              <a:avLst/>
              <a:gdLst/>
              <a:ahLst/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rotWithShape="0">
              <a:gsLst>
                <a:gs pos="0">
                  <a:srgbClr val="d9e5f3"/>
                </a:gs>
                <a:gs pos="100000">
                  <a:srgbClr val="818890"/>
                </a:gs>
              </a:gsLst>
              <a:lin ang="270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39" name="Полилиния 59"/>
            <p:cNvSpPr/>
            <p:nvPr/>
          </p:nvSpPr>
          <p:spPr>
            <a:xfrm rot="1953000">
              <a:off x="7523280" y="6235560"/>
              <a:ext cx="256680" cy="120240"/>
            </a:xfrm>
            <a:custGeom>
              <a:avLst/>
              <a:gdLst/>
              <a:ahLst/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0" name="Полилиния 60"/>
            <p:cNvSpPr/>
            <p:nvPr/>
          </p:nvSpPr>
          <p:spPr>
            <a:xfrm rot="1953000">
              <a:off x="7761240" y="6555960"/>
              <a:ext cx="240840" cy="83880"/>
            </a:xfrm>
            <a:custGeom>
              <a:avLst/>
              <a:gdLst/>
              <a:ahLst/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1" name="Полилиния 61"/>
            <p:cNvSpPr/>
            <p:nvPr/>
          </p:nvSpPr>
          <p:spPr>
            <a:xfrm rot="1953000">
              <a:off x="7675560" y="6548400"/>
              <a:ext cx="163080" cy="172800"/>
            </a:xfrm>
            <a:custGeom>
              <a:avLst/>
              <a:gdLst/>
              <a:ahLst/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46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2" name="Полилиния 62"/>
            <p:cNvSpPr/>
            <p:nvPr/>
          </p:nvSpPr>
          <p:spPr>
            <a:xfrm rot="1953000">
              <a:off x="7407360" y="6351480"/>
              <a:ext cx="256680" cy="66240"/>
            </a:xfrm>
            <a:custGeom>
              <a:avLst/>
              <a:gdLst/>
              <a:ahLst/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3" name="Полилиния 63"/>
            <p:cNvSpPr/>
            <p:nvPr/>
          </p:nvSpPr>
          <p:spPr>
            <a:xfrm rot="1953000">
              <a:off x="7435800" y="6402240"/>
              <a:ext cx="171000" cy="167760"/>
            </a:xfrm>
            <a:custGeom>
              <a:avLst/>
              <a:gdLst/>
              <a:ahLst/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100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4" name="Полилиния 64"/>
            <p:cNvSpPr/>
            <p:nvPr/>
          </p:nvSpPr>
          <p:spPr>
            <a:xfrm rot="1953000">
              <a:off x="7380360" y="6382800"/>
              <a:ext cx="267840" cy="97920"/>
            </a:xfrm>
            <a:custGeom>
              <a:avLst/>
              <a:gdLst/>
              <a:ahLst/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5" name="Полилиния 65"/>
            <p:cNvSpPr/>
            <p:nvPr/>
          </p:nvSpPr>
          <p:spPr>
            <a:xfrm rot="1953000">
              <a:off x="7494840" y="6464160"/>
              <a:ext cx="128160" cy="163080"/>
            </a:xfrm>
            <a:custGeom>
              <a:avLst/>
              <a:gdLst/>
              <a:ahLst/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6" name="Полилиния 66"/>
            <p:cNvSpPr/>
            <p:nvPr/>
          </p:nvSpPr>
          <p:spPr>
            <a:xfrm rot="1953000">
              <a:off x="7510680" y="6475320"/>
              <a:ext cx="129960" cy="186840"/>
            </a:xfrm>
            <a:custGeom>
              <a:avLst/>
              <a:gdLst/>
              <a:ahLst/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7" name="Полилиния 67"/>
            <p:cNvSpPr/>
            <p:nvPr/>
          </p:nvSpPr>
          <p:spPr>
            <a:xfrm rot="1953000">
              <a:off x="7566120" y="6500520"/>
              <a:ext cx="115560" cy="199800"/>
            </a:xfrm>
            <a:custGeom>
              <a:avLst/>
              <a:gdLst/>
              <a:ahLst/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8" name="Полилиния 68"/>
            <p:cNvSpPr/>
            <p:nvPr/>
          </p:nvSpPr>
          <p:spPr>
            <a:xfrm rot="1953000">
              <a:off x="7642080" y="6533640"/>
              <a:ext cx="132840" cy="180720"/>
            </a:xfrm>
            <a:custGeom>
              <a:avLst/>
              <a:gdLst/>
              <a:ahLst/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9" name="Полилиния 69"/>
            <p:cNvSpPr/>
            <p:nvPr/>
          </p:nvSpPr>
          <p:spPr>
            <a:xfrm rot="1953000">
              <a:off x="7843680" y="6248160"/>
              <a:ext cx="69480" cy="180720"/>
            </a:xfrm>
            <a:custGeom>
              <a:avLst/>
              <a:gdLst/>
              <a:ahLst/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50" name="Полилиния 70"/>
            <p:cNvSpPr/>
            <p:nvPr/>
          </p:nvSpPr>
          <p:spPr>
            <a:xfrm rot="1953000">
              <a:off x="7845480" y="6302160"/>
              <a:ext cx="115560" cy="147240"/>
            </a:xfrm>
            <a:custGeom>
              <a:avLst/>
              <a:gdLst/>
              <a:ahLst/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51" name="Полилиния 71"/>
            <p:cNvSpPr/>
            <p:nvPr/>
          </p:nvSpPr>
          <p:spPr>
            <a:xfrm rot="1953000">
              <a:off x="7775640" y="6540120"/>
              <a:ext cx="240840" cy="78840"/>
            </a:xfrm>
            <a:custGeom>
              <a:avLst/>
              <a:gdLst/>
              <a:ahLst/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52" name="Полилиния 72"/>
            <p:cNvSpPr/>
            <p:nvPr/>
          </p:nvSpPr>
          <p:spPr>
            <a:xfrm rot="1953000">
              <a:off x="7721280" y="6551280"/>
              <a:ext cx="183960" cy="145800"/>
            </a:xfrm>
            <a:custGeom>
              <a:avLst/>
              <a:gdLst/>
              <a:ahLst/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53" name="Полилиния 73"/>
            <p:cNvSpPr/>
            <p:nvPr/>
          </p:nvSpPr>
          <p:spPr>
            <a:xfrm rot="1953000">
              <a:off x="7572240" y="6510240"/>
              <a:ext cx="104400" cy="136080"/>
            </a:xfrm>
            <a:custGeom>
              <a:avLst/>
              <a:gdLst/>
              <a:ahLst/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rotWithShape="0">
              <a:gsLst>
                <a:gs pos="0">
                  <a:srgbClr val="818890"/>
                </a:gs>
                <a:gs pos="100000">
                  <a:srgbClr val="b8c1cc"/>
                </a:gs>
              </a:gsLst>
              <a:lin ang="7350000"/>
            </a:gradFill>
            <a:ln w="3175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54" name="Овал 74"/>
            <p:cNvSpPr/>
            <p:nvPr/>
          </p:nvSpPr>
          <p:spPr>
            <a:xfrm>
              <a:off x="7608600" y="6381720"/>
              <a:ext cx="254160" cy="173160"/>
            </a:xfrm>
            <a:prstGeom prst="ellipse">
              <a:avLst/>
            </a:prstGeom>
            <a:gradFill rotWithShape="0">
              <a:gsLst>
                <a:gs pos="0">
                  <a:srgbClr val="9797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rgbClr val="000000"/>
              </a:solidFill>
              <a:round/>
            </a:ln>
            <a:effectLst>
              <a:glow rad="101520">
                <a:srgbClr val="a8e03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55" name="Rectangle 1"/>
          <p:cNvSpPr/>
          <p:nvPr/>
        </p:nvSpPr>
        <p:spPr>
          <a:xfrm>
            <a:off x="528480" y="-1798200"/>
            <a:ext cx="8480880" cy="7531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  <a:ea typeface="Calibri"/>
              </a:rPr>
              <a:t>Метод наглядного моделирования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  <a:ea typeface="Calibri"/>
              </a:rPr>
              <a:t>в  развитии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1" lang="ru-RU" sz="2400" spc="-1" strike="noStrike">
                <a:solidFill>
                  <a:srgbClr val="c00000"/>
                </a:solidFill>
                <a:latin typeface="Times New Roman"/>
                <a:ea typeface="Calibri"/>
              </a:rPr>
              <a:t>лексико-грамматического строя речи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               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Calibri"/>
              </a:rPr>
              <a:t>«Наполним корзины богатым урожаем»            «Чем будет дерево?»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1456" name="Рисунок 180" descr="C:\Users\Натали\Downloads\20221117_164702.jpg"/>
          <p:cNvPicPr/>
          <p:nvPr/>
        </p:nvPicPr>
        <p:blipFill>
          <a:blip r:embed="rId1"/>
          <a:stretch/>
        </p:blipFill>
        <p:spPr>
          <a:xfrm rot="5400000">
            <a:off x="298800" y="2163960"/>
            <a:ext cx="3040560" cy="222516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1457" name="Рисунок 181" descr="C:\Users\Натали\Downloads\20221117_163940.jpg"/>
          <p:cNvPicPr/>
          <p:nvPr/>
        </p:nvPicPr>
        <p:blipFill>
          <a:blip r:embed="rId2"/>
          <a:stretch/>
        </p:blipFill>
        <p:spPr>
          <a:xfrm rot="5400000">
            <a:off x="3047040" y="2127240"/>
            <a:ext cx="3016080" cy="2220480"/>
          </a:xfrm>
          <a:prstGeom prst="rect">
            <a:avLst/>
          </a:prstGeom>
          <a:ln w="28575">
            <a:solidFill>
              <a:srgbClr val="7030a0"/>
            </a:solidFill>
            <a:round/>
          </a:ln>
        </p:spPr>
      </p:pic>
      <p:pic>
        <p:nvPicPr>
          <p:cNvPr id="1458" name="Рисунок 182" descr="C:\Users\Натали\Downloads\20221004_091100 (3).jpg"/>
          <p:cNvPicPr/>
          <p:nvPr/>
        </p:nvPicPr>
        <p:blipFill>
          <a:blip r:embed="rId3"/>
          <a:stretch/>
        </p:blipFill>
        <p:spPr>
          <a:xfrm rot="5400000">
            <a:off x="5816160" y="2138040"/>
            <a:ext cx="3016080" cy="222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3027</TotalTime>
  <Application>LibreOffice/7.2.1.2$Windows_X86_64 LibreOffice_project/87b77fad49947c1441b67c559c339af8f3517e22</Application>
  <AppVersion>15.0000</AppVersion>
  <Words>346</Words>
  <Paragraphs>197</Paragraphs>
  <Company>Дом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2011-07-05T07:02:17Z</dcterms:created>
  <dc:creator>Ольга</dc:creator>
  <dc:description/>
  <dc:language>ru-RU</dc:language>
  <cp:lastModifiedBy/>
  <dcterms:modified xsi:type="dcterms:W3CDTF">2022-12-19T17:16:56Z</dcterms:modified>
  <cp:revision>233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28</vt:i4>
  </property>
</Properties>
</file>