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5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4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1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7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5E2F-CF62-41E6-9C2F-014C4925CD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0837-18C0-4899-AD63-CAB5707CF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3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48464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приемов технологии РКМЧП для осуществления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чтения на уроках английского языка в основной школе.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7848872" cy="8460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Корман Валентина Романовна- учитель иностранных языков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 72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98575"/>
            <a:ext cx="5328592" cy="232093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592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FB38C-AE7F-4F5B-A542-862B86643C63}"/>
              </a:ext>
            </a:extLst>
          </p:cNvPr>
          <p:cNvSpPr/>
          <p:nvPr/>
        </p:nvSpPr>
        <p:spPr>
          <a:xfrm>
            <a:off x="899592" y="764704"/>
            <a:ext cx="6840760" cy="18004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endParaRPr lang="ru-RU" sz="105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BD412C"/>
                </a:solidFill>
                <a:latin typeface="Times New Roman" panose="02020603050405020304" pitchFamily="18" charset="0"/>
              </a:rPr>
              <a:t>РКМЧП </a:t>
            </a:r>
            <a:r>
              <a:rPr lang="ru-RU" sz="1600" dirty="0">
                <a:solidFill>
                  <a:srgbClr val="292934"/>
                </a:solidFill>
                <a:latin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</a:rPr>
              <a:t>это аббревиация названия программы «Развитие критического мышления через чтение и письмо».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BD412C"/>
                </a:solidFill>
                <a:latin typeface="Times New Roman" panose="02020603050405020304" pitchFamily="18" charset="0"/>
              </a:rPr>
              <a:t>Технология РКМПЧ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</a:rPr>
              <a:t>была разработана американскими педагогами </a:t>
            </a:r>
            <a:r>
              <a:rPr lang="ru-RU" dirty="0" err="1">
                <a:solidFill>
                  <a:srgbClr val="292934"/>
                </a:solidFill>
                <a:latin typeface="Times New Roman" panose="02020603050405020304" pitchFamily="18" charset="0"/>
              </a:rPr>
              <a:t>Джинни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34"/>
                </a:solidFill>
                <a:latin typeface="Times New Roman" panose="02020603050405020304" pitchFamily="18" charset="0"/>
              </a:rPr>
              <a:t>Стил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</a:rPr>
              <a:t>, Куртом </a:t>
            </a:r>
            <a:r>
              <a:rPr lang="ru-RU" dirty="0" err="1">
                <a:solidFill>
                  <a:srgbClr val="292934"/>
                </a:solidFill>
                <a:latin typeface="Times New Roman" panose="02020603050405020304" pitchFamily="18" charset="0"/>
              </a:rPr>
              <a:t>Мередитом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</a:rPr>
              <a:t> и Чарльзом Темплом в конце XX века.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87668-AEB2-4CD7-A403-579368D3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861961"/>
            <a:ext cx="4034502" cy="368324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4328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16" y="188640"/>
            <a:ext cx="9077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КМ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</a:t>
            </a:r>
          </a:p>
          <a:p>
            <a:pPr marL="342900" indent="-342900">
              <a:buAutoNum type="arabicParenR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</a:t>
            </a:r>
          </a:p>
          <a:p>
            <a:pPr marL="342900" indent="-342900">
              <a:buAutoNum type="arabicParenR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  <a:p>
            <a:pPr marL="342900" indent="-342900" algn="ctr">
              <a:buAutoNum type="arabicParenR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мышление оценочное, рефлексивное, развивающееся путем наложения новой информации на жизненный личный опыт. ( Загашев И.О., Заир-Бек С.М.)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3068960" cy="30689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3488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768" y="260648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разработки: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и использование приемов технологии РКМЧП для осуществления смыслового чтения.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40" y="1678380"/>
            <a:ext cx="90730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разработки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урок, на котором обучающиеся сами будут выбирать приемы технологии РКМЧП и с их помощью осуществлять смысловое чтение.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2937157" cy="286674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829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вызова. </a:t>
            </a:r>
            <a:r>
              <a:rPr lang="ru-RU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этап.</a:t>
            </a:r>
          </a:p>
          <a:p>
            <a:pPr algn="ctr"/>
            <a:endParaRPr lang="ru-RU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Кластеры (автор Гудлат)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individually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Cluster.</a:t>
            </a:r>
            <a:endParaRPr lang="ru-RU" sz="2400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08" y="2852936"/>
            <a:ext cx="5688632" cy="35388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2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осмысления. Текстовый этап.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авторы Воган и Эстес, модификация Мередит и Стил)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«The Planet we live on» on the page 15 and Put a "V" in the fields in the tutorial if what you are reading matches what you know, Put " + ", if what you are reading is new to you, Put "-", if what you read contradicts what you already knew, Put"? ", if what you are reading is not clear or if you would like to learn more information on this issue.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537294"/>
              </p:ext>
            </p:extLst>
          </p:nvPr>
        </p:nvGraphicFramePr>
        <p:xfrm>
          <a:off x="1331640" y="3573016"/>
          <a:ext cx="6835002" cy="272865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97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400" dirty="0">
                          <a:effectLst/>
                        </a:rPr>
                        <a:t>V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400" dirty="0">
                          <a:effectLst/>
                        </a:rPr>
                        <a:t>+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2400" dirty="0"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000" dirty="0">
                          <a:effectLst/>
                        </a:rPr>
                        <a:t>The Earth is the fifth largest of the eight main planets in the solar system.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000" dirty="0">
                          <a:effectLst/>
                        </a:rPr>
                        <a:t>The word Earth came from the Anglo-Saxon word erda which means ground or land.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000" dirty="0">
                          <a:effectLst/>
                        </a:rPr>
                        <a:t>Only 1 % of this water is drinkable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000" dirty="0">
                          <a:effectLst/>
                        </a:rPr>
                        <a:t>Earth Day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44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6328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рефлексии. </a:t>
            </a:r>
            <a:r>
              <a:rPr lang="ru-RU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</a:t>
            </a:r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этап. </a:t>
            </a:r>
          </a:p>
          <a:p>
            <a:endParaRPr lang="ru-RU" dirty="0"/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Кластеры ( автор Гудлат)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349641" cy="3770487"/>
          </a:xfrm>
          <a:prstGeom prst="rect">
            <a:avLst/>
          </a:prstGeom>
          <a:noFill/>
          <a:ln w="9525">
            <a:solidFill>
              <a:srgbClr val="BE412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58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248" y="26064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ограничения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28" y="2708920"/>
            <a:ext cx="3356992" cy="335699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1066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04784"/>
            <a:ext cx="90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228184" cy="328923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14992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Использования приемов технологии РКМЧП для осуществления  смыслового чтения на уроках английского языка в основной школе.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приемов технологии РКМЧП для осуществления  смыслового чтения на уроках английского языка в основной школе.</dc:title>
  <dc:creator>HP</dc:creator>
  <cp:lastModifiedBy>Силай</cp:lastModifiedBy>
  <cp:revision>10</cp:revision>
  <dcterms:created xsi:type="dcterms:W3CDTF">2021-05-23T13:36:13Z</dcterms:created>
  <dcterms:modified xsi:type="dcterms:W3CDTF">2022-04-27T06:38:53Z</dcterms:modified>
</cp:coreProperties>
</file>