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64" r:id="rId4"/>
    <p:sldId id="266" r:id="rId5"/>
    <p:sldId id="267" r:id="rId6"/>
    <p:sldId id="268" r:id="rId7"/>
    <p:sldId id="260" r:id="rId8"/>
    <p:sldId id="269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6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7232"/>
            <a:ext cx="6984776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25.08.2019</a:t>
            </a:fld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85698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934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85698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88934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26642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Понятие функциональной грамотности 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и </a:t>
            </a:r>
            <a:r>
              <a:rPr lang="ru-RU" dirty="0">
                <a:solidFill>
                  <a:schemeClr val="accent1"/>
                </a:solidFill>
              </a:rPr>
              <a:t>механизмы её развития 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у школьников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77072"/>
            <a:ext cx="8893496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Меркулова А.И.</a:t>
            </a:r>
          </a:p>
          <a:p>
            <a:pPr marL="0" indent="0">
              <a:buNone/>
            </a:pPr>
            <a:r>
              <a:rPr lang="ru-RU" sz="2000" dirty="0" smtClean="0"/>
              <a:t>Руководитель РМО учителей ИЯ</a:t>
            </a:r>
          </a:p>
          <a:p>
            <a:pPr marL="0" indent="0">
              <a:buNone/>
            </a:pPr>
            <a:r>
              <a:rPr lang="ru-RU" sz="2000" dirty="0" smtClean="0"/>
              <a:t>Железнодорожного района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Функциональная грамотность</a:t>
            </a:r>
            <a:r>
              <a:rPr lang="ru-RU" sz="4000" dirty="0"/>
              <a:t> </a:t>
            </a:r>
            <a:endParaRPr lang="ru-RU" sz="4000" dirty="0"/>
          </a:p>
          <a:p>
            <a:pPr marL="0" indent="0">
              <a:buNone/>
            </a:pPr>
            <a:r>
              <a:rPr lang="ru-RU" dirty="0" smtClean="0"/>
              <a:t>выступает </a:t>
            </a:r>
            <a:r>
              <a:rPr lang="ru-RU" dirty="0"/>
              <a:t>как способ социальной ориентации личности, интегрирующий связь </a:t>
            </a:r>
            <a:r>
              <a:rPr lang="ru-RU" dirty="0" smtClean="0"/>
              <a:t>образования </a:t>
            </a:r>
            <a:r>
              <a:rPr lang="ru-RU" dirty="0"/>
              <a:t>с многоплановой человеческой деятельностью. </a:t>
            </a:r>
            <a:endParaRPr lang="ru-RU" dirty="0"/>
          </a:p>
        </p:txBody>
      </p:sp>
      <p:pic>
        <p:nvPicPr>
          <p:cNvPr id="4" name="Picture 2" descr="https://sleepural.ru/upload/iblock/b1d/consumer_psychology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431832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0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584176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/>
              </a:rPr>
              <a:t>Функционально грамотная личность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самостоятельный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познающий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умеющий жить среди людей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051720" y="1484784"/>
            <a:ext cx="100811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635896" y="1412776"/>
            <a:ext cx="1080120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940152" y="1484784"/>
            <a:ext cx="1224136" cy="309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5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>Международные </a:t>
            </a:r>
            <a:r>
              <a:rPr lang="ru-RU" b="1" dirty="0">
                <a:effectLst/>
              </a:rPr>
              <a:t>оценочные исследования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1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893496" cy="47525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Programme </a:t>
            </a:r>
            <a:r>
              <a:rPr lang="en-US" dirty="0"/>
              <a:t>for International Student Assessment – </a:t>
            </a:r>
            <a:r>
              <a:rPr lang="en-US" dirty="0" smtClean="0"/>
              <a:t>PISA</a:t>
            </a:r>
            <a:r>
              <a:rPr lang="ru-RU" dirty="0" smtClean="0"/>
              <a:t>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Trends </a:t>
            </a:r>
            <a:r>
              <a:rPr lang="en-US" dirty="0"/>
              <a:t>in Mathematics and Science Study – TIMSS</a:t>
            </a:r>
          </a:p>
          <a:p>
            <a:pPr marL="0" indent="0">
              <a:buNone/>
            </a:pPr>
            <a:r>
              <a:rPr lang="en-US" dirty="0" smtClean="0"/>
              <a:t>Progress </a:t>
            </a:r>
            <a:r>
              <a:rPr lang="en-US" dirty="0"/>
              <a:t>in International Reading Literacy Study - PIRLS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25144"/>
            <a:ext cx="1849388" cy="1374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371665"/>
            <a:ext cx="2834234" cy="1728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643" y="4005065"/>
            <a:ext cx="3634358" cy="11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Факторы, влияющие на развитие функциональной грамотности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605464" cy="46805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Содержание образования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Формы и методы</a:t>
            </a:r>
          </a:p>
          <a:p>
            <a:pPr marL="514350" indent="-514350">
              <a:buAutoNum type="arabicPeriod"/>
            </a:pPr>
            <a:r>
              <a:rPr lang="ru-RU" dirty="0" smtClean="0"/>
              <a:t>Диагностика и оценка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Программы доп. образования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Модель управления школой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Образовательная среда</a:t>
            </a:r>
          </a:p>
          <a:p>
            <a:pPr marL="514350" indent="-514350">
              <a:buAutoNum type="arabicPeriod"/>
            </a:pPr>
            <a:r>
              <a:rPr lang="ru-RU" dirty="0" smtClean="0"/>
              <a:t>Роль родителей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74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2241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</a:rPr>
              <a:t>Ключевые компетенции</a:t>
            </a:r>
            <a:endParaRPr lang="ru-RU" sz="40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Управленческие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Информационные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Коммуникативные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Социальные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Личностные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Гражданские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Технологические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5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0801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</a:rPr>
              <a:t>Предметные компетенции</a:t>
            </a:r>
            <a:endParaRPr lang="ru-RU" sz="4000" b="1" dirty="0"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                     </a:t>
            </a:r>
            <a:r>
              <a:rPr lang="ru-RU" sz="6000" dirty="0" err="1" smtClean="0"/>
              <a:t>ЗУНы</a:t>
            </a:r>
            <a:endParaRPr lang="ru-RU" sz="6000" dirty="0" smtClean="0"/>
          </a:p>
          <a:p>
            <a:pPr marL="0" indent="0">
              <a:buNone/>
            </a:pPr>
            <a:endParaRPr lang="ru-RU" sz="6000" dirty="0"/>
          </a:p>
          <a:p>
            <a:pPr marL="0" indent="0">
              <a:buNone/>
            </a:pP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564904"/>
            <a:ext cx="5842409" cy="32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591" y="1412776"/>
            <a:ext cx="2846809" cy="370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272877dda55cbe132d33c37533941cf5c1559c9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123</Words>
  <Application>Microsoft Office PowerPoint</Application>
  <PresentationFormat>Экран (4:3)</PresentationFormat>
  <Paragraphs>43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Тема Office</vt:lpstr>
      <vt:lpstr>Понятие функциональной грамотности  и механизмы её развития  у школьников</vt:lpstr>
      <vt:lpstr>Презентация PowerPoint</vt:lpstr>
      <vt:lpstr>Функционально грамотная личность</vt:lpstr>
      <vt:lpstr>  Международные оценочные исследования   </vt:lpstr>
      <vt:lpstr>Факторы, влияющие на развитие функциональной грамотности</vt:lpstr>
      <vt:lpstr>Ключевые компетенции</vt:lpstr>
      <vt:lpstr>Предметные компетенции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Открытая книга в библиотеке</dc:title>
  <dc:creator>obstinate</dc:creator>
  <dc:description>Шаблон презентации с сайта https://presentation-creation.ru/</dc:description>
  <cp:lastModifiedBy>merkulov.i03@gmail.com</cp:lastModifiedBy>
  <cp:revision>605</cp:revision>
  <dcterms:created xsi:type="dcterms:W3CDTF">2018-02-25T09:09:03Z</dcterms:created>
  <dcterms:modified xsi:type="dcterms:W3CDTF">2019-08-25T14:38:50Z</dcterms:modified>
</cp:coreProperties>
</file>