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69" r:id="rId4"/>
    <p:sldId id="270" r:id="rId5"/>
    <p:sldId id="265" r:id="rId6"/>
    <p:sldId id="259" r:id="rId7"/>
    <p:sldId id="271" r:id="rId8"/>
    <p:sldId id="272" r:id="rId9"/>
    <p:sldId id="261" r:id="rId10"/>
    <p:sldId id="268" r:id="rId11"/>
    <p:sldId id="276" r:id="rId12"/>
    <p:sldId id="273" r:id="rId13"/>
    <p:sldId id="26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E8F9-EFF6-44A5-8EC6-BA370934C6B7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41EF-4F84-4EA0-9C52-4D829D957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32440930ec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Косил батька, косил я, нас косило двое.</a:t>
            </a:r>
            <a:endParaRPr lang="ru-RU" dirty="0"/>
          </a:p>
        </p:txBody>
      </p:sp>
      <p:pic>
        <p:nvPicPr>
          <p:cNvPr id="5" name="Содержимое 4" descr="otkrytka_samokhvalov_anna_karenina_1954_chisty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577f7836210dee87941ff3cd2536532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1643050"/>
            <a:ext cx="4543428" cy="45005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Дрегун</a:t>
            </a:r>
            <a:r>
              <a:rPr lang="ru-RU" sz="3600" dirty="0" smtClean="0"/>
              <a:t> дома</a:t>
            </a:r>
            <a:r>
              <a:rPr lang="ru-RU" sz="3600" dirty="0" smtClean="0"/>
              <a:t>, </a:t>
            </a:r>
            <a:r>
              <a:rPr lang="ru-RU" sz="3600" dirty="0" err="1" smtClean="0"/>
              <a:t>дрегун</a:t>
            </a:r>
            <a:r>
              <a:rPr lang="ru-RU" sz="3600" dirty="0" smtClean="0"/>
              <a:t> </a:t>
            </a:r>
            <a:r>
              <a:rPr lang="ru-RU" sz="3600" dirty="0" smtClean="0"/>
              <a:t>дома</a:t>
            </a:r>
            <a:r>
              <a:rPr lang="ru-RU" sz="3600" dirty="0" smtClean="0"/>
              <a:t>, </a:t>
            </a:r>
            <a:r>
              <a:rPr lang="ru-RU" sz="3600" dirty="0" err="1" smtClean="0"/>
              <a:t>дрегун</a:t>
            </a:r>
            <a:r>
              <a:rPr lang="ru-RU" sz="3600" dirty="0" smtClean="0"/>
              <a:t> </a:t>
            </a:r>
            <a:r>
              <a:rPr lang="ru-RU" sz="3600" dirty="0" smtClean="0"/>
              <a:t>дома не живет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DxpNuooau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43577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Кони вы </a:t>
            </a:r>
            <a:r>
              <a:rPr lang="ru-RU" dirty="0" err="1" smtClean="0"/>
              <a:t>кони,лошади</a:t>
            </a:r>
            <a:r>
              <a:rPr lang="ru-RU" dirty="0" smtClean="0"/>
              <a:t> </a:t>
            </a:r>
            <a:r>
              <a:rPr lang="ru-RU" dirty="0" err="1" smtClean="0"/>
              <a:t>казенны</a:t>
            </a:r>
            <a:endParaRPr lang="ru-RU" dirty="0" smtClean="0"/>
          </a:p>
          <a:p>
            <a:r>
              <a:rPr lang="ru-RU" dirty="0" err="1" smtClean="0"/>
              <a:t>Дрегун</a:t>
            </a:r>
            <a:r>
              <a:rPr lang="ru-RU" dirty="0" smtClean="0"/>
              <a:t> </a:t>
            </a:r>
            <a:r>
              <a:rPr lang="ru-RU" dirty="0" err="1" smtClean="0"/>
              <a:t>дома,дрегун</a:t>
            </a:r>
            <a:r>
              <a:rPr lang="ru-RU" dirty="0" smtClean="0"/>
              <a:t> </a:t>
            </a:r>
            <a:r>
              <a:rPr lang="ru-RU" dirty="0" err="1" smtClean="0"/>
              <a:t>дома,дрегун</a:t>
            </a:r>
            <a:r>
              <a:rPr lang="ru-RU" dirty="0" smtClean="0"/>
              <a:t> дома не живет</a:t>
            </a:r>
          </a:p>
          <a:p>
            <a:r>
              <a:rPr lang="ru-RU" dirty="0" smtClean="0"/>
              <a:t>Отдадим вас кони казакам на дружбу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 ЖИЛА ЧАЧЁТКА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ВОТ КАК ЖИЛА ЧАЧЁТКА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как жила </a:t>
            </a:r>
            <a:r>
              <a:rPr lang="ru-RU" dirty="0" err="1" smtClean="0"/>
              <a:t>чачётка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как жила лебёдка на боярском дворе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зажила </a:t>
            </a:r>
            <a:r>
              <a:rPr lang="ru-RU" dirty="0" err="1" smtClean="0"/>
              <a:t>чачётка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зажила лебёдка</a:t>
            </a:r>
            <a:br>
              <a:rPr lang="ru-RU" dirty="0" smtClean="0"/>
            </a:br>
            <a:r>
              <a:rPr lang="ru-RU" dirty="0" smtClean="0"/>
              <a:t>Себе семь дочерей</a:t>
            </a:r>
            <a:br>
              <a:rPr lang="ru-RU" dirty="0" smtClean="0"/>
            </a:br>
            <a:r>
              <a:rPr lang="ru-RU" dirty="0" smtClean="0"/>
              <a:t>И Дарью и Марью</a:t>
            </a:r>
            <a:br>
              <a:rPr lang="ru-RU" dirty="0" smtClean="0"/>
            </a:br>
            <a:r>
              <a:rPr lang="ru-RU" dirty="0" smtClean="0"/>
              <a:t>Федору, </a:t>
            </a:r>
            <a:r>
              <a:rPr lang="ru-RU" dirty="0" err="1" smtClean="0"/>
              <a:t>Минадору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Ниуниду</a:t>
            </a:r>
            <a:r>
              <a:rPr lang="ru-RU" dirty="0" smtClean="0"/>
              <a:t>, Степаниду</a:t>
            </a:r>
            <a:br>
              <a:rPr lang="ru-RU" dirty="0" smtClean="0"/>
            </a:br>
            <a:r>
              <a:rPr lang="ru-RU" dirty="0" smtClean="0"/>
              <a:t>А седьмую Катерину</a:t>
            </a:r>
            <a:br>
              <a:rPr lang="ru-RU" dirty="0" smtClean="0"/>
            </a:br>
            <a:r>
              <a:rPr lang="ru-RU" dirty="0" smtClean="0"/>
              <a:t>Душу Катеньку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зажила </a:t>
            </a:r>
            <a:r>
              <a:rPr lang="ru-RU" dirty="0" err="1" smtClean="0"/>
              <a:t>чачётка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зажила лебёдка</a:t>
            </a:r>
            <a:br>
              <a:rPr lang="ru-RU" dirty="0" smtClean="0"/>
            </a:br>
            <a:r>
              <a:rPr lang="ru-RU" dirty="0" smtClean="0"/>
              <a:t>Себе семь зятьёв:</a:t>
            </a:r>
            <a:br>
              <a:rPr lang="ru-RU" dirty="0" smtClean="0"/>
            </a:br>
            <a:r>
              <a:rPr lang="ru-RU" dirty="0" smtClean="0"/>
              <a:t>Ивана, Романа</a:t>
            </a:r>
            <a:br>
              <a:rPr lang="ru-RU" dirty="0" smtClean="0"/>
            </a:br>
            <a:r>
              <a:rPr lang="ru-RU" dirty="0" smtClean="0"/>
              <a:t>Ерофея, Дорофея,</a:t>
            </a:r>
            <a:br>
              <a:rPr lang="ru-RU" dirty="0" smtClean="0"/>
            </a:br>
            <a:r>
              <a:rPr lang="ru-RU" dirty="0" err="1" smtClean="0"/>
              <a:t>Астигнея</a:t>
            </a:r>
            <a:r>
              <a:rPr lang="ru-RU" dirty="0" smtClean="0"/>
              <a:t>, Тимофея</a:t>
            </a:r>
            <a:br>
              <a:rPr lang="ru-RU" dirty="0" smtClean="0"/>
            </a:br>
            <a:r>
              <a:rPr lang="ru-RU" dirty="0" smtClean="0"/>
              <a:t>А седьмого Алексея,</a:t>
            </a:r>
            <a:br>
              <a:rPr lang="ru-RU" dirty="0" smtClean="0"/>
            </a:br>
            <a:r>
              <a:rPr lang="ru-RU" dirty="0" smtClean="0"/>
              <a:t>Душу </a:t>
            </a:r>
            <a:r>
              <a:rPr lang="ru-RU" dirty="0" err="1" smtClean="0"/>
              <a:t>Алешеньку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зажила </a:t>
            </a:r>
            <a:r>
              <a:rPr lang="ru-RU" dirty="0" err="1" smtClean="0"/>
              <a:t>чачётка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зажила лебедка</a:t>
            </a:r>
            <a:br>
              <a:rPr lang="ru-RU" dirty="0" smtClean="0"/>
            </a:br>
            <a:r>
              <a:rPr lang="ru-RU" dirty="0" smtClean="0"/>
              <a:t>Себе двадцать внуков:</a:t>
            </a:r>
            <a:br>
              <a:rPr lang="ru-RU" dirty="0" smtClean="0"/>
            </a:br>
            <a:r>
              <a:rPr lang="ru-RU" dirty="0" smtClean="0"/>
              <a:t>Два </a:t>
            </a:r>
            <a:r>
              <a:rPr lang="ru-RU" dirty="0" err="1" smtClean="0"/>
              <a:t>сижня</a:t>
            </a:r>
            <a:r>
              <a:rPr lang="ru-RU" dirty="0" smtClean="0"/>
              <a:t>, </a:t>
            </a:r>
            <a:r>
              <a:rPr lang="ru-RU" dirty="0" err="1" smtClean="0"/>
              <a:t>два</a:t>
            </a:r>
            <a:r>
              <a:rPr lang="ru-RU" dirty="0" smtClean="0"/>
              <a:t> лежня</a:t>
            </a:r>
            <a:br>
              <a:rPr lang="ru-RU" dirty="0" smtClean="0"/>
            </a:br>
            <a:r>
              <a:rPr lang="ru-RU" dirty="0" smtClean="0"/>
              <a:t>Два поползня</a:t>
            </a:r>
            <a:br>
              <a:rPr lang="ru-RU" dirty="0" smtClean="0"/>
            </a:br>
            <a:r>
              <a:rPr lang="ru-RU" dirty="0" smtClean="0"/>
              <a:t>Два на лавочке лежат</a:t>
            </a:r>
            <a:br>
              <a:rPr lang="ru-RU" dirty="0" smtClean="0"/>
            </a:br>
            <a:r>
              <a:rPr lang="ru-RU" dirty="0" smtClean="0"/>
              <a:t>Два в училище </a:t>
            </a:r>
            <a:r>
              <a:rPr lang="ru-RU" dirty="0" err="1" smtClean="0"/>
              <a:t>бежат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Две </a:t>
            </a:r>
            <a:r>
              <a:rPr lang="ru-RU" dirty="0" err="1" smtClean="0"/>
              <a:t>Ульки</a:t>
            </a:r>
            <a:r>
              <a:rPr lang="ru-RU" dirty="0" smtClean="0"/>
              <a:t> в люльке качаются</a:t>
            </a:r>
            <a:br>
              <a:rPr lang="ru-RU" dirty="0" smtClean="0"/>
            </a:br>
            <a:r>
              <a:rPr lang="ru-RU" dirty="0" smtClean="0"/>
              <a:t>Две Аленки в пеленке свиваются</a:t>
            </a:r>
            <a:br>
              <a:rPr lang="ru-RU" dirty="0" smtClean="0"/>
            </a:br>
            <a:r>
              <a:rPr lang="ru-RU" dirty="0" smtClean="0"/>
              <a:t>Две Наташки коло чашки усмехаются</a:t>
            </a:r>
            <a:br>
              <a:rPr lang="ru-RU" dirty="0" smtClean="0"/>
            </a:br>
            <a:r>
              <a:rPr lang="ru-RU" dirty="0" smtClean="0"/>
              <a:t>Две </a:t>
            </a:r>
            <a:r>
              <a:rPr lang="ru-RU" dirty="0" err="1" smtClean="0"/>
              <a:t>Варушки</a:t>
            </a:r>
            <a:r>
              <a:rPr lang="ru-RU" dirty="0" smtClean="0"/>
              <a:t> на краюшке </a:t>
            </a:r>
            <a:r>
              <a:rPr lang="ru-RU" dirty="0" err="1" smtClean="0"/>
              <a:t>сподвигаются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столе стоит сметана,</a:t>
            </a:r>
            <a:br>
              <a:rPr lang="ru-RU" dirty="0" smtClean="0"/>
            </a:br>
            <a:r>
              <a:rPr lang="ru-RU" dirty="0" smtClean="0"/>
              <a:t>А в сметане два Степана</a:t>
            </a:r>
            <a:br>
              <a:rPr lang="ru-RU" dirty="0" smtClean="0"/>
            </a:br>
            <a:r>
              <a:rPr lang="ru-RU" dirty="0" smtClean="0"/>
              <a:t>Объедаются.</a:t>
            </a:r>
          </a:p>
          <a:p>
            <a:endParaRPr lang="ru-RU" dirty="0"/>
          </a:p>
        </p:txBody>
      </p:sp>
      <p:pic>
        <p:nvPicPr>
          <p:cNvPr id="5" name="Содержимое 4" descr="c5a776a07534b9cca6fc4403831cff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02157"/>
            <a:ext cx="4038600" cy="25220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 </a:t>
            </a:r>
            <a:r>
              <a:rPr lang="ru-RU" dirty="0" err="1" smtClean="0"/>
              <a:t>чай,ты</a:t>
            </a:r>
            <a:r>
              <a:rPr lang="ru-RU" dirty="0" smtClean="0"/>
              <a:t> мой чай!</a:t>
            </a:r>
            <a:endParaRPr lang="ru-RU" dirty="0"/>
          </a:p>
        </p:txBody>
      </p:sp>
      <p:pic>
        <p:nvPicPr>
          <p:cNvPr id="5" name="Содержимое 4" descr="10372577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Щи, каша, лапша, простокваша, черемша.</a:t>
            </a:r>
            <a:br>
              <a:rPr lang="ru-RU" sz="3100" dirty="0" smtClean="0"/>
            </a:br>
            <a:r>
              <a:rPr lang="ru-RU" sz="3100" dirty="0" smtClean="0"/>
              <a:t>Шуба рвана, без кармана, без подбору сапоги.</a:t>
            </a:r>
            <a:endParaRPr lang="ru-RU" sz="3100" dirty="0"/>
          </a:p>
        </p:txBody>
      </p:sp>
      <p:pic>
        <p:nvPicPr>
          <p:cNvPr id="5" name="Содержимое 4" descr="post_5d9791cdba1e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500990" cy="50332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Давай-ка женушка домик заводить</a:t>
            </a:r>
            <a:br>
              <a:rPr lang="ru-RU" dirty="0" smtClean="0"/>
            </a:br>
            <a:r>
              <a:rPr lang="ru-RU" dirty="0" smtClean="0"/>
              <a:t>Поедем- </a:t>
            </a:r>
            <a:r>
              <a:rPr lang="ru-RU" dirty="0" err="1" smtClean="0"/>
              <a:t>ка</a:t>
            </a:r>
            <a:r>
              <a:rPr lang="ru-RU" dirty="0" smtClean="0"/>
              <a:t> женушка в торги на базар</a:t>
            </a:r>
            <a:br>
              <a:rPr lang="ru-RU" dirty="0" smtClean="0"/>
            </a:br>
            <a:r>
              <a:rPr lang="ru-RU" dirty="0" smtClean="0"/>
              <a:t>Купим- </a:t>
            </a:r>
            <a:r>
              <a:rPr lang="ru-RU" dirty="0" err="1" smtClean="0"/>
              <a:t>ка</a:t>
            </a:r>
            <a:r>
              <a:rPr lang="ru-RU" dirty="0" smtClean="0"/>
              <a:t> женушка себе</a:t>
            </a:r>
            <a:br>
              <a:rPr lang="ru-RU" dirty="0" smtClean="0"/>
            </a:br>
            <a:r>
              <a:rPr lang="ru-RU" dirty="0" smtClean="0"/>
              <a:t>КУРОЧКУ</a:t>
            </a:r>
            <a:br>
              <a:rPr lang="ru-RU" dirty="0" smtClean="0"/>
            </a:br>
            <a:r>
              <a:rPr lang="ru-RU" dirty="0" smtClean="0"/>
              <a:t>Курочка </a:t>
            </a:r>
            <a:r>
              <a:rPr lang="ru-RU" dirty="0" err="1" smtClean="0"/>
              <a:t>счерна-пестра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сеначкам</a:t>
            </a:r>
            <a:r>
              <a:rPr lang="ru-RU" dirty="0" smtClean="0"/>
              <a:t> ходила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Купим-ка</a:t>
            </a:r>
            <a:r>
              <a:rPr lang="ru-RU" dirty="0" smtClean="0"/>
              <a:t> женушка себе</a:t>
            </a:r>
            <a:br>
              <a:rPr lang="ru-RU" dirty="0" smtClean="0"/>
            </a:br>
            <a:r>
              <a:rPr lang="ru-RU" dirty="0" smtClean="0"/>
              <a:t>УТОЧКУ</a:t>
            </a:r>
            <a:br>
              <a:rPr lang="ru-RU" dirty="0" smtClean="0"/>
            </a:br>
            <a:r>
              <a:rPr lang="ru-RU" dirty="0" smtClean="0"/>
              <a:t>Уточка с носка плоска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Купим-ка</a:t>
            </a:r>
            <a:r>
              <a:rPr lang="ru-RU" dirty="0" smtClean="0"/>
              <a:t> женушка себе</a:t>
            </a:r>
            <a:br>
              <a:rPr lang="ru-RU" dirty="0" smtClean="0"/>
            </a:br>
            <a:r>
              <a:rPr lang="ru-RU" dirty="0" smtClean="0"/>
              <a:t>БАРАШКА</a:t>
            </a:r>
            <a:br>
              <a:rPr lang="ru-RU" dirty="0" smtClean="0"/>
            </a:br>
            <a:r>
              <a:rPr lang="ru-RU" dirty="0" smtClean="0"/>
              <a:t>Барашек </a:t>
            </a:r>
            <a:r>
              <a:rPr lang="ru-RU" dirty="0" err="1" smtClean="0"/>
              <a:t>шадры-бодры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Купим- </a:t>
            </a:r>
            <a:r>
              <a:rPr lang="ru-RU" dirty="0" err="1" smtClean="0"/>
              <a:t>ка</a:t>
            </a:r>
            <a:r>
              <a:rPr lang="ru-RU" dirty="0" smtClean="0"/>
              <a:t> женушка себе</a:t>
            </a:r>
            <a:br>
              <a:rPr lang="ru-RU" dirty="0" smtClean="0"/>
            </a:br>
            <a:r>
              <a:rPr lang="ru-RU" dirty="0" smtClean="0"/>
              <a:t>КОЗЕЛКА</a:t>
            </a:r>
            <a:br>
              <a:rPr lang="ru-RU" dirty="0" smtClean="0"/>
            </a:br>
            <a:r>
              <a:rPr lang="ru-RU" dirty="0" err="1" smtClean="0"/>
              <a:t>Козелок-то</a:t>
            </a:r>
            <a:r>
              <a:rPr lang="ru-RU" dirty="0" smtClean="0"/>
              <a:t> </a:t>
            </a:r>
            <a:r>
              <a:rPr lang="ru-RU" dirty="0" err="1" smtClean="0"/>
              <a:t>чики-брики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Купим- </a:t>
            </a:r>
            <a:r>
              <a:rPr lang="ru-RU" dirty="0" err="1" smtClean="0"/>
              <a:t>ка</a:t>
            </a:r>
            <a:r>
              <a:rPr lang="ru-RU" dirty="0" smtClean="0"/>
              <a:t> женушка себе</a:t>
            </a:r>
            <a:br>
              <a:rPr lang="ru-RU" dirty="0" smtClean="0"/>
            </a:br>
            <a:r>
              <a:rPr lang="ru-RU" dirty="0" smtClean="0"/>
              <a:t>КОРОВЕНКУ</a:t>
            </a:r>
            <a:br>
              <a:rPr lang="ru-RU" dirty="0" smtClean="0"/>
            </a:br>
            <a:r>
              <a:rPr lang="ru-RU" dirty="0" err="1" smtClean="0"/>
              <a:t>Коровка-от</a:t>
            </a:r>
            <a:r>
              <a:rPr lang="ru-RU" dirty="0" smtClean="0"/>
              <a:t> </a:t>
            </a:r>
            <a:r>
              <a:rPr lang="ru-RU" dirty="0" err="1" smtClean="0"/>
              <a:t>тпруки-муки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Купим- </a:t>
            </a:r>
            <a:r>
              <a:rPr lang="ru-RU" dirty="0" err="1" smtClean="0"/>
              <a:t>ка</a:t>
            </a:r>
            <a:r>
              <a:rPr lang="ru-RU" dirty="0" smtClean="0"/>
              <a:t> женушка себе</a:t>
            </a:r>
            <a:br>
              <a:rPr lang="ru-RU" dirty="0" smtClean="0"/>
            </a:br>
            <a:r>
              <a:rPr lang="ru-RU" dirty="0" smtClean="0"/>
              <a:t>ЛОШАДЕНКУ</a:t>
            </a:r>
            <a:br>
              <a:rPr lang="ru-RU" dirty="0" smtClean="0"/>
            </a:br>
            <a:r>
              <a:rPr lang="ru-RU" dirty="0" smtClean="0"/>
              <a:t>Лошадка </a:t>
            </a:r>
            <a:r>
              <a:rPr lang="ru-RU" dirty="0" err="1" smtClean="0"/>
              <a:t>го-го-го-го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Купим- </a:t>
            </a:r>
            <a:r>
              <a:rPr lang="ru-RU" dirty="0" err="1" smtClean="0"/>
              <a:t>ка</a:t>
            </a:r>
            <a:r>
              <a:rPr lang="ru-RU" dirty="0" smtClean="0"/>
              <a:t> женушка себе</a:t>
            </a:r>
            <a:br>
              <a:rPr lang="ru-RU" dirty="0" smtClean="0"/>
            </a:br>
            <a:r>
              <a:rPr lang="ru-RU" dirty="0" smtClean="0"/>
              <a:t>СВИНОЧКУ</a:t>
            </a:r>
            <a:br>
              <a:rPr lang="ru-RU" dirty="0" smtClean="0"/>
            </a:br>
            <a:r>
              <a:rPr lang="ru-RU" dirty="0" err="1" smtClean="0"/>
              <a:t>Свиночка</a:t>
            </a:r>
            <a:r>
              <a:rPr lang="ru-RU" dirty="0" smtClean="0"/>
              <a:t> </a:t>
            </a:r>
            <a:r>
              <a:rPr lang="ru-RU" dirty="0" err="1" smtClean="0"/>
              <a:t>чахИ-ряхИ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ЛАДЫ_БУРЫ ЛАДЫ Я</a:t>
            </a:r>
            <a:br>
              <a:rPr lang="ru-RU" sz="3200" dirty="0" smtClean="0"/>
            </a:br>
            <a:r>
              <a:rPr lang="ru-RU" sz="3200" dirty="0" smtClean="0"/>
              <a:t>ЧЕРЫ_ЕРЫ СОЛОВЬЯ</a:t>
            </a:r>
            <a:br>
              <a:rPr lang="ru-RU" sz="3200" dirty="0" smtClean="0"/>
            </a:br>
            <a:r>
              <a:rPr lang="ru-RU" sz="3200" dirty="0" smtClean="0"/>
              <a:t>ТЮТИ_СТЮТИ СТЮТИ 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Ехал Ванька со Дубовки-2р</a:t>
            </a:r>
            <a:br>
              <a:rPr lang="ru-RU" dirty="0" smtClean="0"/>
            </a:br>
            <a:r>
              <a:rPr lang="ru-RU" dirty="0" smtClean="0"/>
              <a:t>На трехногой кобыленке-2р</a:t>
            </a:r>
            <a:br>
              <a:rPr lang="ru-RU" dirty="0" smtClean="0"/>
            </a:br>
            <a:r>
              <a:rPr lang="ru-RU" dirty="0" smtClean="0"/>
              <a:t>На соломенной повозенке-2р</a:t>
            </a:r>
            <a:br>
              <a:rPr lang="ru-RU" dirty="0" smtClean="0"/>
            </a:br>
            <a:r>
              <a:rPr lang="ru-RU" dirty="0" smtClean="0"/>
              <a:t>Посадил Настю во задочек-2р</a:t>
            </a:r>
            <a:br>
              <a:rPr lang="ru-RU" dirty="0" smtClean="0"/>
            </a:br>
            <a:r>
              <a:rPr lang="ru-RU" dirty="0" smtClean="0"/>
              <a:t>Да сидишь Настя не качайся-2р</a:t>
            </a:r>
            <a:br>
              <a:rPr lang="ru-RU" dirty="0" smtClean="0"/>
            </a:br>
            <a:r>
              <a:rPr lang="ru-RU" dirty="0" smtClean="0"/>
              <a:t>Ни в кого ж ты не влюбляйся-2р</a:t>
            </a:r>
            <a:br>
              <a:rPr lang="ru-RU" dirty="0" smtClean="0"/>
            </a:br>
            <a:r>
              <a:rPr lang="ru-RU" dirty="0" smtClean="0"/>
              <a:t>Взяла Настя и влюбилась-2р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возенке</a:t>
            </a:r>
            <a:r>
              <a:rPr lang="ru-RU" dirty="0" smtClean="0"/>
              <a:t> развалилась-2р</a:t>
            </a:r>
            <a:br>
              <a:rPr lang="ru-RU" dirty="0" smtClean="0"/>
            </a:br>
            <a:r>
              <a:rPr lang="ru-RU" dirty="0" smtClean="0"/>
              <a:t>ЛАДЫ_БУРЫ ЛАДЫ Я</a:t>
            </a:r>
            <a:br>
              <a:rPr lang="ru-RU" dirty="0" smtClean="0"/>
            </a:br>
            <a:r>
              <a:rPr lang="ru-RU" dirty="0" smtClean="0"/>
              <a:t>ЧЕРЫ_ЕРЫ СОЛОВЬЯ</a:t>
            </a:r>
            <a:br>
              <a:rPr lang="ru-RU" dirty="0" smtClean="0"/>
            </a:br>
            <a:r>
              <a:rPr lang="ru-RU" dirty="0" smtClean="0"/>
              <a:t>ТЮТИ_СТЮТИ СТЮТИ Я</a:t>
            </a:r>
          </a:p>
          <a:p>
            <a:endParaRPr lang="ru-RU" dirty="0"/>
          </a:p>
        </p:txBody>
      </p:sp>
      <p:pic>
        <p:nvPicPr>
          <p:cNvPr id="5" name="Содержимое 4" descr="1643947536_21-damion-club-p-loshad-zapryazhennaya-v-telegu-zhivotnie-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87" y="2566396"/>
            <a:ext cx="3902825" cy="25935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Шургель</a:t>
            </a:r>
            <a:r>
              <a:rPr lang="ru-RU" sz="3200" dirty="0" smtClean="0"/>
              <a:t> -</a:t>
            </a:r>
            <a:r>
              <a:rPr lang="ru-RU" sz="3200" dirty="0" err="1" smtClean="0"/>
              <a:t>мургель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Шахтидра-лахтидра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Ливондра-ливон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Был(а) у бабки козел.</a:t>
            </a:r>
            <a:br>
              <a:rPr lang="ru-RU" dirty="0" smtClean="0"/>
            </a:br>
            <a:r>
              <a:rPr lang="ru-RU" dirty="0" err="1" smtClean="0"/>
              <a:t>Шургель</a:t>
            </a:r>
            <a:r>
              <a:rPr lang="ru-RU" dirty="0" smtClean="0"/>
              <a:t> -</a:t>
            </a:r>
            <a:r>
              <a:rPr lang="ru-RU" dirty="0" err="1" smtClean="0"/>
              <a:t>мургель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Шахтидра-лахтидра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Ливондра-ливон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Козле-о-о-ле-енька</a:t>
            </a:r>
            <a:r>
              <a:rPr lang="ru-RU" dirty="0" smtClean="0"/>
              <a:t> мой</a:t>
            </a:r>
            <a:br>
              <a:rPr lang="ru-RU" dirty="0" smtClean="0"/>
            </a:br>
            <a:r>
              <a:rPr lang="ru-RU" dirty="0" smtClean="0"/>
              <a:t>Пошла бабка в хлев</a:t>
            </a:r>
            <a:br>
              <a:rPr lang="ru-RU" dirty="0" smtClean="0"/>
            </a:br>
            <a:r>
              <a:rPr lang="ru-RU" dirty="0" smtClean="0"/>
              <a:t>Задала козлу сенца</a:t>
            </a:r>
            <a:br>
              <a:rPr lang="ru-RU" dirty="0" smtClean="0"/>
            </a:br>
            <a:r>
              <a:rPr lang="ru-RU" dirty="0" smtClean="0"/>
              <a:t>Пошла бабка в избу</a:t>
            </a:r>
            <a:br>
              <a:rPr lang="ru-RU" dirty="0" smtClean="0"/>
            </a:br>
            <a:r>
              <a:rPr lang="ru-RU" dirty="0" smtClean="0"/>
              <a:t>Затопила бабка печь</a:t>
            </a:r>
            <a:br>
              <a:rPr lang="ru-RU" dirty="0" smtClean="0"/>
            </a:br>
            <a:r>
              <a:rPr lang="ru-RU" dirty="0" smtClean="0"/>
              <a:t>Попила бабка чайку</a:t>
            </a:r>
          </a:p>
          <a:p>
            <a:endParaRPr lang="ru-RU" dirty="0"/>
          </a:p>
        </p:txBody>
      </p:sp>
      <p:pic>
        <p:nvPicPr>
          <p:cNvPr id="5" name="Содержимое 4" descr="2bbcf56ee193ae286df48e3d1f7f89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75259"/>
            <a:ext cx="4038600" cy="35758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Тыр</a:t>
            </a:r>
            <a:r>
              <a:rPr lang="ru-RU" b="1" dirty="0" smtClean="0"/>
              <a:t> </a:t>
            </a:r>
            <a:r>
              <a:rPr lang="ru-RU" b="1" dirty="0" err="1" smtClean="0"/>
              <a:t>тыр</a:t>
            </a:r>
            <a:r>
              <a:rPr lang="ru-RU" b="1" dirty="0" smtClean="0"/>
              <a:t> </a:t>
            </a:r>
            <a:r>
              <a:rPr lang="ru-RU" b="1" dirty="0" err="1" smtClean="0"/>
              <a:t>тырыры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Варварушки</a:t>
            </a:r>
            <a:r>
              <a:rPr lang="ru-RU" dirty="0" smtClean="0"/>
              <a:t> козел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27334329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3734606"/>
          </a:xfrm>
        </p:spPr>
      </p:pic>
      <p:pic>
        <p:nvPicPr>
          <p:cNvPr id="5" name="Содержимое 4" descr="8922a0a94deb964705bfbc50c46a44b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4252" y="1600200"/>
            <a:ext cx="344649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Тот раз</a:t>
            </a:r>
            <a:br>
              <a:rPr lang="ru-RU" sz="1600" b="1" dirty="0" smtClean="0"/>
            </a:br>
            <a:r>
              <a:rPr lang="ru-RU" sz="1600" b="1" dirty="0" err="1" smtClean="0"/>
              <a:t>подвильяс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подвильятельно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вильятелю</a:t>
            </a:r>
            <a:r>
              <a:rPr lang="ru-RU" sz="1600" b="1" dirty="0" smtClean="0"/>
              <a:t> дарю</a:t>
            </a:r>
            <a:br>
              <a:rPr lang="ru-RU" sz="1600" b="1" dirty="0" smtClean="0"/>
            </a:br>
            <a:r>
              <a:rPr lang="ru-RU" sz="1600" b="1" dirty="0" smtClean="0"/>
              <a:t>сам </a:t>
            </a:r>
            <a:r>
              <a:rPr lang="ru-RU" sz="1600" b="1" dirty="0" err="1" smtClean="0"/>
              <a:t>напереко-наискосо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наперекосо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сам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располи</a:t>
            </a:r>
            <a:r>
              <a:rPr lang="ru-RU" sz="1600" b="1" dirty="0" smtClean="0"/>
              <a:t> и дуй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1)Шли солдатики с походу,</a:t>
            </a:r>
            <a:br>
              <a:rPr lang="ru-RU" dirty="0" smtClean="0"/>
            </a:br>
            <a:r>
              <a:rPr lang="ru-RU" dirty="0" smtClean="0"/>
              <a:t>из походу</a:t>
            </a:r>
            <a:br>
              <a:rPr lang="ru-RU" dirty="0" smtClean="0"/>
            </a:br>
            <a:r>
              <a:rPr lang="ru-RU" b="1" dirty="0" smtClean="0"/>
              <a:t>Тот раз</a:t>
            </a:r>
            <a:br>
              <a:rPr lang="ru-RU" b="1" dirty="0" smtClean="0"/>
            </a:br>
            <a:r>
              <a:rPr lang="ru-RU" b="1" dirty="0" err="1" smtClean="0"/>
              <a:t>подвильяс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подвильятельно</a:t>
            </a:r>
            <a:r>
              <a:rPr lang="ru-RU" b="1" dirty="0" smtClean="0"/>
              <a:t> </a:t>
            </a:r>
            <a:r>
              <a:rPr lang="ru-RU" b="1" dirty="0" err="1" smtClean="0"/>
              <a:t>вильятелю</a:t>
            </a:r>
            <a:r>
              <a:rPr lang="ru-RU" b="1" dirty="0" smtClean="0"/>
              <a:t> дарю</a:t>
            </a:r>
            <a:br>
              <a:rPr lang="ru-RU" b="1" dirty="0" smtClean="0"/>
            </a:br>
            <a:r>
              <a:rPr lang="ru-RU" b="1" dirty="0" smtClean="0"/>
              <a:t>сам </a:t>
            </a:r>
            <a:r>
              <a:rPr lang="ru-RU" b="1" dirty="0" err="1" smtClean="0"/>
              <a:t>напереко-наискосо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наперекосо</a:t>
            </a:r>
            <a:r>
              <a:rPr lang="ru-RU" b="1" dirty="0" smtClean="0"/>
              <a:t> </a:t>
            </a:r>
            <a:r>
              <a:rPr lang="ru-RU" b="1" dirty="0" err="1" smtClean="0"/>
              <a:t>сам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располи</a:t>
            </a:r>
            <a:r>
              <a:rPr lang="ru-RU" b="1" dirty="0" smtClean="0"/>
              <a:t> и дуй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2)Они </a:t>
            </a:r>
            <a:r>
              <a:rPr lang="ru-RU" dirty="0" err="1" smtClean="0"/>
              <a:t>расклали</a:t>
            </a:r>
            <a:r>
              <a:rPr lang="ru-RU" dirty="0" smtClean="0"/>
              <a:t> огонь при дорожке</a:t>
            </a:r>
            <a:br>
              <a:rPr lang="ru-RU" dirty="0" smtClean="0"/>
            </a:br>
            <a:r>
              <a:rPr lang="ru-RU" dirty="0" smtClean="0"/>
              <a:t>при дорожке-3р</a:t>
            </a:r>
            <a:br>
              <a:rPr lang="ru-RU" dirty="0" smtClean="0"/>
            </a:br>
            <a:r>
              <a:rPr lang="ru-RU" dirty="0" smtClean="0"/>
              <a:t>3)Они стали кашу </a:t>
            </a:r>
            <a:r>
              <a:rPr lang="ru-RU" dirty="0" err="1" smtClean="0"/>
              <a:t>варить,кашу</a:t>
            </a:r>
            <a:r>
              <a:rPr lang="ru-RU" dirty="0" smtClean="0"/>
              <a:t> варить</a:t>
            </a:r>
            <a:br>
              <a:rPr lang="ru-RU" dirty="0" smtClean="0"/>
            </a:br>
            <a:r>
              <a:rPr lang="ru-RU" dirty="0" smtClean="0"/>
              <a:t>кашу варить-3р</a:t>
            </a:r>
            <a:br>
              <a:rPr lang="ru-RU" dirty="0" smtClean="0"/>
            </a:br>
            <a:r>
              <a:rPr lang="ru-RU" dirty="0" smtClean="0"/>
              <a:t>4)Они стали кашу студить .кашу студить</a:t>
            </a:r>
            <a:br>
              <a:rPr lang="ru-RU" dirty="0" smtClean="0"/>
            </a:br>
            <a:r>
              <a:rPr lang="ru-RU" dirty="0" smtClean="0"/>
              <a:t>кашу студить-3р</a:t>
            </a:r>
            <a:br>
              <a:rPr lang="ru-RU" dirty="0" smtClean="0"/>
            </a:br>
            <a:r>
              <a:rPr lang="ru-RU" dirty="0" smtClean="0"/>
              <a:t>5)Они стали кашу </a:t>
            </a:r>
            <a:r>
              <a:rPr lang="ru-RU" dirty="0" err="1" smtClean="0"/>
              <a:t>хлебать,кашу</a:t>
            </a:r>
            <a:r>
              <a:rPr lang="ru-RU" dirty="0" smtClean="0"/>
              <a:t> хлебать</a:t>
            </a:r>
            <a:br>
              <a:rPr lang="ru-RU" dirty="0" smtClean="0"/>
            </a:br>
            <a:r>
              <a:rPr lang="ru-RU" dirty="0" smtClean="0"/>
              <a:t>кашу хлебать-3р</a:t>
            </a:r>
            <a:endParaRPr lang="ru-RU" dirty="0"/>
          </a:p>
        </p:txBody>
      </p:sp>
      <p:pic>
        <p:nvPicPr>
          <p:cNvPr id="5" name="Содержимое 4" descr="при-петре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61994"/>
            <a:ext cx="4038600" cy="3602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Где-же</a:t>
            </a:r>
            <a:r>
              <a:rPr lang="ru-RU" dirty="0" smtClean="0"/>
              <a:t> ты был мой черный баран?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Где же ты был наш черный баран? (2 раза)</a:t>
            </a:r>
            <a:br>
              <a:rPr lang="ru-RU" dirty="0" smtClean="0"/>
            </a:br>
            <a:r>
              <a:rPr lang="ru-RU" dirty="0" smtClean="0"/>
              <a:t>На мельнице, на мельнице, </a:t>
            </a:r>
            <a:r>
              <a:rPr lang="ru-RU" b="1" dirty="0" smtClean="0"/>
              <a:t>мой милостивый пан (2 раза)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ты там видел черный баран?</a:t>
            </a:r>
            <a:br>
              <a:rPr lang="ru-RU" dirty="0" smtClean="0"/>
            </a:br>
            <a:r>
              <a:rPr lang="ru-RU" dirty="0" smtClean="0"/>
              <a:t>Мельника-бездельника, мой милостивый пан</a:t>
            </a:r>
            <a:br>
              <a:rPr lang="ru-RU" dirty="0" smtClean="0"/>
            </a:br>
            <a:r>
              <a:rPr lang="ru-RU" dirty="0" smtClean="0"/>
              <a:t>Что ты там делал черный баран?</a:t>
            </a:r>
            <a:br>
              <a:rPr lang="ru-RU" dirty="0" smtClean="0"/>
            </a:br>
            <a:r>
              <a:rPr lang="ru-RU" dirty="0" smtClean="0"/>
              <a:t>Муку молол, муку молол, мой милостивый пан!</a:t>
            </a:r>
            <a:br>
              <a:rPr lang="ru-RU" dirty="0" smtClean="0"/>
            </a:br>
            <a:r>
              <a:rPr lang="ru-RU" dirty="0" smtClean="0"/>
              <a:t>Чем же молол ты черный баран?</a:t>
            </a:r>
            <a:br>
              <a:rPr lang="ru-RU" dirty="0" smtClean="0"/>
            </a:br>
            <a:r>
              <a:rPr lang="ru-RU" dirty="0" smtClean="0"/>
              <a:t>Рожками ножками, милостивый пан!</a:t>
            </a:r>
            <a:br>
              <a:rPr lang="ru-RU" dirty="0" smtClean="0"/>
            </a:br>
            <a:r>
              <a:rPr lang="ru-RU" dirty="0" smtClean="0"/>
              <a:t>Чем тебя били черный баран?</a:t>
            </a:r>
            <a:br>
              <a:rPr lang="ru-RU" dirty="0" smtClean="0"/>
            </a:br>
            <a:r>
              <a:rPr lang="ru-RU" dirty="0" smtClean="0"/>
              <a:t>Палками скалками милостивый пан!</a:t>
            </a:r>
            <a:br>
              <a:rPr lang="ru-RU" dirty="0" smtClean="0"/>
            </a:br>
            <a:r>
              <a:rPr lang="ru-RU" dirty="0" smtClean="0"/>
              <a:t>Как же ты плакал черный баран?</a:t>
            </a:r>
            <a:br>
              <a:rPr lang="ru-RU" dirty="0" smtClean="0"/>
            </a:br>
            <a:r>
              <a:rPr lang="ru-RU" dirty="0" err="1" smtClean="0"/>
              <a:t>Бе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, мой милостивый пан!</a:t>
            </a:r>
          </a:p>
          <a:p>
            <a:endParaRPr lang="ru-RU" dirty="0"/>
          </a:p>
        </p:txBody>
      </p:sp>
      <p:pic>
        <p:nvPicPr>
          <p:cNvPr id="5" name="Содержимое 4" descr="1663055161_3-krasivosti-pro-p-chernie-barani-zhivotnie-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Наташа, </a:t>
            </a:r>
            <a:r>
              <a:rPr lang="ru-RU" dirty="0" err="1" smtClean="0"/>
              <a:t>Наталечек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Ой да ты Наташа, </a:t>
            </a:r>
            <a:r>
              <a:rPr lang="ru-RU" dirty="0" err="1" smtClean="0"/>
              <a:t>Наталечек</a:t>
            </a:r>
            <a:endParaRPr lang="ru-RU" dirty="0" smtClean="0"/>
          </a:p>
          <a:p>
            <a:r>
              <a:rPr lang="ru-RU" dirty="0" smtClean="0"/>
              <a:t>Ой да ты </a:t>
            </a:r>
            <a:r>
              <a:rPr lang="ru-RU" dirty="0" err="1" smtClean="0"/>
              <a:t>наташа</a:t>
            </a:r>
            <a:r>
              <a:rPr lang="ru-RU" dirty="0" smtClean="0"/>
              <a:t> алый </a:t>
            </a:r>
            <a:r>
              <a:rPr lang="ru-RU" dirty="0" err="1" smtClean="0"/>
              <a:t>цвет-и</a:t>
            </a:r>
            <a:r>
              <a:rPr lang="ru-RU" dirty="0" smtClean="0"/>
              <a:t> да</a:t>
            </a:r>
          </a:p>
          <a:p>
            <a:r>
              <a:rPr lang="ru-RU" dirty="0" smtClean="0"/>
              <a:t>Ты (</a:t>
            </a:r>
            <a:r>
              <a:rPr lang="ru-RU" dirty="0" err="1" smtClean="0"/>
              <a:t>варва</a:t>
            </a:r>
            <a:r>
              <a:rPr lang="ru-RU" dirty="0" smtClean="0"/>
              <a:t>) </a:t>
            </a:r>
            <a:r>
              <a:rPr lang="ru-RU" dirty="0" err="1" smtClean="0"/>
              <a:t>Ната</a:t>
            </a:r>
            <a:r>
              <a:rPr lang="ru-RU" dirty="0" smtClean="0"/>
              <a:t> </a:t>
            </a:r>
            <a:r>
              <a:rPr lang="ru-RU" dirty="0" err="1" smtClean="0"/>
              <a:t>варваша</a:t>
            </a:r>
            <a:endParaRPr lang="ru-RU" dirty="0" smtClean="0"/>
          </a:p>
          <a:p>
            <a:r>
              <a:rPr lang="ru-RU" dirty="0" smtClean="0"/>
              <a:t> На (</a:t>
            </a:r>
            <a:r>
              <a:rPr lang="ru-RU" dirty="0" err="1" smtClean="0"/>
              <a:t>варва</a:t>
            </a:r>
            <a:r>
              <a:rPr lang="ru-RU" dirty="0" smtClean="0"/>
              <a:t>) тале (</a:t>
            </a:r>
            <a:r>
              <a:rPr lang="ru-RU" dirty="0" err="1" smtClean="0"/>
              <a:t>ворво</a:t>
            </a:r>
            <a:r>
              <a:rPr lang="ru-RU" dirty="0" smtClean="0"/>
              <a:t>)чек </a:t>
            </a:r>
          </a:p>
          <a:p>
            <a:r>
              <a:rPr lang="ru-RU" dirty="0" smtClean="0"/>
              <a:t>Ты (</a:t>
            </a:r>
            <a:r>
              <a:rPr lang="ru-RU" dirty="0" err="1" smtClean="0"/>
              <a:t>варва</a:t>
            </a:r>
            <a:r>
              <a:rPr lang="ru-RU" dirty="0" smtClean="0"/>
              <a:t>) </a:t>
            </a:r>
            <a:r>
              <a:rPr lang="ru-RU" dirty="0" err="1" smtClean="0"/>
              <a:t>Ната</a:t>
            </a:r>
            <a:r>
              <a:rPr lang="ru-RU" dirty="0" smtClean="0"/>
              <a:t>(</a:t>
            </a:r>
            <a:r>
              <a:rPr lang="ru-RU" dirty="0" err="1" smtClean="0"/>
              <a:t>варва</a:t>
            </a:r>
            <a:r>
              <a:rPr lang="ru-RU" dirty="0" smtClean="0"/>
              <a:t>)ша а(</a:t>
            </a:r>
            <a:r>
              <a:rPr lang="ru-RU" dirty="0" err="1" smtClean="0"/>
              <a:t>варва</a:t>
            </a:r>
            <a:r>
              <a:rPr lang="ru-RU" dirty="0" smtClean="0"/>
              <a:t>)</a:t>
            </a:r>
            <a:r>
              <a:rPr lang="ru-RU" dirty="0" err="1" smtClean="0"/>
              <a:t>лый</a:t>
            </a:r>
            <a:r>
              <a:rPr lang="ru-RU" dirty="0" smtClean="0"/>
              <a:t> </a:t>
            </a:r>
            <a:r>
              <a:rPr lang="ru-RU" dirty="0" err="1" smtClean="0"/>
              <a:t>цве</a:t>
            </a:r>
            <a:r>
              <a:rPr lang="ru-RU" dirty="0" smtClean="0"/>
              <a:t>(</a:t>
            </a:r>
            <a:r>
              <a:rPr lang="ru-RU" dirty="0" err="1" smtClean="0"/>
              <a:t>верве</a:t>
            </a:r>
            <a:r>
              <a:rPr lang="ru-RU" dirty="0" smtClean="0"/>
              <a:t>)т</a:t>
            </a:r>
          </a:p>
          <a:p>
            <a:endParaRPr lang="ru-RU" dirty="0"/>
          </a:p>
        </p:txBody>
      </p:sp>
      <p:pic>
        <p:nvPicPr>
          <p:cNvPr id="5" name="Содержимое 4" descr="b53b30a7dd4b133bd205f1b558918949--russian-folk-costume-traditional-cloth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Раздербень</a:t>
            </a:r>
            <a:r>
              <a:rPr lang="ru-RU" sz="2400" dirty="0" smtClean="0"/>
              <a:t> - </a:t>
            </a:r>
            <a:r>
              <a:rPr lang="ru-RU" sz="2400" dirty="0" err="1" smtClean="0"/>
              <a:t>дербень</a:t>
            </a:r>
            <a:r>
              <a:rPr lang="ru-RU" sz="2400" dirty="0" smtClean="0"/>
              <a:t> Калуга, </a:t>
            </a:r>
            <a:r>
              <a:rPr lang="ru-RU" sz="2400" dirty="0" err="1" smtClean="0"/>
              <a:t>дербень</a:t>
            </a:r>
            <a:r>
              <a:rPr lang="ru-RU" sz="2400" dirty="0" smtClean="0"/>
              <a:t> радуга моя,</a:t>
            </a:r>
            <a:br>
              <a:rPr lang="ru-RU" sz="2400" dirty="0" smtClean="0"/>
            </a:br>
            <a:r>
              <a:rPr lang="ru-RU" sz="2400" dirty="0" smtClean="0"/>
              <a:t>Еще Тула пер(</a:t>
            </a:r>
            <a:r>
              <a:rPr lang="ru-RU" sz="2400" dirty="0" err="1" smtClean="0"/>
              <a:t>ы</a:t>
            </a:r>
            <a:r>
              <a:rPr lang="ru-RU" sz="2400" dirty="0" smtClean="0"/>
              <a:t>)вер(</a:t>
            </a:r>
            <a:r>
              <a:rPr lang="ru-RU" sz="2400" dirty="0" err="1" smtClean="0"/>
              <a:t>ы</a:t>
            </a:r>
            <a:r>
              <a:rPr lang="ru-RU" sz="2400" dirty="0" smtClean="0"/>
              <a:t>)</a:t>
            </a:r>
            <a:r>
              <a:rPr lang="ru-RU" sz="2400" dirty="0" err="1" smtClean="0"/>
              <a:t>нула</a:t>
            </a:r>
            <a:r>
              <a:rPr lang="ru-RU" sz="2400" dirty="0" smtClean="0"/>
              <a:t>, Тула-родина моя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Как поехали два брата из деревни в Петербург</a:t>
            </a:r>
            <a:br>
              <a:rPr lang="ru-RU" dirty="0" smtClean="0"/>
            </a:br>
            <a:r>
              <a:rPr lang="ru-RU" dirty="0" smtClean="0"/>
              <a:t>Одного зовут Ерема ,а другого-то Фома</a:t>
            </a:r>
            <a:br>
              <a:rPr lang="ru-RU" dirty="0" smtClean="0"/>
            </a:br>
            <a:r>
              <a:rPr lang="ru-RU" dirty="0" err="1" smtClean="0"/>
              <a:t>Рефр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Раздербень-дербень</a:t>
            </a:r>
            <a:r>
              <a:rPr lang="ru-RU" dirty="0" smtClean="0"/>
              <a:t> </a:t>
            </a:r>
            <a:r>
              <a:rPr lang="ru-RU" dirty="0" err="1" smtClean="0"/>
              <a:t>Калуга,дербень</a:t>
            </a:r>
            <a:r>
              <a:rPr lang="ru-RU" dirty="0" smtClean="0"/>
              <a:t> радуга моя,</a:t>
            </a:r>
            <a:br>
              <a:rPr lang="ru-RU" dirty="0" smtClean="0"/>
            </a:br>
            <a:r>
              <a:rPr lang="ru-RU" dirty="0" smtClean="0"/>
              <a:t>Еще Тула пер(</a:t>
            </a:r>
            <a:r>
              <a:rPr lang="ru-RU" dirty="0" err="1" smtClean="0"/>
              <a:t>ы</a:t>
            </a:r>
            <a:r>
              <a:rPr lang="ru-RU" dirty="0" smtClean="0"/>
              <a:t>)вер(</a:t>
            </a:r>
            <a:r>
              <a:rPr lang="ru-RU" dirty="0" err="1" smtClean="0"/>
              <a:t>ы</a:t>
            </a:r>
            <a:r>
              <a:rPr lang="ru-RU" dirty="0" smtClean="0"/>
              <a:t>)</a:t>
            </a:r>
            <a:r>
              <a:rPr lang="ru-RU" dirty="0" err="1" smtClean="0"/>
              <a:t>нула,Тула-родина</a:t>
            </a:r>
            <a:r>
              <a:rPr lang="ru-RU" dirty="0" smtClean="0"/>
              <a:t> моя</a:t>
            </a:r>
            <a:br>
              <a:rPr lang="ru-RU" dirty="0" smtClean="0"/>
            </a:br>
            <a:r>
              <a:rPr lang="ru-RU" dirty="0" smtClean="0"/>
              <a:t>Вот как наше с тобой дело -серых </a:t>
            </a:r>
            <a:r>
              <a:rPr lang="ru-RU" dirty="0" err="1" smtClean="0"/>
              <a:t>заюшек</a:t>
            </a:r>
            <a:r>
              <a:rPr lang="ru-RU" dirty="0" smtClean="0"/>
              <a:t> ловить</a:t>
            </a:r>
            <a:br>
              <a:rPr lang="ru-RU" dirty="0" smtClean="0"/>
            </a:br>
            <a:r>
              <a:rPr lang="ru-RU" dirty="0" smtClean="0"/>
              <a:t>Как Ерема купил </a:t>
            </a:r>
            <a:r>
              <a:rPr lang="ru-RU" dirty="0" err="1" smtClean="0"/>
              <a:t>псину,а</a:t>
            </a:r>
            <a:r>
              <a:rPr lang="ru-RU" dirty="0" smtClean="0"/>
              <a:t> Фома-то кобеля</a:t>
            </a:r>
            <a:br>
              <a:rPr lang="ru-RU" dirty="0" smtClean="0"/>
            </a:br>
            <a:r>
              <a:rPr lang="ru-RU" dirty="0" smtClean="0"/>
              <a:t>Как пошли они в охоту серых </a:t>
            </a:r>
            <a:r>
              <a:rPr lang="ru-RU" dirty="0" err="1" smtClean="0"/>
              <a:t>заюшек</a:t>
            </a:r>
            <a:r>
              <a:rPr lang="ru-RU" dirty="0" smtClean="0"/>
              <a:t> ловить</a:t>
            </a:r>
            <a:br>
              <a:rPr lang="ru-RU" dirty="0" smtClean="0"/>
            </a:br>
            <a:r>
              <a:rPr lang="ru-RU" dirty="0" smtClean="0"/>
              <a:t>Как Еремина не </a:t>
            </a:r>
            <a:r>
              <a:rPr lang="ru-RU" dirty="0" err="1" smtClean="0"/>
              <a:t>гонит,а</a:t>
            </a:r>
            <a:r>
              <a:rPr lang="ru-RU" dirty="0" smtClean="0"/>
              <a:t> Фомы-то не берет</a:t>
            </a:r>
            <a:br>
              <a:rPr lang="ru-RU" dirty="0" smtClean="0"/>
            </a:br>
            <a:r>
              <a:rPr lang="ru-RU" dirty="0" smtClean="0"/>
              <a:t>Они </a:t>
            </a:r>
            <a:r>
              <a:rPr lang="ru-RU" dirty="0" err="1" smtClean="0"/>
              <a:t>сплакалися.все</a:t>
            </a:r>
            <a:r>
              <a:rPr lang="ru-RU" dirty="0" smtClean="0"/>
              <a:t> </a:t>
            </a:r>
            <a:r>
              <a:rPr lang="ru-RU" dirty="0" err="1" smtClean="0"/>
              <a:t>расплакалися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Рефр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не наше с тобой дело- серых </a:t>
            </a:r>
            <a:r>
              <a:rPr lang="ru-RU" dirty="0" err="1" smtClean="0"/>
              <a:t>заюшек</a:t>
            </a:r>
            <a:r>
              <a:rPr lang="ru-RU" dirty="0" smtClean="0"/>
              <a:t> ловить,</a:t>
            </a:r>
            <a:br>
              <a:rPr lang="ru-RU" dirty="0" smtClean="0"/>
            </a:br>
            <a:r>
              <a:rPr lang="ru-RU" dirty="0" smtClean="0"/>
              <a:t>Только наше с тобой </a:t>
            </a:r>
            <a:r>
              <a:rPr lang="ru-RU" dirty="0" err="1" smtClean="0"/>
              <a:t>дело-красных</a:t>
            </a:r>
            <a:r>
              <a:rPr lang="ru-RU" dirty="0" smtClean="0"/>
              <a:t> девушек любить.</a:t>
            </a:r>
            <a:br>
              <a:rPr lang="ru-RU" dirty="0" smtClean="0"/>
            </a:br>
            <a:r>
              <a:rPr lang="ru-RU" dirty="0" smtClean="0"/>
              <a:t>Как чубы-то начесали ,да(Й) на улицу пошли</a:t>
            </a:r>
            <a:br>
              <a:rPr lang="ru-RU" dirty="0" smtClean="0"/>
            </a:br>
            <a:r>
              <a:rPr lang="ru-RU" dirty="0" smtClean="0"/>
              <a:t>Как Ерему не </a:t>
            </a:r>
            <a:r>
              <a:rPr lang="ru-RU" dirty="0" err="1" smtClean="0"/>
              <a:t>хотят.На</a:t>
            </a:r>
            <a:r>
              <a:rPr lang="ru-RU" dirty="0" smtClean="0"/>
              <a:t> Фому-то не глядят.</a:t>
            </a:r>
            <a:br>
              <a:rPr lang="ru-RU" dirty="0" smtClean="0"/>
            </a:br>
            <a:r>
              <a:rPr lang="ru-RU" dirty="0" smtClean="0"/>
              <a:t>Они </a:t>
            </a:r>
            <a:r>
              <a:rPr lang="ru-RU" dirty="0" err="1" smtClean="0"/>
              <a:t>сплакалися,все</a:t>
            </a:r>
            <a:r>
              <a:rPr lang="ru-RU" dirty="0" smtClean="0"/>
              <a:t> </a:t>
            </a:r>
            <a:r>
              <a:rPr lang="ru-RU" dirty="0" err="1" smtClean="0"/>
              <a:t>расплакалися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Рефр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не наше с тобой дело -красных девушек любить</a:t>
            </a:r>
            <a:br>
              <a:rPr lang="ru-RU" dirty="0" smtClean="0"/>
            </a:br>
            <a:r>
              <a:rPr lang="ru-RU" dirty="0" smtClean="0"/>
              <a:t>Только наше с </a:t>
            </a:r>
            <a:r>
              <a:rPr lang="ru-RU" dirty="0" err="1" smtClean="0"/>
              <a:t>табой</a:t>
            </a:r>
            <a:r>
              <a:rPr lang="ru-RU" dirty="0" smtClean="0"/>
              <a:t> </a:t>
            </a:r>
            <a:r>
              <a:rPr lang="ru-RU" dirty="0" err="1" smtClean="0"/>
              <a:t>дело-в</a:t>
            </a:r>
            <a:r>
              <a:rPr lang="ru-RU" dirty="0" smtClean="0"/>
              <a:t> речке рыбицу ловить</a:t>
            </a:r>
            <a:br>
              <a:rPr lang="ru-RU" dirty="0" smtClean="0"/>
            </a:br>
            <a:r>
              <a:rPr lang="ru-RU" dirty="0" smtClean="0"/>
              <a:t>Как Ерема купил </a:t>
            </a:r>
            <a:r>
              <a:rPr lang="ru-RU" dirty="0" err="1" smtClean="0"/>
              <a:t>лодку,а</a:t>
            </a:r>
            <a:r>
              <a:rPr lang="ru-RU" dirty="0" smtClean="0"/>
              <a:t> Фома купил челнок</a:t>
            </a:r>
            <a:br>
              <a:rPr lang="ru-RU" dirty="0" smtClean="0"/>
            </a:br>
            <a:r>
              <a:rPr lang="ru-RU" dirty="0" smtClean="0"/>
              <a:t>У Еремы лодка с </a:t>
            </a:r>
            <a:r>
              <a:rPr lang="ru-RU" dirty="0" err="1" smtClean="0"/>
              <a:t>дыркой,у</a:t>
            </a:r>
            <a:r>
              <a:rPr lang="ru-RU" dirty="0" smtClean="0"/>
              <a:t> Фомы челнок без дна</a:t>
            </a:r>
            <a:br>
              <a:rPr lang="ru-RU" dirty="0" smtClean="0"/>
            </a:br>
            <a:r>
              <a:rPr lang="ru-RU" dirty="0" smtClean="0"/>
              <a:t>Как поплыли по Донцу -ловить белу рыбицу</a:t>
            </a:r>
            <a:br>
              <a:rPr lang="ru-RU" dirty="0" smtClean="0"/>
            </a:br>
            <a:r>
              <a:rPr lang="ru-RU" dirty="0" smtClean="0"/>
              <a:t>Как Ерема стал </a:t>
            </a:r>
            <a:r>
              <a:rPr lang="ru-RU" dirty="0" err="1" smtClean="0"/>
              <a:t>тонуть-Фому</a:t>
            </a:r>
            <a:r>
              <a:rPr lang="ru-RU" dirty="0" smtClean="0"/>
              <a:t> за ногу тянуть</a:t>
            </a:r>
            <a:br>
              <a:rPr lang="ru-RU" dirty="0" smtClean="0"/>
            </a:br>
            <a:r>
              <a:rPr lang="ru-RU" dirty="0" smtClean="0"/>
              <a:t>Вот Фома пошел на </a:t>
            </a:r>
            <a:r>
              <a:rPr lang="ru-RU" dirty="0" err="1" smtClean="0"/>
              <a:t>дно,а</a:t>
            </a:r>
            <a:r>
              <a:rPr lang="ru-RU" dirty="0" smtClean="0"/>
              <a:t> Ерема там давно</a:t>
            </a:r>
            <a:br>
              <a:rPr lang="ru-RU" dirty="0" smtClean="0"/>
            </a:br>
            <a:r>
              <a:rPr lang="ru-RU" dirty="0" err="1" smtClean="0"/>
              <a:t>Рефр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Пролетела птичка </a:t>
            </a:r>
            <a:r>
              <a:rPr lang="ru-RU" dirty="0" err="1" smtClean="0"/>
              <a:t>садом,разбудила</a:t>
            </a:r>
            <a:r>
              <a:rPr lang="ru-RU" dirty="0" smtClean="0"/>
              <a:t> соловья</a:t>
            </a:r>
            <a:br>
              <a:rPr lang="ru-RU" dirty="0" smtClean="0"/>
            </a:br>
            <a:r>
              <a:rPr lang="ru-RU" dirty="0" smtClean="0"/>
              <a:t>Соловей запел"Разлуку".Не </a:t>
            </a:r>
            <a:r>
              <a:rPr lang="ru-RU" dirty="0" err="1" smtClean="0"/>
              <a:t>стерпел,запел</a:t>
            </a:r>
            <a:r>
              <a:rPr lang="ru-RU" dirty="0" smtClean="0"/>
              <a:t> и я!</a:t>
            </a:r>
            <a:br>
              <a:rPr lang="ru-RU" dirty="0" smtClean="0"/>
            </a:br>
            <a:r>
              <a:rPr lang="ru-RU" dirty="0" err="1" smtClean="0"/>
              <a:t>Рефр</a:t>
            </a:r>
            <a:endParaRPr lang="ru-RU" dirty="0"/>
          </a:p>
        </p:txBody>
      </p:sp>
      <p:pic>
        <p:nvPicPr>
          <p:cNvPr id="5" name="Содержимое 4" descr="pro-fomu-da-eryemu-x-10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167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Базар</vt:lpstr>
      <vt:lpstr>ЛАДЫ_БУРЫ ЛАДЫ Я ЧЕРЫ_ЕРЫ СОЛОВЬЯ ТЮТИ_СТЮТИ СТЮТИ Я</vt:lpstr>
      <vt:lpstr>Шургель -мургель Шахтидра-лахтидра Ливондра-ливон</vt:lpstr>
      <vt:lpstr>Тыр тыр тырыры У Варварушки козел </vt:lpstr>
      <vt:lpstr>Тот раз подвильяс подвильятельно вильятелю дарю сам напереко-наискосо наперекосо сам располи и дуй</vt:lpstr>
      <vt:lpstr>Где-же ты был мой черный баран?</vt:lpstr>
      <vt:lpstr>Наташа, Наталечек</vt:lpstr>
      <vt:lpstr>Раздербень - дербень Калуга, дербень радуга моя, Еще Тула пер(ы)вер(ы)нула, Тула-родина моя</vt:lpstr>
      <vt:lpstr>Косил батька, косил я, нас косило двое.</vt:lpstr>
      <vt:lpstr>Дрегун дома, дрегун дома, дрегун дома не живет </vt:lpstr>
      <vt:lpstr>ВОТ КАК ЖИЛА ЧАЧЁТКА</vt:lpstr>
      <vt:lpstr>Ох чай,ты мой чай!</vt:lpstr>
      <vt:lpstr>Щи, каша, лапша, простокваша, черемша. Шуба рвана, без кармана, без подбору сапоги.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w7</dc:creator>
  <cp:lastModifiedBy>w7</cp:lastModifiedBy>
  <cp:revision>23</cp:revision>
  <dcterms:created xsi:type="dcterms:W3CDTF">2023-05-31T16:40:44Z</dcterms:created>
  <dcterms:modified xsi:type="dcterms:W3CDTF">2023-06-10T06:50:35Z</dcterms:modified>
</cp:coreProperties>
</file>