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2.png" ContentType="image/png"/>
  <Override PartName="/ppt/media/image20.jpeg" ContentType="image/jpeg"/>
  <Override PartName="/ppt/media/image21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C82FF5-A696-4E54-94A9-18467CAAE42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1BFAA243-BE92-41F6-9D6C-CB240220C1BA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интегрированных уроков</a:t>
          </a:r>
        </a:p>
      </dgm:t>
    </dgm:pt>
    <dgm:pt modelId="{355CDD09-30AB-4605-88AF-2E431781EDCD}" type="parTrans" cxnId="{3A839A21-32EC-4221-931F-3FC7FBC1D591}">
      <dgm:prSet/>
      <dgm:spPr/>
      <dgm:t>
        <a:bodyPr/>
        <a:lstStyle/>
        <a:p>
          <a:endParaRPr lang="ru-RU"/>
        </a:p>
      </dgm:t>
    </dgm:pt>
    <dgm:pt modelId="{E17071DD-BB9D-4CD2-875E-3339278D16BD}" type="sibTrans" cxnId="{3A839A21-32EC-4221-931F-3FC7FBC1D591}">
      <dgm:prSet/>
      <dgm:spPr/>
      <dgm:t>
        <a:bodyPr/>
        <a:lstStyle/>
        <a:p>
          <a:endParaRPr lang="ru-RU"/>
        </a:p>
      </dgm:t>
    </dgm:pt>
    <dgm:pt modelId="{27F85DAC-4858-4B92-B18F-012605BDDB41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в уроке материала нескольких поставщиков</a:t>
          </a:r>
        </a:p>
      </dgm:t>
    </dgm:pt>
    <dgm:pt modelId="{7F481424-291C-43B7-A88E-9A41462EFAAA}" type="parTrans" cxnId="{EB1FADB1-CA54-4317-B834-45832C4EABC2}">
      <dgm:prSet/>
      <dgm:spPr/>
      <dgm:t>
        <a:bodyPr/>
        <a:lstStyle/>
        <a:p>
          <a:endParaRPr lang="ru-RU"/>
        </a:p>
      </dgm:t>
    </dgm:pt>
    <dgm:pt modelId="{14AD94CE-28DD-4CA2-99AA-6EE8E5CD969E}" type="sibTrans" cxnId="{EB1FADB1-CA54-4317-B834-45832C4EABC2}">
      <dgm:prSet/>
      <dgm:spPr/>
      <dgm:t>
        <a:bodyPr/>
        <a:lstStyle/>
        <a:p>
          <a:endParaRPr lang="ru-RU"/>
        </a:p>
      </dgm:t>
    </dgm:pt>
    <dgm:pt modelId="{94324E5C-CD4E-4A5F-9FC5-FAF4392B88AD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нескольких подсистем</a:t>
          </a:r>
        </a:p>
      </dgm:t>
    </dgm:pt>
    <dgm:pt modelId="{3220EAB8-F15B-4BF7-84CE-4A1FE137357B}" type="parTrans" cxnId="{A858A5E4-D634-4D87-9830-4A4B017537DE}">
      <dgm:prSet/>
      <dgm:spPr/>
      <dgm:t>
        <a:bodyPr/>
        <a:lstStyle/>
        <a:p>
          <a:endParaRPr lang="ru-RU"/>
        </a:p>
      </dgm:t>
    </dgm:pt>
    <dgm:pt modelId="{98B92EE3-7A26-467B-9AED-6D4F67FEA140}" type="sibTrans" cxnId="{A858A5E4-D634-4D87-9830-4A4B017537DE}">
      <dgm:prSet/>
      <dgm:spPr/>
      <dgm:t>
        <a:bodyPr/>
        <a:lstStyle/>
        <a:p>
          <a:endParaRPr lang="ru-RU"/>
        </a:p>
      </dgm:t>
    </dgm:pt>
    <dgm:pt modelId="{FB5A93AD-6AA7-49CF-9709-4CF961FB0A3A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Включение материала Библиотеки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Минпросвещения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4B051-66C2-40BD-8CC9-66DAA80D4BA7}" type="parTrans" cxnId="{7181A5B5-105C-4A94-BB8E-B789CE0D5046}">
      <dgm:prSet/>
      <dgm:spPr/>
      <dgm:t>
        <a:bodyPr/>
        <a:lstStyle/>
        <a:p>
          <a:endParaRPr lang="ru-RU"/>
        </a:p>
      </dgm:t>
    </dgm:pt>
    <dgm:pt modelId="{7E2C3848-FF7E-45C6-A6C6-485C03F506D5}" type="sibTrans" cxnId="{7181A5B5-105C-4A94-BB8E-B789CE0D5046}">
      <dgm:prSet/>
      <dgm:spPr/>
      <dgm:t>
        <a:bodyPr/>
        <a:lstStyle/>
        <a:p>
          <a:endParaRPr lang="ru-RU"/>
        </a:p>
      </dgm:t>
    </dgm:pt>
    <dgm:pt modelId="{F6FD06CC-F6D7-4DC9-8755-164812C64064}" type="pres">
      <dgm:prSet presAssocID="{13C82FF5-A696-4E54-94A9-18467CAAE42E}" presName="compositeShape" presStyleCnt="0">
        <dgm:presLayoutVars>
          <dgm:dir/>
          <dgm:resizeHandles/>
        </dgm:presLayoutVars>
      </dgm:prSet>
      <dgm:spPr/>
    </dgm:pt>
    <dgm:pt modelId="{798DB2E9-DF10-4E32-BE6A-D2EB8A5EF3A6}" type="pres">
      <dgm:prSet presAssocID="{13C82FF5-A696-4E54-94A9-18467CAAE42E}" presName="pyramid" presStyleLbl="node1" presStyleIdx="0" presStyleCnt="1"/>
      <dgm:spPr/>
    </dgm:pt>
    <dgm:pt modelId="{8236C020-FE60-4804-A8A8-CDF0FB674AB4}" type="pres">
      <dgm:prSet presAssocID="{13C82FF5-A696-4E54-94A9-18467CAAE42E}" presName="theList" presStyleCnt="0"/>
      <dgm:spPr/>
    </dgm:pt>
    <dgm:pt modelId="{D0A5B20A-EA87-44EC-85A4-A41831468D2C}" type="pres">
      <dgm:prSet presAssocID="{1BFAA243-BE92-41F6-9D6C-CB240220C1BA}" presName="aNode" presStyleLbl="fgAcc1" presStyleIdx="0" presStyleCnt="4" custScaleX="116348">
        <dgm:presLayoutVars>
          <dgm:bulletEnabled val="1"/>
        </dgm:presLayoutVars>
      </dgm:prSet>
      <dgm:spPr/>
    </dgm:pt>
    <dgm:pt modelId="{1F8E606B-3CED-4039-8952-CB1FC5AAC534}" type="pres">
      <dgm:prSet presAssocID="{1BFAA243-BE92-41F6-9D6C-CB240220C1BA}" presName="aSpace" presStyleCnt="0"/>
      <dgm:spPr/>
    </dgm:pt>
    <dgm:pt modelId="{B260CFD5-FBC0-438E-A808-B933B7027189}" type="pres">
      <dgm:prSet presAssocID="{27F85DAC-4858-4B92-B18F-012605BDDB41}" presName="aNode" presStyleLbl="fgAcc1" presStyleIdx="1" presStyleCnt="4" custScaleX="143822">
        <dgm:presLayoutVars>
          <dgm:bulletEnabled val="1"/>
        </dgm:presLayoutVars>
      </dgm:prSet>
      <dgm:spPr/>
    </dgm:pt>
    <dgm:pt modelId="{826188EC-80AC-41BB-BC86-EA09EF35807C}" type="pres">
      <dgm:prSet presAssocID="{27F85DAC-4858-4B92-B18F-012605BDDB41}" presName="aSpace" presStyleCnt="0"/>
      <dgm:spPr/>
    </dgm:pt>
    <dgm:pt modelId="{0E4B40C3-AA26-4EF2-86DC-6ACA1A468BA0}" type="pres">
      <dgm:prSet presAssocID="{94324E5C-CD4E-4A5F-9FC5-FAF4392B88AD}" presName="aNode" presStyleLbl="fgAcc1" presStyleIdx="2" presStyleCnt="4">
        <dgm:presLayoutVars>
          <dgm:bulletEnabled val="1"/>
        </dgm:presLayoutVars>
      </dgm:prSet>
      <dgm:spPr/>
    </dgm:pt>
    <dgm:pt modelId="{743D72E5-903D-4E50-BC31-D34ADF099AB9}" type="pres">
      <dgm:prSet presAssocID="{94324E5C-CD4E-4A5F-9FC5-FAF4392B88AD}" presName="aSpace" presStyleCnt="0"/>
      <dgm:spPr/>
    </dgm:pt>
    <dgm:pt modelId="{E145A6D8-6E24-4C8B-B3CA-959590B35D98}" type="pres">
      <dgm:prSet presAssocID="{FB5A93AD-6AA7-49CF-9709-4CF961FB0A3A}" presName="aNode" presStyleLbl="fgAcc1" presStyleIdx="3" presStyleCnt="4" custScaleX="144840">
        <dgm:presLayoutVars>
          <dgm:bulletEnabled val="1"/>
        </dgm:presLayoutVars>
      </dgm:prSet>
      <dgm:spPr/>
    </dgm:pt>
    <dgm:pt modelId="{48340E05-3406-4125-901B-6F719F68C079}" type="pres">
      <dgm:prSet presAssocID="{FB5A93AD-6AA7-49CF-9709-4CF961FB0A3A}" presName="aSpace" presStyleCnt="0"/>
      <dgm:spPr/>
    </dgm:pt>
  </dgm:ptLst>
  <dgm:cxnLst>
    <dgm:cxn modelId="{3A839A21-32EC-4221-931F-3FC7FBC1D591}" srcId="{13C82FF5-A696-4E54-94A9-18467CAAE42E}" destId="{1BFAA243-BE92-41F6-9D6C-CB240220C1BA}" srcOrd="0" destOrd="0" parTransId="{355CDD09-30AB-4605-88AF-2E431781EDCD}" sibTransId="{E17071DD-BB9D-4CD2-875E-3339278D16BD}"/>
    <dgm:cxn modelId="{B9888C3F-FDF1-4484-9D24-F49054F49AD1}" type="presOf" srcId="{1BFAA243-BE92-41F6-9D6C-CB240220C1BA}" destId="{D0A5B20A-EA87-44EC-85A4-A41831468D2C}" srcOrd="0" destOrd="0" presId="urn:microsoft.com/office/officeart/2005/8/layout/pyramid2"/>
    <dgm:cxn modelId="{B912F85A-FC85-43E8-8343-9E326E0F9513}" type="presOf" srcId="{27F85DAC-4858-4B92-B18F-012605BDDB41}" destId="{B260CFD5-FBC0-438E-A808-B933B7027189}" srcOrd="0" destOrd="0" presId="urn:microsoft.com/office/officeart/2005/8/layout/pyramid2"/>
    <dgm:cxn modelId="{2ABB9884-2046-48DF-AF4C-133B195F451F}" type="presOf" srcId="{FB5A93AD-6AA7-49CF-9709-4CF961FB0A3A}" destId="{E145A6D8-6E24-4C8B-B3CA-959590B35D98}" srcOrd="0" destOrd="0" presId="urn:microsoft.com/office/officeart/2005/8/layout/pyramid2"/>
    <dgm:cxn modelId="{B440BB8E-7EA1-4405-9E58-3CA098FC0D5D}" type="presOf" srcId="{13C82FF5-A696-4E54-94A9-18467CAAE42E}" destId="{F6FD06CC-F6D7-4DC9-8755-164812C64064}" srcOrd="0" destOrd="0" presId="urn:microsoft.com/office/officeart/2005/8/layout/pyramid2"/>
    <dgm:cxn modelId="{EB1FADB1-CA54-4317-B834-45832C4EABC2}" srcId="{13C82FF5-A696-4E54-94A9-18467CAAE42E}" destId="{27F85DAC-4858-4B92-B18F-012605BDDB41}" srcOrd="1" destOrd="0" parTransId="{7F481424-291C-43B7-A88E-9A41462EFAAA}" sibTransId="{14AD94CE-28DD-4CA2-99AA-6EE8E5CD969E}"/>
    <dgm:cxn modelId="{7181A5B5-105C-4A94-BB8E-B789CE0D5046}" srcId="{13C82FF5-A696-4E54-94A9-18467CAAE42E}" destId="{FB5A93AD-6AA7-49CF-9709-4CF961FB0A3A}" srcOrd="3" destOrd="0" parTransId="{3A54B051-66C2-40BD-8CC9-66DAA80D4BA7}" sibTransId="{7E2C3848-FF7E-45C6-A6C6-485C03F506D5}"/>
    <dgm:cxn modelId="{A858A5E4-D634-4D87-9830-4A4B017537DE}" srcId="{13C82FF5-A696-4E54-94A9-18467CAAE42E}" destId="{94324E5C-CD4E-4A5F-9FC5-FAF4392B88AD}" srcOrd="2" destOrd="0" parTransId="{3220EAB8-F15B-4BF7-84CE-4A1FE137357B}" sibTransId="{98B92EE3-7A26-467B-9AED-6D4F67FEA140}"/>
    <dgm:cxn modelId="{DF8B8FED-0494-4910-9F1D-6577EEF1B8DF}" type="presOf" srcId="{94324E5C-CD4E-4A5F-9FC5-FAF4392B88AD}" destId="{0E4B40C3-AA26-4EF2-86DC-6ACA1A468BA0}" srcOrd="0" destOrd="0" presId="urn:microsoft.com/office/officeart/2005/8/layout/pyramid2"/>
    <dgm:cxn modelId="{29115710-2338-495D-9C19-06521D273699}" type="presParOf" srcId="{F6FD06CC-F6D7-4DC9-8755-164812C64064}" destId="{798DB2E9-DF10-4E32-BE6A-D2EB8A5EF3A6}" srcOrd="0" destOrd="0" presId="urn:microsoft.com/office/officeart/2005/8/layout/pyramid2"/>
    <dgm:cxn modelId="{8F87149F-E82C-4353-B491-27E5BD04E49B}" type="presParOf" srcId="{F6FD06CC-F6D7-4DC9-8755-164812C64064}" destId="{8236C020-FE60-4804-A8A8-CDF0FB674AB4}" srcOrd="1" destOrd="0" presId="urn:microsoft.com/office/officeart/2005/8/layout/pyramid2"/>
    <dgm:cxn modelId="{9DE6C44E-52DD-445E-B6EF-79D55B8FB6A0}" type="presParOf" srcId="{8236C020-FE60-4804-A8A8-CDF0FB674AB4}" destId="{D0A5B20A-EA87-44EC-85A4-A41831468D2C}" srcOrd="0" destOrd="0" presId="urn:microsoft.com/office/officeart/2005/8/layout/pyramid2"/>
    <dgm:cxn modelId="{1D133251-B11E-4F76-9968-91B185A865BA}" type="presParOf" srcId="{8236C020-FE60-4804-A8A8-CDF0FB674AB4}" destId="{1F8E606B-3CED-4039-8952-CB1FC5AAC534}" srcOrd="1" destOrd="0" presId="urn:microsoft.com/office/officeart/2005/8/layout/pyramid2"/>
    <dgm:cxn modelId="{366FA933-E044-4A6A-8443-33FA1B1E2F52}" type="presParOf" srcId="{8236C020-FE60-4804-A8A8-CDF0FB674AB4}" destId="{B260CFD5-FBC0-438E-A808-B933B7027189}" srcOrd="2" destOrd="0" presId="urn:microsoft.com/office/officeart/2005/8/layout/pyramid2"/>
    <dgm:cxn modelId="{39ED02FA-ED1D-41FE-8473-10BEDE4496BB}" type="presParOf" srcId="{8236C020-FE60-4804-A8A8-CDF0FB674AB4}" destId="{826188EC-80AC-41BB-BC86-EA09EF35807C}" srcOrd="3" destOrd="0" presId="urn:microsoft.com/office/officeart/2005/8/layout/pyramid2"/>
    <dgm:cxn modelId="{C03D0F02-D5E7-43D6-A71A-314B99DC71B9}" type="presParOf" srcId="{8236C020-FE60-4804-A8A8-CDF0FB674AB4}" destId="{0E4B40C3-AA26-4EF2-86DC-6ACA1A468BA0}" srcOrd="4" destOrd="0" presId="urn:microsoft.com/office/officeart/2005/8/layout/pyramid2"/>
    <dgm:cxn modelId="{18974092-4D6D-4DE8-85EF-0562F35488A0}" type="presParOf" srcId="{8236C020-FE60-4804-A8A8-CDF0FB674AB4}" destId="{743D72E5-903D-4E50-BC31-D34ADF099AB9}" srcOrd="5" destOrd="0" presId="urn:microsoft.com/office/officeart/2005/8/layout/pyramid2"/>
    <dgm:cxn modelId="{557B3B32-D658-4A31-9B3D-8076D9C765F7}" type="presParOf" srcId="{8236C020-FE60-4804-A8A8-CDF0FB674AB4}" destId="{E145A6D8-6E24-4C8B-B3CA-959590B35D98}" srcOrd="6" destOrd="0" presId="urn:microsoft.com/office/officeart/2005/8/layout/pyramid2"/>
    <dgm:cxn modelId="{30B644C2-B689-4991-A7B2-AA53E299F4BD}" type="presParOf" srcId="{8236C020-FE60-4804-A8A8-CDF0FB674AB4}" destId="{48340E05-3406-4125-901B-6F719F68C0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C51FE9-0E7D-4F52-9445-6F762E94BAE7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64CB8B0-A59C-441F-A1CC-1B0E132AF4C7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Файлы</a:t>
          </a:r>
        </a:p>
      </dgm:t>
    </dgm:pt>
    <dgm:pt modelId="{0C23372E-6091-4EC3-9E20-ECFB308C3C7D}" type="parTrans" cxnId="{C6044EAC-7E35-495B-AB41-7E53893AABDE}">
      <dgm:prSet/>
      <dgm:spPr/>
      <dgm:t>
        <a:bodyPr/>
        <a:lstStyle/>
        <a:p>
          <a:endParaRPr lang="ru-RU"/>
        </a:p>
      </dgm:t>
    </dgm:pt>
    <dgm:pt modelId="{2A43CE75-7650-4E40-911B-2885C0BA0AC9}" type="sibTrans" cxnId="{C6044EAC-7E35-495B-AB41-7E53893AABDE}">
      <dgm:prSet/>
      <dgm:spPr/>
      <dgm:t>
        <a:bodyPr/>
        <a:lstStyle/>
        <a:p>
          <a:endParaRPr lang="ru-RU"/>
        </a:p>
      </dgm:t>
    </dgm:pt>
    <dgm:pt modelId="{95B764F1-21A0-431C-A853-24B57117B28D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Тесты</a:t>
          </a:r>
        </a:p>
      </dgm:t>
    </dgm:pt>
    <dgm:pt modelId="{7CAEA9E0-3B6C-4D97-AB61-0C209280002D}" type="parTrans" cxnId="{DECD92F0-8BC7-4FDE-B3A1-05F1A2604C85}">
      <dgm:prSet/>
      <dgm:spPr/>
      <dgm:t>
        <a:bodyPr/>
        <a:lstStyle/>
        <a:p>
          <a:endParaRPr lang="ru-RU"/>
        </a:p>
      </dgm:t>
    </dgm:pt>
    <dgm:pt modelId="{FDF0B4D6-32C4-43EC-B210-43F67857DC98}" type="sibTrans" cxnId="{DECD92F0-8BC7-4FDE-B3A1-05F1A2604C85}">
      <dgm:prSet/>
      <dgm:spPr/>
      <dgm:t>
        <a:bodyPr/>
        <a:lstStyle/>
        <a:p>
          <a:endParaRPr lang="ru-RU"/>
        </a:p>
      </dgm:t>
    </dgm:pt>
    <dgm:pt modelId="{6D8B2DEB-E9A9-485B-A7AB-A22F37E42B00}">
      <dgm:prSet phldrT="[Текст]"/>
      <dgm:spPr/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Сферум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378289-5264-4353-BA62-2935CAD4B488}" type="parTrans" cxnId="{F466050D-3AD6-4A46-8995-3ED0AE7A2CC6}">
      <dgm:prSet/>
      <dgm:spPr/>
      <dgm:t>
        <a:bodyPr/>
        <a:lstStyle/>
        <a:p>
          <a:endParaRPr lang="ru-RU"/>
        </a:p>
      </dgm:t>
    </dgm:pt>
    <dgm:pt modelId="{97832798-867F-4D67-B01D-99F26FBDD8DE}" type="sibTrans" cxnId="{F466050D-3AD6-4A46-8995-3ED0AE7A2CC6}">
      <dgm:prSet/>
      <dgm:spPr/>
      <dgm:t>
        <a:bodyPr/>
        <a:lstStyle/>
        <a:p>
          <a:endParaRPr lang="ru-RU"/>
        </a:p>
      </dgm:t>
    </dgm:pt>
    <dgm:pt modelId="{934B4481-085C-49D7-BC0C-39077968A8C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Смарт ТВ</a:t>
          </a:r>
        </a:p>
      </dgm:t>
    </dgm:pt>
    <dgm:pt modelId="{84E041C8-B48E-43A4-97E2-197DA2CC57D9}" type="parTrans" cxnId="{75FD1E0A-A69E-4D1B-B80A-E85B17A66C4E}">
      <dgm:prSet/>
      <dgm:spPr/>
      <dgm:t>
        <a:bodyPr/>
        <a:lstStyle/>
        <a:p>
          <a:endParaRPr lang="ru-RU"/>
        </a:p>
      </dgm:t>
    </dgm:pt>
    <dgm:pt modelId="{7ADB0997-0EAA-4F47-B718-F8FA17616538}" type="sibTrans" cxnId="{75FD1E0A-A69E-4D1B-B80A-E85B17A66C4E}">
      <dgm:prSet/>
      <dgm:spPr/>
      <dgm:t>
        <a:bodyPr/>
        <a:lstStyle/>
        <a:p>
          <a:endParaRPr lang="ru-RU"/>
        </a:p>
      </dgm:t>
    </dgm:pt>
    <dgm:pt modelId="{0591E6ED-089D-4894-870F-072FB4F6A471}" type="pres">
      <dgm:prSet presAssocID="{EAC51FE9-0E7D-4F52-9445-6F762E94BAE7}" presName="diagram" presStyleCnt="0">
        <dgm:presLayoutVars>
          <dgm:dir/>
          <dgm:resizeHandles val="exact"/>
        </dgm:presLayoutVars>
      </dgm:prSet>
      <dgm:spPr/>
    </dgm:pt>
    <dgm:pt modelId="{C8DAB388-815D-4C13-9A75-639625D8221B}" type="pres">
      <dgm:prSet presAssocID="{664CB8B0-A59C-441F-A1CC-1B0E132AF4C7}" presName="node" presStyleLbl="node1" presStyleIdx="0" presStyleCnt="4">
        <dgm:presLayoutVars>
          <dgm:bulletEnabled val="1"/>
        </dgm:presLayoutVars>
      </dgm:prSet>
      <dgm:spPr/>
    </dgm:pt>
    <dgm:pt modelId="{087DCFBE-830B-4087-B606-6530B0C73F82}" type="pres">
      <dgm:prSet presAssocID="{2A43CE75-7650-4E40-911B-2885C0BA0AC9}" presName="sibTrans" presStyleCnt="0"/>
      <dgm:spPr/>
    </dgm:pt>
    <dgm:pt modelId="{5F4E46D2-2DFC-4A42-AB82-01AC4AF05723}" type="pres">
      <dgm:prSet presAssocID="{95B764F1-21A0-431C-A853-24B57117B28D}" presName="node" presStyleLbl="node1" presStyleIdx="1" presStyleCnt="4">
        <dgm:presLayoutVars>
          <dgm:bulletEnabled val="1"/>
        </dgm:presLayoutVars>
      </dgm:prSet>
      <dgm:spPr/>
    </dgm:pt>
    <dgm:pt modelId="{F2BA2A3F-ADD2-48DD-A143-1365FA02268A}" type="pres">
      <dgm:prSet presAssocID="{FDF0B4D6-32C4-43EC-B210-43F67857DC98}" presName="sibTrans" presStyleCnt="0"/>
      <dgm:spPr/>
    </dgm:pt>
    <dgm:pt modelId="{915C0A00-D27D-41CB-90A9-3C3AAE44FA95}" type="pres">
      <dgm:prSet presAssocID="{6D8B2DEB-E9A9-485B-A7AB-A22F37E42B00}" presName="node" presStyleLbl="node1" presStyleIdx="2" presStyleCnt="4">
        <dgm:presLayoutVars>
          <dgm:bulletEnabled val="1"/>
        </dgm:presLayoutVars>
      </dgm:prSet>
      <dgm:spPr/>
    </dgm:pt>
    <dgm:pt modelId="{0E4A3257-530E-4834-AEE8-528492C35732}" type="pres">
      <dgm:prSet presAssocID="{97832798-867F-4D67-B01D-99F26FBDD8DE}" presName="sibTrans" presStyleCnt="0"/>
      <dgm:spPr/>
    </dgm:pt>
    <dgm:pt modelId="{8308CDD3-1E48-45E5-AE25-763314B36FD1}" type="pres">
      <dgm:prSet presAssocID="{934B4481-085C-49D7-BC0C-39077968A8CC}" presName="node" presStyleLbl="node1" presStyleIdx="3" presStyleCnt="4">
        <dgm:presLayoutVars>
          <dgm:bulletEnabled val="1"/>
        </dgm:presLayoutVars>
      </dgm:prSet>
      <dgm:spPr/>
    </dgm:pt>
  </dgm:ptLst>
  <dgm:cxnLst>
    <dgm:cxn modelId="{22FE6E00-2EFD-460A-ADA4-36638B88B228}" type="presOf" srcId="{95B764F1-21A0-431C-A853-24B57117B28D}" destId="{5F4E46D2-2DFC-4A42-AB82-01AC4AF05723}" srcOrd="0" destOrd="0" presId="urn:microsoft.com/office/officeart/2005/8/layout/default"/>
    <dgm:cxn modelId="{75FD1E0A-A69E-4D1B-B80A-E85B17A66C4E}" srcId="{EAC51FE9-0E7D-4F52-9445-6F762E94BAE7}" destId="{934B4481-085C-49D7-BC0C-39077968A8CC}" srcOrd="3" destOrd="0" parTransId="{84E041C8-B48E-43A4-97E2-197DA2CC57D9}" sibTransId="{7ADB0997-0EAA-4F47-B718-F8FA17616538}"/>
    <dgm:cxn modelId="{F466050D-3AD6-4A46-8995-3ED0AE7A2CC6}" srcId="{EAC51FE9-0E7D-4F52-9445-6F762E94BAE7}" destId="{6D8B2DEB-E9A9-485B-A7AB-A22F37E42B00}" srcOrd="2" destOrd="0" parTransId="{AE378289-5264-4353-BA62-2935CAD4B488}" sibTransId="{97832798-867F-4D67-B01D-99F26FBDD8DE}"/>
    <dgm:cxn modelId="{E170F110-55BE-4F07-B7A6-FB8DC3AE7811}" type="presOf" srcId="{EAC51FE9-0E7D-4F52-9445-6F762E94BAE7}" destId="{0591E6ED-089D-4894-870F-072FB4F6A471}" srcOrd="0" destOrd="0" presId="urn:microsoft.com/office/officeart/2005/8/layout/default"/>
    <dgm:cxn modelId="{89F3344E-6C42-4DE0-BBD0-3CF93AC2A9E9}" type="presOf" srcId="{664CB8B0-A59C-441F-A1CC-1B0E132AF4C7}" destId="{C8DAB388-815D-4C13-9A75-639625D8221B}" srcOrd="0" destOrd="0" presId="urn:microsoft.com/office/officeart/2005/8/layout/default"/>
    <dgm:cxn modelId="{C6044EAC-7E35-495B-AB41-7E53893AABDE}" srcId="{EAC51FE9-0E7D-4F52-9445-6F762E94BAE7}" destId="{664CB8B0-A59C-441F-A1CC-1B0E132AF4C7}" srcOrd="0" destOrd="0" parTransId="{0C23372E-6091-4EC3-9E20-ECFB308C3C7D}" sibTransId="{2A43CE75-7650-4E40-911B-2885C0BA0AC9}"/>
    <dgm:cxn modelId="{EE8774B3-3F20-48B1-AF96-12235F3BEAEC}" type="presOf" srcId="{934B4481-085C-49D7-BC0C-39077968A8CC}" destId="{8308CDD3-1E48-45E5-AE25-763314B36FD1}" srcOrd="0" destOrd="0" presId="urn:microsoft.com/office/officeart/2005/8/layout/default"/>
    <dgm:cxn modelId="{42D4A8DA-F192-4367-9B96-2B9294DAB154}" type="presOf" srcId="{6D8B2DEB-E9A9-485B-A7AB-A22F37E42B00}" destId="{915C0A00-D27D-41CB-90A9-3C3AAE44FA95}" srcOrd="0" destOrd="0" presId="urn:microsoft.com/office/officeart/2005/8/layout/default"/>
    <dgm:cxn modelId="{DECD92F0-8BC7-4FDE-B3A1-05F1A2604C85}" srcId="{EAC51FE9-0E7D-4F52-9445-6F762E94BAE7}" destId="{95B764F1-21A0-431C-A853-24B57117B28D}" srcOrd="1" destOrd="0" parTransId="{7CAEA9E0-3B6C-4D97-AB61-0C209280002D}" sibTransId="{FDF0B4D6-32C4-43EC-B210-43F67857DC98}"/>
    <dgm:cxn modelId="{878ED89A-BBBB-4D52-845C-11593CFBC5FE}" type="presParOf" srcId="{0591E6ED-089D-4894-870F-072FB4F6A471}" destId="{C8DAB388-815D-4C13-9A75-639625D8221B}" srcOrd="0" destOrd="0" presId="urn:microsoft.com/office/officeart/2005/8/layout/default"/>
    <dgm:cxn modelId="{BB8C32CF-9E21-452A-82EC-27306E4D71AC}" type="presParOf" srcId="{0591E6ED-089D-4894-870F-072FB4F6A471}" destId="{087DCFBE-830B-4087-B606-6530B0C73F82}" srcOrd="1" destOrd="0" presId="urn:microsoft.com/office/officeart/2005/8/layout/default"/>
    <dgm:cxn modelId="{027F2161-1A1B-403D-B196-306D1752366B}" type="presParOf" srcId="{0591E6ED-089D-4894-870F-072FB4F6A471}" destId="{5F4E46D2-2DFC-4A42-AB82-01AC4AF05723}" srcOrd="2" destOrd="0" presId="urn:microsoft.com/office/officeart/2005/8/layout/default"/>
    <dgm:cxn modelId="{EEDAD6F8-39B9-49F4-913E-C7D918A88A2F}" type="presParOf" srcId="{0591E6ED-089D-4894-870F-072FB4F6A471}" destId="{F2BA2A3F-ADD2-48DD-A143-1365FA02268A}" srcOrd="3" destOrd="0" presId="urn:microsoft.com/office/officeart/2005/8/layout/default"/>
    <dgm:cxn modelId="{12285DC5-0227-445E-BD2D-07117ECD2040}" type="presParOf" srcId="{0591E6ED-089D-4894-870F-072FB4F6A471}" destId="{915C0A00-D27D-41CB-90A9-3C3AAE44FA95}" srcOrd="4" destOrd="0" presId="urn:microsoft.com/office/officeart/2005/8/layout/default"/>
    <dgm:cxn modelId="{7A6E9E6E-D2FA-4462-B5C2-A82DBB232D0D}" type="presParOf" srcId="{0591E6ED-089D-4894-870F-072FB4F6A471}" destId="{0E4A3257-530E-4834-AEE8-528492C35732}" srcOrd="5" destOrd="0" presId="urn:microsoft.com/office/officeart/2005/8/layout/default"/>
    <dgm:cxn modelId="{807F6C88-E9A1-4FCE-AD23-E449CD1A1819}" type="presParOf" srcId="{0591E6ED-089D-4894-870F-072FB4F6A471}" destId="{8308CDD3-1E48-45E5-AE25-763314B36FD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DB2E9-DF10-4E32-BE6A-D2EB8A5EF3A6}">
      <dsp:nvSpPr>
        <dsp:cNvPr id="0" name=""/>
        <dsp:cNvSpPr/>
      </dsp:nvSpPr>
      <dsp:spPr>
        <a:xfrm>
          <a:off x="756698" y="0"/>
          <a:ext cx="4351338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5B20A-EA87-44EC-85A4-A41831468D2C}">
      <dsp:nvSpPr>
        <dsp:cNvPr id="0" name=""/>
        <dsp:cNvSpPr/>
      </dsp:nvSpPr>
      <dsp:spPr>
        <a:xfrm>
          <a:off x="2701176" y="435558"/>
          <a:ext cx="3290751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интегрированных уроков</a:t>
          </a:r>
        </a:p>
      </dsp:txBody>
      <dsp:txXfrm>
        <a:off x="2738929" y="473311"/>
        <a:ext cx="3215245" cy="697876"/>
      </dsp:txXfrm>
    </dsp:sp>
    <dsp:sp modelId="{B260CFD5-FBC0-438E-A808-B933B7027189}">
      <dsp:nvSpPr>
        <dsp:cNvPr id="0" name=""/>
        <dsp:cNvSpPr/>
      </dsp:nvSpPr>
      <dsp:spPr>
        <a:xfrm>
          <a:off x="2312643" y="1305613"/>
          <a:ext cx="4067817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в уроке материала нескольких поставщиков</a:t>
          </a:r>
        </a:p>
      </dsp:txBody>
      <dsp:txXfrm>
        <a:off x="2350396" y="1343366"/>
        <a:ext cx="3992311" cy="697876"/>
      </dsp:txXfrm>
    </dsp:sp>
    <dsp:sp modelId="{0E4B40C3-AA26-4EF2-86DC-6ACA1A468BA0}">
      <dsp:nvSpPr>
        <dsp:cNvPr id="0" name=""/>
        <dsp:cNvSpPr/>
      </dsp:nvSpPr>
      <dsp:spPr>
        <a:xfrm>
          <a:off x="2932367" y="2175669"/>
          <a:ext cx="2828369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нескольких подсистем</a:t>
          </a:r>
        </a:p>
      </dsp:txBody>
      <dsp:txXfrm>
        <a:off x="2970120" y="2213422"/>
        <a:ext cx="2752863" cy="697876"/>
      </dsp:txXfrm>
    </dsp:sp>
    <dsp:sp modelId="{E145A6D8-6E24-4C8B-B3CA-959590B35D98}">
      <dsp:nvSpPr>
        <dsp:cNvPr id="0" name=""/>
        <dsp:cNvSpPr/>
      </dsp:nvSpPr>
      <dsp:spPr>
        <a:xfrm>
          <a:off x="2298247" y="3045724"/>
          <a:ext cx="4096610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Включение материала Библиотеки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Минпросвещения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6000" y="3083477"/>
        <a:ext cx="4021104" cy="697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AB388-815D-4C13-9A75-639625D8221B}">
      <dsp:nvSpPr>
        <dsp:cNvPr id="0" name=""/>
        <dsp:cNvSpPr/>
      </dsp:nvSpPr>
      <dsp:spPr>
        <a:xfrm>
          <a:off x="1456934" y="2126"/>
          <a:ext cx="3619872" cy="2171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Файлы</a:t>
          </a:r>
        </a:p>
      </dsp:txBody>
      <dsp:txXfrm>
        <a:off x="1456934" y="2126"/>
        <a:ext cx="3619872" cy="2171923"/>
      </dsp:txXfrm>
    </dsp:sp>
    <dsp:sp modelId="{5F4E46D2-2DFC-4A42-AB82-01AC4AF05723}">
      <dsp:nvSpPr>
        <dsp:cNvPr id="0" name=""/>
        <dsp:cNvSpPr/>
      </dsp:nvSpPr>
      <dsp:spPr>
        <a:xfrm>
          <a:off x="5438793" y="2126"/>
          <a:ext cx="3619872" cy="2171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Тесты</a:t>
          </a:r>
        </a:p>
      </dsp:txBody>
      <dsp:txXfrm>
        <a:off x="5438793" y="2126"/>
        <a:ext cx="3619872" cy="2171923"/>
      </dsp:txXfrm>
    </dsp:sp>
    <dsp:sp modelId="{915C0A00-D27D-41CB-90A9-3C3AAE44FA95}">
      <dsp:nvSpPr>
        <dsp:cNvPr id="0" name=""/>
        <dsp:cNvSpPr/>
      </dsp:nvSpPr>
      <dsp:spPr>
        <a:xfrm>
          <a:off x="1456934" y="2536036"/>
          <a:ext cx="3619872" cy="2171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Сферум</a:t>
          </a:r>
          <a:endParaRPr lang="ru-RU" sz="6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6934" y="2536036"/>
        <a:ext cx="3619872" cy="2171923"/>
      </dsp:txXfrm>
    </dsp:sp>
    <dsp:sp modelId="{8308CDD3-1E48-45E5-AE25-763314B36FD1}">
      <dsp:nvSpPr>
        <dsp:cNvPr id="0" name=""/>
        <dsp:cNvSpPr/>
      </dsp:nvSpPr>
      <dsp:spPr>
        <a:xfrm>
          <a:off x="5438793" y="2536036"/>
          <a:ext cx="3619872" cy="2171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Смарт ТВ</a:t>
          </a:r>
        </a:p>
      </dsp:txBody>
      <dsp:txXfrm>
        <a:off x="5438793" y="2536036"/>
        <a:ext cx="3619872" cy="2171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E76232-21D3-4BDD-A3FD-5605EB2CBE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5300050-DD2E-4163-B0F5-15BAFFDC6F8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EE845C4-5F53-4499-AC3F-44E5DBCED09C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0CDD9A9-60AD-4B19-B8EB-31CA3D3D5D63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image" Target="../media/image19.jpeg"/><Relationship Id="rId3" Type="http://schemas.openxmlformats.org/officeDocument/2006/relationships/image" Target="../media/image20.jpeg"/><Relationship Id="rId4" Type="http://schemas.openxmlformats.org/officeDocument/2006/relationships/slideLayout" Target="../slideLayouts/slideLayout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content.edsoo.ru/lab/" TargetMode="External"/><Relationship Id="rId2" Type="http://schemas.openxmlformats.org/officeDocument/2006/relationships/image" Target="../media/image21.jpeg"/><Relationship Id="rId3" Type="http://schemas.openxmlformats.org/officeDocument/2006/relationships/slideLayout" Target="../slideLayouts/slideLayout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719640"/>
            <a:ext cx="9143280" cy="2789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8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Цифровая образовательная среда: ресурсы, механизмы, инструменты.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280" cy="2962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Вебинар-практикум СГПС учителей химии города Красноярска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20 ноября 2024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Ткачева Татьяна Александровна, руководитель СГПС учителей химии города Красноярска, учитель химии МАОУ СШ «Комплекс Покровский»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" name="Рисунок 3" descr=""/>
          <p:cNvPicPr/>
          <p:nvPr/>
        </p:nvPicPr>
        <p:blipFill>
          <a:blip r:embed="rId1"/>
          <a:stretch/>
        </p:blipFill>
        <p:spPr>
          <a:xfrm>
            <a:off x="269640" y="193680"/>
            <a:ext cx="1907280" cy="1357200"/>
          </a:xfrm>
          <a:prstGeom prst="rect">
            <a:avLst/>
          </a:prstGeom>
          <a:ln w="0">
            <a:noFill/>
          </a:ln>
        </p:spPr>
      </p:pic>
      <p:pic>
        <p:nvPicPr>
          <p:cNvPr id="17" name="Рисунок 4" descr=""/>
          <p:cNvPicPr/>
          <p:nvPr/>
        </p:nvPicPr>
        <p:blipFill>
          <a:blip r:embed="rId2"/>
          <a:stretch/>
        </p:blipFill>
        <p:spPr>
          <a:xfrm>
            <a:off x="9857160" y="185400"/>
            <a:ext cx="1984680" cy="1357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299880" y="143640"/>
            <a:ext cx="233820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Тесты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0" name="Объект 20" descr=""/>
          <p:cNvPicPr/>
          <p:nvPr/>
        </p:nvPicPr>
        <p:blipFill>
          <a:blip r:embed="rId1"/>
          <a:stretch/>
        </p:blipFill>
        <p:spPr>
          <a:xfrm>
            <a:off x="204120" y="1278720"/>
            <a:ext cx="7435800" cy="3994200"/>
          </a:xfrm>
          <a:prstGeom prst="rect">
            <a:avLst/>
          </a:prstGeom>
          <a:ln w="0">
            <a:solidFill>
              <a:srgbClr val="ffffff"/>
            </a:solidFill>
          </a:ln>
        </p:spPr>
      </p:pic>
      <p:pic>
        <p:nvPicPr>
          <p:cNvPr id="41" name="Объект 4" descr=""/>
          <p:cNvPicPr/>
          <p:nvPr/>
        </p:nvPicPr>
        <p:blipFill>
          <a:blip r:embed="rId2"/>
          <a:stretch/>
        </p:blipFill>
        <p:spPr>
          <a:xfrm>
            <a:off x="3303000" y="185400"/>
            <a:ext cx="7844040" cy="3609000"/>
          </a:xfrm>
          <a:prstGeom prst="rect">
            <a:avLst/>
          </a:prstGeom>
          <a:ln w="0">
            <a:noFill/>
          </a:ln>
        </p:spPr>
      </p:pic>
      <p:cxnSp>
        <p:nvCxnSpPr>
          <p:cNvPr id="42" name="Прямая со стрелкой 10"/>
          <p:cNvCxnSpPr/>
          <p:nvPr/>
        </p:nvCxnSpPr>
        <p:spPr>
          <a:xfrm flipV="1">
            <a:off x="884160" y="4376880"/>
            <a:ext cx="1694520" cy="1738440"/>
          </a:xfrm>
          <a:prstGeom prst="straightConnector1">
            <a:avLst/>
          </a:prstGeom>
          <a:ln w="0">
            <a:solidFill>
              <a:srgbClr val="ed7d31"/>
            </a:solidFill>
            <a:tailEnd len="med" type="triangle" w="med"/>
          </a:ln>
        </p:spPr>
      </p:cxnSp>
      <p:pic>
        <p:nvPicPr>
          <p:cNvPr id="43" name="Рисунок 12" descr=""/>
          <p:cNvPicPr/>
          <p:nvPr/>
        </p:nvPicPr>
        <p:blipFill>
          <a:blip r:embed="rId3"/>
          <a:stretch/>
        </p:blipFill>
        <p:spPr>
          <a:xfrm>
            <a:off x="5876280" y="2267280"/>
            <a:ext cx="2427840" cy="4661280"/>
          </a:xfrm>
          <a:prstGeom prst="rect">
            <a:avLst/>
          </a:prstGeom>
          <a:ln w="0">
            <a:noFill/>
          </a:ln>
        </p:spPr>
      </p:pic>
      <p:pic>
        <p:nvPicPr>
          <p:cNvPr id="44" name="Рисунок 14" descr=""/>
          <p:cNvPicPr/>
          <p:nvPr/>
        </p:nvPicPr>
        <p:blipFill>
          <a:blip r:embed="rId4"/>
          <a:stretch/>
        </p:blipFill>
        <p:spPr>
          <a:xfrm>
            <a:off x="8889120" y="2442240"/>
            <a:ext cx="3302280" cy="3609000"/>
          </a:xfrm>
          <a:prstGeom prst="rect">
            <a:avLst/>
          </a:prstGeom>
          <a:ln w="0">
            <a:noFill/>
          </a:ln>
        </p:spPr>
      </p:pic>
      <p:pic>
        <p:nvPicPr>
          <p:cNvPr id="45" name="Рисунок 16" descr=""/>
          <p:cNvPicPr/>
          <p:nvPr/>
        </p:nvPicPr>
        <p:blipFill>
          <a:blip r:embed="rId5"/>
          <a:stretch/>
        </p:blipFill>
        <p:spPr>
          <a:xfrm>
            <a:off x="1731240" y="5579280"/>
            <a:ext cx="4071600" cy="787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3560" y="185400"/>
            <a:ext cx="239904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Тесты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Объект 4" descr=""/>
          <p:cNvPicPr/>
          <p:nvPr/>
        </p:nvPicPr>
        <p:blipFill>
          <a:blip r:embed="rId1"/>
          <a:stretch/>
        </p:blipFill>
        <p:spPr>
          <a:xfrm>
            <a:off x="2713320" y="354600"/>
            <a:ext cx="4730400" cy="1721160"/>
          </a:xfrm>
          <a:prstGeom prst="rect">
            <a:avLst/>
          </a:prstGeom>
          <a:ln w="0">
            <a:noFill/>
          </a:ln>
        </p:spPr>
      </p:pic>
      <p:cxnSp>
        <p:nvCxnSpPr>
          <p:cNvPr id="48" name="Прямая со стрелкой 6"/>
          <p:cNvCxnSpPr/>
          <p:nvPr/>
        </p:nvCxnSpPr>
        <p:spPr>
          <a:xfrm flipH="1">
            <a:off x="6602040" y="354600"/>
            <a:ext cx="2216880" cy="374400"/>
          </a:xfrm>
          <a:prstGeom prst="straightConnector1">
            <a:avLst/>
          </a:prstGeom>
          <a:ln w="0">
            <a:solidFill>
              <a:srgbClr val="ed7d31"/>
            </a:solidFill>
            <a:tailEnd len="med" type="triangle" w="med"/>
          </a:ln>
        </p:spPr>
      </p:cxnSp>
      <p:pic>
        <p:nvPicPr>
          <p:cNvPr id="49" name="Рисунок 8" descr=""/>
          <p:cNvPicPr/>
          <p:nvPr/>
        </p:nvPicPr>
        <p:blipFill>
          <a:blip r:embed="rId2"/>
          <a:stretch/>
        </p:blipFill>
        <p:spPr>
          <a:xfrm>
            <a:off x="0" y="1332720"/>
            <a:ext cx="6725520" cy="4927680"/>
          </a:xfrm>
          <a:prstGeom prst="rect">
            <a:avLst/>
          </a:prstGeom>
          <a:ln w="0">
            <a:noFill/>
          </a:ln>
        </p:spPr>
      </p:pic>
      <p:pic>
        <p:nvPicPr>
          <p:cNvPr id="50" name="Рисунок 10" descr=""/>
          <p:cNvPicPr/>
          <p:nvPr/>
        </p:nvPicPr>
        <p:blipFill>
          <a:blip r:embed="rId3"/>
          <a:stretch/>
        </p:blipFill>
        <p:spPr>
          <a:xfrm>
            <a:off x="6457680" y="1573200"/>
            <a:ext cx="5733720" cy="5191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71720" y="194760"/>
            <a:ext cx="2241000" cy="105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Тесты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Объект 4" descr=""/>
          <p:cNvPicPr/>
          <p:nvPr/>
        </p:nvPicPr>
        <p:blipFill>
          <a:blip r:embed="rId1"/>
          <a:stretch/>
        </p:blipFill>
        <p:spPr>
          <a:xfrm>
            <a:off x="496080" y="1253160"/>
            <a:ext cx="3548520" cy="435060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6" descr=""/>
          <p:cNvPicPr/>
          <p:nvPr/>
        </p:nvPicPr>
        <p:blipFill>
          <a:blip r:embed="rId2"/>
          <a:stretch/>
        </p:blipFill>
        <p:spPr>
          <a:xfrm>
            <a:off x="4369320" y="325440"/>
            <a:ext cx="7822080" cy="5098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49640" y="365040"/>
            <a:ext cx="1992960" cy="96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Тесты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Объект 4" descr=""/>
          <p:cNvPicPr/>
          <p:nvPr/>
        </p:nvPicPr>
        <p:blipFill>
          <a:blip r:embed="rId1"/>
          <a:stretch/>
        </p:blipFill>
        <p:spPr>
          <a:xfrm>
            <a:off x="104760" y="1335600"/>
            <a:ext cx="4331520" cy="3360240"/>
          </a:xfrm>
          <a:prstGeom prst="rect">
            <a:avLst/>
          </a:prstGeom>
          <a:ln w="0">
            <a:noFill/>
          </a:ln>
        </p:spPr>
      </p:pic>
      <p:pic>
        <p:nvPicPr>
          <p:cNvPr id="56" name="Рисунок 6" descr=""/>
          <p:cNvPicPr/>
          <p:nvPr/>
        </p:nvPicPr>
        <p:blipFill>
          <a:blip r:embed="rId2"/>
          <a:stretch/>
        </p:blipFill>
        <p:spPr>
          <a:xfrm>
            <a:off x="4219560" y="365040"/>
            <a:ext cx="4419000" cy="4176000"/>
          </a:xfrm>
          <a:prstGeom prst="rect">
            <a:avLst/>
          </a:prstGeom>
          <a:ln w="0">
            <a:noFill/>
          </a:ln>
        </p:spPr>
      </p:pic>
      <p:pic>
        <p:nvPicPr>
          <p:cNvPr id="57" name="Рисунок 8" descr=""/>
          <p:cNvPicPr/>
          <p:nvPr/>
        </p:nvPicPr>
        <p:blipFill>
          <a:blip r:embed="rId3"/>
          <a:stretch/>
        </p:blipFill>
        <p:spPr>
          <a:xfrm>
            <a:off x="6520680" y="3214800"/>
            <a:ext cx="5565600" cy="3642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78560" y="200160"/>
            <a:ext cx="1161792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ЦОК Виртуальные лаборатории портала «Единое содержание общего образования»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78560" y="152568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800" spc="-1" strike="noStrike" u="sng">
                <a:solidFill>
                  <a:schemeClr val="dk1"/>
                </a:solidFill>
                <a:uFillTx/>
                <a:latin typeface="Times New Roman"/>
                <a:hlinkClick r:id="rId1"/>
              </a:rPr>
              <a:t>https://content.edsoo.ru/lab/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Рисунок 4" descr=""/>
          <p:cNvPicPr/>
          <p:nvPr/>
        </p:nvPicPr>
        <p:blipFill>
          <a:blip r:embed="rId2"/>
          <a:stretch/>
        </p:blipFill>
        <p:spPr>
          <a:xfrm>
            <a:off x="4252320" y="1815120"/>
            <a:ext cx="7939080" cy="5042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64760" y="284760"/>
            <a:ext cx="11331720" cy="1693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5000" lnSpcReduction="10000"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4400" spc="-1" strike="noStrike">
                <a:solidFill>
                  <a:srgbClr val="ff0000"/>
                </a:solidFill>
                <a:latin typeface="Calibri Light"/>
              </a:rPr>
              <a:t> </a:t>
            </a:r>
            <a:br>
              <a:rPr sz="4400"/>
            </a:br>
            <a:r>
              <a:rPr b="0" lang="ru-RU" sz="3100" spc="-1" strike="noStrike">
                <a:solidFill>
                  <a:srgbClr val="ff0000"/>
                </a:solidFill>
                <a:latin typeface="Times New Roman"/>
              </a:rPr>
              <a:t>Виртуальная лаборатория предназначена для использования в учебном процессе основного и среднего общего образования во время занятий в компьютерных классах, для аудиторных занятий, а также для самостоятельной работы учащихся дома</a:t>
            </a:r>
            <a:br>
              <a:rPr sz="3100"/>
            </a:br>
            <a:endParaRPr b="0" lang="ru-RU" sz="3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329760" y="1978560"/>
            <a:ext cx="11331720" cy="4593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Трехмерная графика позволяет полностью имитировать процедуры выполнения опытов в реальной химической лаборатории.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150 химических демонстрационных опытов программы школьного химического образования.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«Коллекция» содержит дополнительную иллюстративную информацию для проведения лабораторных работ, решения задач и усвоения учебного материала.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«Конструктор молекул» позволяет учащимся самостоятельно моделировать молекулы органических и неорганических веществ из предоставленного набора атомов химических элементов.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/>
          </p:nvPr>
        </p:nvSpPr>
        <p:spPr>
          <a:xfrm>
            <a:off x="419760" y="419760"/>
            <a:ext cx="10933200" cy="575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Вводное видео по теме, основные термины и понятия, цели и задачи работы, методические материалы для педагога, опыты.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Каждый опыт начинается с инструкции.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По мере выполнения опытов результаты записываются в лабораторный журнал.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При желании их можно скачать в формате PDF и распечатать.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Блок «Контроль» с тестами.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 последнем разделе лабораторной работы ученикам предлагается список ресурсов — книг и сайтов, где можно более подробно познакомиться с темой.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Рисунок 1" descr=""/>
          <p:cNvPicPr/>
          <p:nvPr/>
        </p:nvPicPr>
        <p:blipFill>
          <a:blip r:embed="rId1"/>
          <a:stretch/>
        </p:blipFill>
        <p:spPr>
          <a:xfrm>
            <a:off x="7509960" y="5682240"/>
            <a:ext cx="4126680" cy="755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14640" y="365040"/>
            <a:ext cx="11601720" cy="758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br>
              <a:rPr sz="3600"/>
            </a:br>
            <a:r>
              <a:rPr b="0" lang="ru-RU" sz="3600" spc="-1" strike="noStrike">
                <a:solidFill>
                  <a:srgbClr val="ff0000"/>
                </a:solidFill>
                <a:latin typeface="Times New Roman"/>
              </a:rPr>
              <a:t>Федеральный  проект «Цифровая образовательная среда» </a:t>
            </a:r>
            <a:br>
              <a:rPr sz="3600"/>
            </a:b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14640" y="1124280"/>
            <a:ext cx="11561760" cy="5367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6666"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Постановление Правительства Российской Федерации от 11.10.2023 года № 1678 «Об утверждении Правил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Цифровые образовательные сервисы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— это «цифровые решения, предоставляющие возможность приобретения знаний, умений и навыков, в том числе дистанционно, и обеспечивающие автоматизацию образовательной деятельности»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Цифровой образовательный контент (ЦОК)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— это «материалы и средства обучения и воспитания, представленные в цифровом виде, включая информационные ресурсы, а также средства, способствующие определению уровня знаний, умений, навыков, компетенции и достижений обучающихся»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18200" y="27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br>
              <a:rPr sz="4000"/>
            </a:br>
            <a:r>
              <a:rPr b="1" lang="ru-RU" sz="4000" spc="-1" strike="noStrike">
                <a:solidFill>
                  <a:srgbClr val="ff0000"/>
                </a:solidFill>
                <a:latin typeface="Times New Roman"/>
              </a:rPr>
              <a:t>Реализация федерального  проекта «Цифровая образовательная среда» </a:t>
            </a:r>
            <a:br>
              <a:rPr sz="4000"/>
            </a:b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Главная задача: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внедрение на базе созданной инфраструктуры цифровых сервисов и контента для образовательной деятельности.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На платформе ФГИС «Моя школа».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Система разработана Министерством просвещения Российской Федерации.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13440" y="395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ФГИС «Моя школа» 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28680" y="146592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Российская образовательная информационная система, созданная для эффективной информационной поддержки органов и организаций системы образования и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граждан в рамках процессов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организации получения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образования и управления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образовательным процессом.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" name="Рисунок 4" descr=""/>
          <p:cNvPicPr/>
          <p:nvPr/>
        </p:nvPicPr>
        <p:blipFill>
          <a:blip r:embed="rId1"/>
          <a:stretch/>
        </p:blipFill>
        <p:spPr>
          <a:xfrm>
            <a:off x="5425920" y="3043080"/>
            <a:ext cx="6436800" cy="3571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091240" y="65160"/>
            <a:ext cx="7306920" cy="1013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3333" lnSpcReduction="20000"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Сервисы ФГИС «Моя школа»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" name="Объект 4" descr=""/>
          <p:cNvPicPr/>
          <p:nvPr/>
        </p:nvPicPr>
        <p:blipFill>
          <a:blip r:embed="rId1"/>
          <a:stretch/>
        </p:blipFill>
        <p:spPr>
          <a:xfrm>
            <a:off x="734400" y="1079280"/>
            <a:ext cx="10432440" cy="5412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53440" y="245160"/>
            <a:ext cx="6641280" cy="2242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8888"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Использование контента </a:t>
            </a:r>
            <a:br>
              <a:rPr sz="4400"/>
            </a:b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для проведения </a:t>
            </a:r>
            <a:br>
              <a:rPr sz="4400"/>
            </a:b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урока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662099225"/>
              </p:ext>
            </p:extLst>
          </p:nvPr>
        </p:nvGraphicFramePr>
        <p:xfrm>
          <a:off x="4525920" y="1825560"/>
          <a:ext cx="7150680" cy="435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13560" y="260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Контент Библиотека Академии Минпросвещения России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" name="Объект 4" descr=""/>
          <p:cNvPicPr/>
          <p:nvPr/>
        </p:nvPicPr>
        <p:blipFill>
          <a:blip r:embed="rId1"/>
          <a:stretch/>
        </p:blipFill>
        <p:spPr>
          <a:xfrm>
            <a:off x="313560" y="1786320"/>
            <a:ext cx="11376720" cy="1441440"/>
          </a:xfrm>
          <a:prstGeom prst="rect">
            <a:avLst/>
          </a:prstGeom>
          <a:ln w="0">
            <a:noFill/>
          </a:ln>
        </p:spPr>
      </p:pic>
      <p:pic>
        <p:nvPicPr>
          <p:cNvPr id="30" name="Рисунок 6" descr=""/>
          <p:cNvPicPr/>
          <p:nvPr/>
        </p:nvPicPr>
        <p:blipFill>
          <a:blip r:embed="rId2"/>
          <a:stretch/>
        </p:blipFill>
        <p:spPr>
          <a:xfrm>
            <a:off x="313560" y="3210120"/>
            <a:ext cx="5781600" cy="3070080"/>
          </a:xfrm>
          <a:prstGeom prst="rect">
            <a:avLst/>
          </a:prstGeom>
          <a:ln w="0">
            <a:noFill/>
          </a:ln>
        </p:spPr>
      </p:pic>
      <p:sp>
        <p:nvSpPr>
          <p:cNvPr id="31" name="TextBox 7"/>
          <p:cNvSpPr/>
          <p:nvPr/>
        </p:nvSpPr>
        <p:spPr>
          <a:xfrm>
            <a:off x="6640560" y="3429000"/>
            <a:ext cx="4916160" cy="29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Поурочное планирование: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•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расписано по годам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обучения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•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соответствует федеральной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программе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•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можно экспортировать.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500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Использование нескольких подсистем ФГИС «Моя школа» на уроке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1529321784"/>
              </p:ext>
            </p:extLst>
          </p:nvPr>
        </p:nvGraphicFramePr>
        <p:xfrm>
          <a:off x="838080" y="1825560"/>
          <a:ext cx="10514880" cy="470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83680" y="185400"/>
            <a:ext cx="431784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Times New Roman"/>
              </a:rPr>
              <a:t>Сервис Файлы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4" name="Объект 20" descr=""/>
          <p:cNvPicPr/>
          <p:nvPr/>
        </p:nvPicPr>
        <p:blipFill>
          <a:blip r:embed="rId1"/>
          <a:stretch/>
        </p:blipFill>
        <p:spPr>
          <a:xfrm>
            <a:off x="283680" y="1386720"/>
            <a:ext cx="7435800" cy="3994200"/>
          </a:xfrm>
          <a:prstGeom prst="rect">
            <a:avLst/>
          </a:prstGeom>
          <a:ln w="0">
            <a:solidFill>
              <a:srgbClr val="ffffff"/>
            </a:solidFill>
          </a:ln>
        </p:spPr>
      </p:pic>
      <p:pic>
        <p:nvPicPr>
          <p:cNvPr id="35" name="Рисунок 22" descr=""/>
          <p:cNvPicPr/>
          <p:nvPr/>
        </p:nvPicPr>
        <p:blipFill>
          <a:blip r:embed="rId2"/>
          <a:stretch/>
        </p:blipFill>
        <p:spPr>
          <a:xfrm>
            <a:off x="8049600" y="1064160"/>
            <a:ext cx="3147120" cy="3806640"/>
          </a:xfrm>
          <a:prstGeom prst="rect">
            <a:avLst/>
          </a:prstGeom>
          <a:ln w="0">
            <a:noFill/>
          </a:ln>
        </p:spPr>
      </p:pic>
      <p:cxnSp>
        <p:nvCxnSpPr>
          <p:cNvPr id="36" name="Прямая со стрелкой 24"/>
          <p:cNvCxnSpPr/>
          <p:nvPr/>
        </p:nvCxnSpPr>
        <p:spPr>
          <a:xfrm flipH="1">
            <a:off x="6550560" y="794160"/>
            <a:ext cx="285480" cy="717120"/>
          </a:xfrm>
          <a:prstGeom prst="straightConnector1">
            <a:avLst/>
          </a:prstGeom>
          <a:ln w="0">
            <a:solidFill>
              <a:srgbClr val="ed7d31"/>
            </a:solidFill>
            <a:tailEnd len="med" type="triangle" w="med"/>
          </a:ln>
        </p:spPr>
      </p:cxnSp>
      <p:cxnSp>
        <p:nvCxnSpPr>
          <p:cNvPr id="37" name="Прямая со стрелкой 26"/>
          <p:cNvCxnSpPr/>
          <p:nvPr/>
        </p:nvCxnSpPr>
        <p:spPr>
          <a:xfrm flipH="1" flipV="1">
            <a:off x="3387600" y="5171400"/>
            <a:ext cx="2709000" cy="915120"/>
          </a:xfrm>
          <a:prstGeom prst="straightConnector1">
            <a:avLst/>
          </a:prstGeom>
          <a:ln w="0">
            <a:solidFill>
              <a:srgbClr val="ed7d31"/>
            </a:solidFill>
            <a:tailEnd len="med" type="triangle" w="med"/>
          </a:ln>
        </p:spPr>
      </p:cxnSp>
      <p:sp>
        <p:nvSpPr>
          <p:cNvPr id="38" name="TextBox 27"/>
          <p:cNvSpPr/>
          <p:nvPr/>
        </p:nvSpPr>
        <p:spPr>
          <a:xfrm>
            <a:off x="7225200" y="5381640"/>
            <a:ext cx="329724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Доступны для меня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Совместный доступ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Application>LibreOffice/24.2.5.2$Windows_X86_64 LibreOffice_project/bffef4ea93e59bebbeaf7f431bb02b1a39ee8a59</Application>
  <AppVersion>15.0000</AppVersion>
  <Words>492</Words>
  <Paragraphs>57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2024-11-20T05:46:09Z</dcterms:created>
  <dc:creator>Алексей</dc:creator>
  <dc:description/>
  <dc:language>ru-RU</dc:language>
  <cp:lastModifiedBy/>
  <dcterms:modified xsi:type="dcterms:W3CDTF">2024-11-21T10:43:37Z</dcterms:modified>
  <cp:revision>19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r8>16</vt:r8>
  </property>
</Properties>
</file>