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70" r:id="rId5"/>
    <p:sldId id="274" r:id="rId6"/>
    <p:sldId id="268" r:id="rId7"/>
    <p:sldId id="271" r:id="rId8"/>
    <p:sldId id="279" r:id="rId9"/>
    <p:sldId id="283" r:id="rId10"/>
    <p:sldId id="284" r:id="rId11"/>
    <p:sldId id="282" r:id="rId12"/>
    <p:sldId id="272" r:id="rId13"/>
    <p:sldId id="275" r:id="rId14"/>
    <p:sldId id="276" r:id="rId15"/>
    <p:sldId id="277" r:id="rId16"/>
    <p:sldId id="27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047997"/>
            <a:ext cx="7772400" cy="2232247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Методы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формирования естественнонаучной грамотности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7472" y="4437112"/>
            <a:ext cx="6400800" cy="1752600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3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Заседание </a:t>
            </a:r>
            <a:r>
              <a:rPr lang="ru-RU" sz="3000" b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3000" b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3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08.12.2021</a:t>
            </a: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Руководитель ГМО учителей химии, Ткачева Татьяна Александровна</a:t>
            </a:r>
            <a:endParaRPr lang="ru-RU" sz="3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thumbs.dreamstime.com/b/%D0%BA%D0%B0%D0%BA-%D1%83%D1%87%D0%B8%D1%82%D0%B5%D0%BB%D1%8C-%D0%B3%D0%B5%D1%80%D0%BE%D1%8F-%D0%B7%D0%B5%D0%BB%D0%B5%D0%BD%D0%BE%D0%B3%D0%BE-%D1%86%D0%B2%D0%B5%D1%82%D0%B0-%D1%85%D0%B8%D0%BC%D0%B8%D0%B8-229257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2616225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617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учебно-познавательных задач в соответствии с уровнями познавательной деятельности учащихся</a:t>
            </a:r>
          </a:p>
        </p:txBody>
      </p:sp>
      <p:pic>
        <p:nvPicPr>
          <p:cNvPr id="10242" name="Picture 2" descr="C:\Users\user\Downloads\2021-12-08_15-57-35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976" y="1600200"/>
            <a:ext cx="696604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50009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КОУЧИНГ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ownloads\2021-12-08_15-51-1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26794"/>
            <a:ext cx="8229600" cy="347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896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Статистические данные об использовании учителями и обучающимися ОО Красноярского края портала «Электронный банк заданий для оценки функциональной грамотности»</a:t>
            </a:r>
            <a:b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https://fg.resh.edu.ru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E:\2021-2022\к презентации по обновленному ФГОС\1Вебинар 01.12.2021\Screenshot_20211201-152526_Zoo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5" t="22735" r="17351" b="43594"/>
          <a:stretch/>
        </p:blipFill>
        <p:spPr bwMode="auto">
          <a:xfrm>
            <a:off x="179512" y="2420888"/>
            <a:ext cx="878497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137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https://fg.resh.edu.ru</a:t>
            </a:r>
            <a:endParaRPr lang="ru-RU" sz="3600" dirty="0"/>
          </a:p>
        </p:txBody>
      </p:sp>
      <p:pic>
        <p:nvPicPr>
          <p:cNvPr id="1026" name="Picture 2" descr="C:\Users\user\Downloads\2021-12-08_15-27-4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51" y="1207293"/>
            <a:ext cx="455983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2021-12-08_15-30-0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4392488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ownloads\2021-12-08_15-31-5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52936"/>
            <a:ext cx="410471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733256"/>
            <a:ext cx="76626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педагогов осуществляется только с использованием учетной записи портала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«Российская электронная школа», в связи с чем необходима предварительная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регистрация на портале в роли «Учитель».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регистрации необходимо обязательно указывать образовательную организацию</a:t>
            </a:r>
          </a:p>
        </p:txBody>
      </p:sp>
    </p:spTree>
    <p:extLst>
      <p:ext uri="{BB962C8B-B14F-4D97-AF65-F5344CB8AC3E}">
        <p14:creationId xmlns:p14="http://schemas.microsoft.com/office/powerpoint/2010/main" val="668289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https://media.prosv.ru/fg/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ownloads\2021-12-08_15-34-2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353" y="1600200"/>
            <a:ext cx="740329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6309320"/>
            <a:ext cx="12442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 химии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89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http://skiv.instrao.ru/bank-zadaniy/estestvennonauchnaya-gramotnost/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ownloads\2021-12-08_15-37-54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28800"/>
            <a:ext cx="8928992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061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https://yandex.ru/promo/education/specpro/fungram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ownloads\2021-12-08_15-42-2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" y="1412776"/>
            <a:ext cx="512802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ownloads\2021-12-08_15-43-4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75710"/>
            <a:ext cx="4788024" cy="30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82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Обновленный ФГОС НОО, ООО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2021-2022\к презентации\2021-12-02_10-54-00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196752"/>
            <a:ext cx="7272808" cy="5651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925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Последовательность действий по введению ФГОС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E:\2021-2022\к презентации по обновленному ФГОС\1Вебинар 01.12.2021\Screenshot_20211201-150948_Zoo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0" t="15972" r="13082" b="26899"/>
          <a:stretch/>
        </p:blipFill>
        <p:spPr bwMode="auto">
          <a:xfrm>
            <a:off x="251520" y="1700808"/>
            <a:ext cx="864096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19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Поддержка введения обновленных ФГОС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E:\2021-2022\к презентации по обновленному ФГОС\1Вебинар 01.12.2021\Screenshot_20211201-151539_Zoo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03" t="13702" r="8245" b="9874"/>
          <a:stretch/>
        </p:blipFill>
        <p:spPr bwMode="auto">
          <a:xfrm>
            <a:off x="467544" y="1772816"/>
            <a:ext cx="83529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807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Универсальный кодификатор для процедуры оценки качества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://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fipi.ru</a:t>
            </a:r>
            <a:endParaRPr lang="ru-RU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60" r="21136" b="-1"/>
          <a:stretch/>
        </p:blipFill>
        <p:spPr bwMode="auto">
          <a:xfrm>
            <a:off x="1035490" y="2276872"/>
            <a:ext cx="735293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579296" cy="198884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Единое содержание общего образования</a:t>
            </a:r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https://edsoo.ru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E:\2021-2022\к презентации\2021-12-03_13-17-51.pn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3794" b="16146"/>
          <a:stretch/>
        </p:blipFill>
        <p:spPr bwMode="auto">
          <a:xfrm>
            <a:off x="1" y="2780928"/>
            <a:ext cx="5368412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36096" y="1979548"/>
            <a:ext cx="35283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Рабочие программы по предметам НОО, ООО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Конструктор рабочих программ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Видеоуроки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Методические комплекты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Научное исследование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Всероссийские просветительские мероприятия по предметам, конференции для учителей по вопросам введения обновленных ФГОС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424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Функциональная грамотность в ФГОС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E:\2021-2022\к презентации по обновленному ФГОС\1Вебинар 01.12.2021\Screenshot_20211201-152306_Zoom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4" t="14459" r="11111" b="27656"/>
          <a:stretch/>
        </p:blipFill>
        <p:spPr bwMode="auto">
          <a:xfrm>
            <a:off x="611560" y="1628800"/>
            <a:ext cx="8280920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640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формирования и развития функциональной грамотности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user\Downloads\2021-12-08_15-46-5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57904"/>
            <a:ext cx="8229600" cy="361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7178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Типология учебно-познавательных задач в соответствии с уровнями познавательной деятельности учащихся</a:t>
            </a:r>
          </a:p>
        </p:txBody>
      </p:sp>
      <p:pic>
        <p:nvPicPr>
          <p:cNvPr id="9218" name="Picture 2" descr="C:\Users\user\Downloads\2021-12-08_15-56-46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82220"/>
            <a:ext cx="8229600" cy="436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371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175</Words>
  <Application>Microsoft Office PowerPoint</Application>
  <PresentationFormat>Экран (4:3)</PresentationFormat>
  <Paragraphs>30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Методы формирования естественнонаучной грамотности</vt:lpstr>
      <vt:lpstr>Обновленный ФГОС НОО, ООО</vt:lpstr>
      <vt:lpstr>Последовательность действий по введению ФГОС</vt:lpstr>
      <vt:lpstr>Поддержка введения обновленных ФГОС</vt:lpstr>
      <vt:lpstr>Универсальный кодификатор для процедуры оценки качества образования https://fipi.ru</vt:lpstr>
      <vt:lpstr>Единое содержание общего образования https://edsoo.ru</vt:lpstr>
      <vt:lpstr>Функциональная грамотность в ФГОС</vt:lpstr>
      <vt:lpstr>Система формирования и развития функциональной грамотности</vt:lpstr>
      <vt:lpstr>Типология учебно-познавательных задач в соответствии с уровнями познавательной деятельности учащихся</vt:lpstr>
      <vt:lpstr>Типология учебно-познавательных задач в соответствии с уровнями познавательной деятельности учащихся</vt:lpstr>
      <vt:lpstr>КОУЧИНГ</vt:lpstr>
      <vt:lpstr>Статистические данные об использовании учителями и обучающимися ОО Красноярского края портала «Электронный банк заданий для оценки функциональной грамотности» https://fg.resh.edu.ru</vt:lpstr>
      <vt:lpstr>https://fg.resh.edu.ru</vt:lpstr>
      <vt:lpstr>https://media.prosv.ru/fg/</vt:lpstr>
      <vt:lpstr>http://skiv.instrao.ru/bank-zadaniy/estestvennonauchnaya-gramotnost/</vt:lpstr>
      <vt:lpstr>https://yandex.ru/promo/education/specpro/fungram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Обновленный ФГОС Примерные рабочие программы</dc:title>
  <dc:creator>Алексей</dc:creator>
  <cp:lastModifiedBy>user</cp:lastModifiedBy>
  <cp:revision>18</cp:revision>
  <dcterms:created xsi:type="dcterms:W3CDTF">2021-12-04T03:13:58Z</dcterms:created>
  <dcterms:modified xsi:type="dcterms:W3CDTF">2021-12-08T09:00:27Z</dcterms:modified>
</cp:coreProperties>
</file>