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1" r:id="rId5"/>
    <p:sldId id="260" r:id="rId6"/>
    <p:sldId id="258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7DAD-8976-40D1-BDA1-CD4E7C6BEA17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B644-1075-4A6F-A2EA-A088A1D59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836712"/>
            <a:ext cx="3995936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«Техники формирующего оценивания. Разработка этапов урока в системе формирующего оценивания»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3-04-21-10-25-1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229600" cy="3801047"/>
          </a:xfrm>
        </p:spPr>
      </p:pic>
      <p:pic>
        <p:nvPicPr>
          <p:cNvPr id="5" name="Рисунок 4" descr="image-13-04-21-10-2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764941"/>
            <a:ext cx="6696744" cy="3093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Формирующее        оценивание</a:t>
            </a:r>
            <a:endParaRPr lang="ru-RU" dirty="0"/>
          </a:p>
        </p:txBody>
      </p:sp>
      <p:pic>
        <p:nvPicPr>
          <p:cNvPr id="10" name="Рисунок 9" descr="47639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1800199" cy="14818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1268760"/>
            <a:ext cx="107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Учитель</a:t>
            </a:r>
            <a:endParaRPr lang="ru-RU" b="1" i="1" dirty="0"/>
          </a:p>
        </p:txBody>
      </p:sp>
      <p:pic>
        <p:nvPicPr>
          <p:cNvPr id="12" name="Рисунок 11" descr="4763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2886766" cy="237626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67544" y="2636912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Улучшает методику преподавания</a:t>
            </a:r>
            <a:endParaRPr lang="ru-RU" dirty="0"/>
          </a:p>
        </p:txBody>
      </p:sp>
      <p:pic>
        <p:nvPicPr>
          <p:cNvPr id="17" name="Рисунок 16" descr="4763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72237"/>
            <a:ext cx="2898305" cy="238576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67544" y="4725144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Повышает учебную мотивацию</a:t>
            </a:r>
            <a:endParaRPr lang="ru-RU" dirty="0"/>
          </a:p>
        </p:txBody>
      </p:sp>
      <p:pic>
        <p:nvPicPr>
          <p:cNvPr id="19" name="Рисунок 18" descr="4763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861048"/>
            <a:ext cx="2624332" cy="216024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47864" y="4149080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Реализация целей и наглядность достижений</a:t>
            </a:r>
            <a:endParaRPr lang="ru-RU" dirty="0"/>
          </a:p>
        </p:txBody>
      </p:sp>
      <p:pic>
        <p:nvPicPr>
          <p:cNvPr id="26" name="Рисунок 25" descr="33-335508_happy-talk-keep-talking-happy-talk-pin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5230" y="4149080"/>
            <a:ext cx="3128770" cy="18002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804248" y="4509120"/>
            <a:ext cx="18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Выбирает направление для работы</a:t>
            </a:r>
            <a:endParaRPr lang="ru-RU" dirty="0"/>
          </a:p>
        </p:txBody>
      </p:sp>
      <p:pic>
        <p:nvPicPr>
          <p:cNvPr id="28" name="Рисунок 27" descr="33-335508_happy-talk-keep-talking-happy-talk-pin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48292" y="2276872"/>
            <a:ext cx="3253921" cy="187220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5940152" y="2852937"/>
            <a:ext cx="2039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Видит уровень своих достижений</a:t>
            </a:r>
            <a:endParaRPr lang="ru-RU" dirty="0"/>
          </a:p>
        </p:txBody>
      </p:sp>
      <p:pic>
        <p:nvPicPr>
          <p:cNvPr id="30" name="Рисунок 29" descr="33-335508_happy-talk-keep-talking-happy-talk-pin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76888" y="980728"/>
            <a:ext cx="2503016" cy="1440160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660232" y="1412776"/>
            <a:ext cx="894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Ученик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ru-RU" dirty="0" smtClean="0"/>
              <a:t>Алгоритм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805264"/>
            <a:ext cx="241176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Спланировать образовательные результаты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4797152"/>
            <a:ext cx="2304256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Спланировать цель урока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005064"/>
            <a:ext cx="2016224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Сформировать задачи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3968" y="3284984"/>
            <a:ext cx="20265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1800" dirty="0" smtClean="0"/>
              <a:t>Критерии</a:t>
            </a:r>
            <a:endParaRPr lang="ru-RU" sz="18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>
          <a:xfrm>
            <a:off x="5652120" y="2492896"/>
            <a:ext cx="20265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Оценивание по критериям</a:t>
            </a:r>
          </a:p>
        </p:txBody>
      </p:sp>
      <p:sp>
        <p:nvSpPr>
          <p:cNvPr id="11" name="Содержимое 8"/>
          <p:cNvSpPr txBox="1">
            <a:spLocks/>
          </p:cNvSpPr>
          <p:nvPr/>
        </p:nvSpPr>
        <p:spPr>
          <a:xfrm>
            <a:off x="6804248" y="1628800"/>
            <a:ext cx="202656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Обратная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связь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image-13-04-21-10-19-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2014" y="764704"/>
            <a:ext cx="4701985" cy="6093296"/>
          </a:xfrm>
          <a:prstGeom prst="rect">
            <a:avLst/>
          </a:prstGeom>
        </p:spPr>
      </p:pic>
      <p:pic>
        <p:nvPicPr>
          <p:cNvPr id="7" name="Рисунок 6" descr="image-13-04-21-10-19-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860032" cy="6858000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scale_1200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427985" cy="6857999"/>
          </a:xfr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Критерии к рисунку по ИЗО</a:t>
            </a:r>
          </a:p>
          <a:p>
            <a:endParaRPr lang="ru-RU" sz="2400" i="1" dirty="0" smtClean="0"/>
          </a:p>
          <a:p>
            <a:r>
              <a:rPr lang="ru-RU" sz="2400" dirty="0" smtClean="0"/>
              <a:t>1)Правильно отображена тема;</a:t>
            </a:r>
          </a:p>
          <a:p>
            <a:r>
              <a:rPr lang="ru-RU" sz="2400" dirty="0" smtClean="0"/>
              <a:t>2) Изображение выполнено по образцу;</a:t>
            </a:r>
          </a:p>
          <a:p>
            <a:r>
              <a:rPr lang="ru-RU" sz="2400" dirty="0" smtClean="0"/>
              <a:t>3) Наличие фона;</a:t>
            </a:r>
          </a:p>
          <a:p>
            <a:r>
              <a:rPr lang="ru-RU" sz="2400" dirty="0" smtClean="0"/>
              <a:t>4) Картина раскрашена красками;</a:t>
            </a:r>
          </a:p>
          <a:p>
            <a:r>
              <a:rPr lang="ru-RU" sz="2400" dirty="0" smtClean="0"/>
              <a:t>5</a:t>
            </a:r>
            <a:r>
              <a:rPr lang="ru-RU" sz="2400" dirty="0" smtClean="0"/>
              <a:t>) </a:t>
            </a:r>
            <a:r>
              <a:rPr lang="ru-RU" sz="2400" dirty="0" smtClean="0"/>
              <a:t>Цвета соответствуют эталону.</a:t>
            </a: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2010" y="0"/>
            <a:ext cx="473199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0" y="2333685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Критерии к уроку математики</a:t>
            </a:r>
          </a:p>
          <a:p>
            <a:r>
              <a:rPr lang="ru-RU" sz="2400" i="1" dirty="0" smtClean="0"/>
              <a:t>Сложение в столбик</a:t>
            </a:r>
          </a:p>
          <a:p>
            <a:endParaRPr lang="ru-RU" sz="2400" i="1" dirty="0" smtClean="0"/>
          </a:p>
          <a:p>
            <a:r>
              <a:rPr lang="ru-RU" sz="2400" dirty="0" smtClean="0"/>
              <a:t>1) Числа записаны под разрядами;</a:t>
            </a:r>
          </a:p>
          <a:p>
            <a:r>
              <a:rPr lang="ru-RU" sz="2400" dirty="0" smtClean="0"/>
              <a:t>2) Написан знак +;</a:t>
            </a:r>
          </a:p>
          <a:p>
            <a:r>
              <a:rPr lang="ru-RU" sz="2400" dirty="0" smtClean="0"/>
              <a:t>3) Правильно выполнено сложение единиц;</a:t>
            </a:r>
          </a:p>
          <a:p>
            <a:r>
              <a:rPr lang="ru-RU" sz="2400" dirty="0" smtClean="0"/>
              <a:t>4) Правильно выполнено сложение десятков;</a:t>
            </a:r>
          </a:p>
          <a:p>
            <a:r>
              <a:rPr lang="ru-RU" sz="2400" dirty="0" smtClean="0"/>
              <a:t>5) Правильно выполнено сложение сотен.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576064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age-13-04-21-10-12-5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8064" cy="3861048"/>
          </a:xfrm>
        </p:spPr>
      </p:pic>
      <p:pic>
        <p:nvPicPr>
          <p:cNvPr id="9" name="Рисунок 8" descr="image-13-04-21-10-12-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75989" y="3356992"/>
            <a:ext cx="4668011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-13-04-21-10-1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32343" cy="2872641"/>
          </a:xfrm>
        </p:spPr>
      </p:pic>
      <p:pic>
        <p:nvPicPr>
          <p:cNvPr id="5" name="Рисунок 4" descr="image-13-04-21-10-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5" y="2365773"/>
            <a:ext cx="3635896" cy="4492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05678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age-13-04-21-10-12-2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499191" cy="3429000"/>
          </a:xfrm>
        </p:spPr>
      </p:pic>
      <p:pic>
        <p:nvPicPr>
          <p:cNvPr id="5" name="Рисунок 4" descr="image-13-04-21-10-12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5241" y="3429001"/>
            <a:ext cx="7558759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13-04-21-10-19-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5220072" cy="3915054"/>
          </a:xfrm>
        </p:spPr>
      </p:pic>
      <p:pic>
        <p:nvPicPr>
          <p:cNvPr id="6" name="Рисунок 5" descr="image-13-04-21-10-23-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94826" y="3414484"/>
            <a:ext cx="5749174" cy="3443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111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«Техники формирующего оценивания. Разработка этапов урока в системе формирующего оценивания»</vt:lpstr>
      <vt:lpstr>Формирующее        оценивание</vt:lpstr>
      <vt:lpstr>Алгоритм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из опыта работы   «У меня это хорошо получается»</dc:title>
  <dc:creator>Lenovo</dc:creator>
  <cp:lastModifiedBy>Lenovo</cp:lastModifiedBy>
  <cp:revision>4</cp:revision>
  <dcterms:created xsi:type="dcterms:W3CDTF">2021-04-13T12:15:02Z</dcterms:created>
  <dcterms:modified xsi:type="dcterms:W3CDTF">2021-08-24T02:46:42Z</dcterms:modified>
</cp:coreProperties>
</file>