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329" r:id="rId3"/>
    <p:sldId id="436" r:id="rId4"/>
    <p:sldId id="450" r:id="rId5"/>
    <p:sldId id="451" r:id="rId6"/>
    <p:sldId id="432" r:id="rId7"/>
    <p:sldId id="455" r:id="rId8"/>
    <p:sldId id="456" r:id="rId9"/>
    <p:sldId id="459" r:id="rId10"/>
    <p:sldId id="461" r:id="rId11"/>
    <p:sldId id="460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58" r:id="rId20"/>
    <p:sldId id="437" r:id="rId21"/>
    <p:sldId id="452" r:id="rId22"/>
    <p:sldId id="410" r:id="rId23"/>
    <p:sldId id="441" r:id="rId24"/>
    <p:sldId id="445" r:id="rId25"/>
    <p:sldId id="447" r:id="rId26"/>
    <p:sldId id="442" r:id="rId27"/>
    <p:sldId id="449" r:id="rId28"/>
    <p:sldId id="257" r:id="rId29"/>
    <p:sldId id="45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683104"/>
    <a:srgbClr val="A50021"/>
    <a:srgbClr val="BC5908"/>
    <a:srgbClr val="C05B08"/>
    <a:srgbClr val="FF6600"/>
    <a:srgbClr val="5D380F"/>
    <a:srgbClr val="CD6209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3-UaH7IQgw" TargetMode="External"/><Relationship Id="rId7" Type="http://schemas.openxmlformats.org/officeDocument/2006/relationships/hyperlink" Target="https://iklife.ru/youtube/kak-sozdat-kanal.html" TargetMode="External"/><Relationship Id="rId2" Type="http://schemas.openxmlformats.org/officeDocument/2006/relationships/hyperlink" Target="https://kkg.by/kak-sozdat-pochtu-goog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aPOh1kOe0M" TargetMode="External"/><Relationship Id="rId5" Type="http://schemas.openxmlformats.org/officeDocument/2006/relationships/hyperlink" Target="https://www.youtube.com/watch?v=eBcwOskJMT8" TargetMode="External"/><Relationship Id="rId4" Type="http://schemas.openxmlformats.org/officeDocument/2006/relationships/hyperlink" Target="https://compforlife.ru/internet/kak-polzovatsya-yandeks-diskom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6138" y="1608138"/>
            <a:ext cx="7451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Сетев</a:t>
            </a:r>
            <a:r>
              <a:rPr lang="ru-RU" sz="4400" b="1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ые технологии </a:t>
            </a:r>
            <a:endParaRPr lang="en-US" sz="4400" b="1" dirty="0" smtClean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хранения  и сбора</a:t>
            </a:r>
            <a:endParaRPr lang="en-US" sz="4400" b="1" dirty="0" smtClean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информации»</a:t>
            </a:r>
            <a:endParaRPr lang="ru-RU" sz="4400" b="1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5" y="2348880"/>
            <a:ext cx="7214766" cy="41998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496" y="116632"/>
            <a:ext cx="9108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вопрос: 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В заголовке вопроса добавляем текст (например, ФИО).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dirty="0" smtClean="0"/>
              <a:t>В пояснение можно что-то добавить или пропустить.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dirty="0" smtClean="0"/>
              <a:t>Передвинем кнопку в левом нижнем углу формы, сделав вопрос обязательным.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5736" y="980728"/>
            <a:ext cx="3744416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91680" y="1383452"/>
            <a:ext cx="612068" cy="3557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67944" y="2204864"/>
            <a:ext cx="2952328" cy="3744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5" y="2348880"/>
            <a:ext cx="7200000" cy="4191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496" y="116632"/>
            <a:ext cx="910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Дублируем вопрос, нажав на кнопку  «Создать копию»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dirty="0" smtClean="0"/>
              <a:t>Заполняем вопрос, пояснение (не обязательно).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dirty="0" smtClean="0"/>
              <a:t>Меняем вид вопроса - Текст (строка).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788024" y="962638"/>
            <a:ext cx="2232248" cy="49685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/>
        </p:blipFill>
        <p:spPr>
          <a:xfrm>
            <a:off x="982365" y="2232560"/>
            <a:ext cx="7200000" cy="427763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051720" y="1359622"/>
            <a:ext cx="1080120" cy="3293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872790" y="4653136"/>
            <a:ext cx="432048" cy="401515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0"/>
          <a:stretch/>
        </p:blipFill>
        <p:spPr>
          <a:xfrm>
            <a:off x="989748" y="1932514"/>
            <a:ext cx="7200000" cy="450228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788024" y="2063470"/>
            <a:ext cx="2067598" cy="429426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496" y="116632"/>
            <a:ext cx="910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Чтобы посмотреть, что получилось, в верхнем правом углу нажимаем значок «глаз».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Продолжайте добавлять и заполнять, пока не создадите нужную вам форму.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53" y="1928999"/>
            <a:ext cx="6912000" cy="4651571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4788024" y="962638"/>
            <a:ext cx="1800200" cy="966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588224" y="1928999"/>
            <a:ext cx="432048" cy="401515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52" y="1932513"/>
            <a:ext cx="6912001" cy="46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5941"/>
          <a:stretch/>
        </p:blipFill>
        <p:spPr>
          <a:xfrm>
            <a:off x="899592" y="2498467"/>
            <a:ext cx="7200000" cy="38948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496" y="116632"/>
            <a:ext cx="9108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Чтобы создать вопрос с выбором вариантов ответа, меняем вид, выбирая «Один из списка» или «Несколько из списка».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Добавляем варианты ответов, нажимая на «Добавить вариант».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6948264" y="4581128"/>
            <a:ext cx="432048" cy="401515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4363"/>
          <a:stretch/>
        </p:blipFill>
        <p:spPr>
          <a:xfrm>
            <a:off x="899592" y="2498466"/>
            <a:ext cx="7200000" cy="399733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4589748" y="990980"/>
            <a:ext cx="630324" cy="1789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669870" y="2852936"/>
            <a:ext cx="2494417" cy="864096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4363"/>
          <a:stretch/>
        </p:blipFill>
        <p:spPr>
          <a:xfrm>
            <a:off x="888118" y="2363400"/>
            <a:ext cx="7200000" cy="4132403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483768" y="1885954"/>
            <a:ext cx="4752528" cy="4063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Настройки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Для открытия настроек формы нажмите на шестеренку в верхнем правом углу.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4"/>
            <a:ext cx="2905125" cy="111442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300192" y="1033884"/>
            <a:ext cx="792088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2481"/>
            <a:ext cx="4320000" cy="4400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58" y="1692481"/>
            <a:ext cx="4320000" cy="440081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6813" y="2060848"/>
            <a:ext cx="792088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2060848"/>
            <a:ext cx="792088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Для изменения цветовой схемы и стиля оформления </a:t>
            </a:r>
            <a:r>
              <a:rPr lang="ru-RU" sz="2800" dirty="0"/>
              <a:t>нажмите на </a:t>
            </a:r>
            <a:r>
              <a:rPr lang="ru-RU" sz="2800" dirty="0" smtClean="0"/>
              <a:t>палитру. Настройки темы.</a:t>
            </a:r>
          </a:p>
        </p:txBody>
      </p:sp>
      <p:sp>
        <p:nvSpPr>
          <p:cNvPr id="8" name="Овал 7"/>
          <p:cNvSpPr/>
          <p:nvPr/>
        </p:nvSpPr>
        <p:spPr>
          <a:xfrm>
            <a:off x="8379130" y="1500622"/>
            <a:ext cx="792088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1" y="1500622"/>
            <a:ext cx="4320000" cy="509673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27584" y="1500622"/>
            <a:ext cx="1296144" cy="9622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49" y="1500622"/>
            <a:ext cx="4320000" cy="50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76"/>
            <a:ext cx="910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Для изменения колонтитула можно использовать изображения: из встроенной библиотеки или загрузить свое.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8758"/>
            <a:ext cx="8563114" cy="475252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380312" y="2132856"/>
            <a:ext cx="1296144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95736" y="4725144"/>
            <a:ext cx="1296144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4" y="1737300"/>
            <a:ext cx="8565739" cy="4753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"/>
          <a:stretch/>
        </p:blipFill>
        <p:spPr>
          <a:xfrm>
            <a:off x="36512" y="1700808"/>
            <a:ext cx="9071992" cy="47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535565" cy="4322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776"/>
            <a:ext cx="9108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ответов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Для сбора ответов необходимо активировать кнопку на вкладке </a:t>
            </a:r>
            <a:r>
              <a:rPr lang="ru-RU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Можно создать форму для сбора ответов в виде таблицы.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76256" y="3429000"/>
            <a:ext cx="648072" cy="504056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05064"/>
            <a:ext cx="1872208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60" y="2690043"/>
            <a:ext cx="5334000" cy="248602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444208" y="4589512"/>
            <a:ext cx="1224136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044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7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6675"/>
            <a:ext cx="3219450" cy="4857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776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доступа</a:t>
            </a:r>
          </a:p>
          <a:p>
            <a:pPr marL="355600" indent="-35560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800" dirty="0" smtClean="0"/>
              <a:t>Для настройки доступа щелкните на 3 точки в верхнем правом углу и выбрать Настройки доступа.</a:t>
            </a:r>
            <a:endParaRPr lang="ru-RU" sz="2800" dirty="0" smtClean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39752" y="1446675"/>
            <a:ext cx="648072" cy="504056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4282788"/>
            <a:ext cx="2412268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/>
          <a:stretch/>
        </p:blipFill>
        <p:spPr>
          <a:xfrm>
            <a:off x="4139952" y="1411931"/>
            <a:ext cx="4333269" cy="4927238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6732240" y="2348880"/>
            <a:ext cx="1224136" cy="79208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96166" y="4653136"/>
            <a:ext cx="2412268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2754" b="2788"/>
          <a:stretch/>
        </p:blipFill>
        <p:spPr>
          <a:xfrm>
            <a:off x="2347534" y="1446675"/>
            <a:ext cx="4384706" cy="495201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020272" y="3148873"/>
            <a:ext cx="1224136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56104" y="4213682"/>
            <a:ext cx="459668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8" y="701273"/>
            <a:ext cx="56197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5" grpId="0" animBg="1"/>
      <p:bldP spid="13" grpId="0" animBg="1"/>
      <p:bldP spid="1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57255"/>
            <a:ext cx="6082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в </a:t>
            </a:r>
            <a:r>
              <a:rPr lang="en-U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27" y="692696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1</a:t>
            </a:r>
            <a:r>
              <a:rPr lang="ru-RU" sz="2600" dirty="0"/>
              <a:t>. Зайти на сайт </a:t>
            </a:r>
            <a:r>
              <a:rPr lang="ru-RU" sz="2600" dirty="0">
                <a:hlinkClick r:id="rId2"/>
              </a:rPr>
              <a:t>https://www.google.ru</a:t>
            </a:r>
            <a:r>
              <a:rPr lang="ru-RU" sz="2600" dirty="0" smtClean="0">
                <a:hlinkClick r:id="rId2"/>
              </a:rPr>
              <a:t>/</a:t>
            </a:r>
            <a:r>
              <a:rPr lang="ru-RU" sz="2600" dirty="0" smtClean="0"/>
              <a:t> </a:t>
            </a:r>
            <a:endParaRPr lang="ru-RU" sz="2600" dirty="0"/>
          </a:p>
          <a:p>
            <a:r>
              <a:rPr lang="ru-RU" sz="2600" dirty="0"/>
              <a:t>2. В верхнем правом углу </a:t>
            </a:r>
            <a:r>
              <a:rPr lang="ru-RU" sz="2600" dirty="0" smtClean="0"/>
              <a:t>нажать </a:t>
            </a:r>
            <a:r>
              <a:rPr lang="ru-RU" sz="2600" dirty="0"/>
              <a:t>кнопку «Войти</a:t>
            </a:r>
            <a:r>
              <a:rPr lang="ru-RU" sz="2600" dirty="0" smtClean="0"/>
              <a:t>» </a:t>
            </a:r>
            <a:endParaRPr lang="ru-RU" sz="2600" dirty="0"/>
          </a:p>
          <a:p>
            <a:r>
              <a:rPr lang="ru-RU" sz="2600" dirty="0"/>
              <a:t>3. О</a:t>
            </a:r>
            <a:r>
              <a:rPr lang="ru-RU" sz="2600" dirty="0" smtClean="0"/>
              <a:t>ткроется </a:t>
            </a:r>
            <a:r>
              <a:rPr lang="ru-RU" sz="2600" dirty="0"/>
              <a:t>страница с вводом </a:t>
            </a:r>
            <a:r>
              <a:rPr lang="ru-RU" sz="2600" dirty="0" smtClean="0"/>
              <a:t>данных. Если вы </a:t>
            </a:r>
            <a:r>
              <a:rPr lang="ru-RU" sz="2600" dirty="0"/>
              <a:t>первоначально регистрируетесь, </a:t>
            </a:r>
            <a:r>
              <a:rPr lang="ru-RU" sz="2600" dirty="0" smtClean="0"/>
              <a:t>то необходимо выбрать «Создать </a:t>
            </a:r>
            <a:r>
              <a:rPr lang="ru-RU" sz="2600" dirty="0"/>
              <a:t>аккаунт</a:t>
            </a:r>
            <a:r>
              <a:rPr lang="ru-RU" sz="2600" dirty="0" smtClean="0"/>
              <a:t>»   </a:t>
            </a:r>
            <a:endParaRPr lang="ru-RU" sz="2600" dirty="0"/>
          </a:p>
          <a:p>
            <a:r>
              <a:rPr lang="ru-RU" sz="2600" dirty="0"/>
              <a:t>4. </a:t>
            </a:r>
            <a:r>
              <a:rPr lang="ru-RU" sz="2600" dirty="0" err="1" smtClean="0"/>
              <a:t>Google</a:t>
            </a:r>
            <a:r>
              <a:rPr lang="ru-RU" sz="2600" dirty="0" smtClean="0"/>
              <a:t> </a:t>
            </a:r>
            <a:r>
              <a:rPr lang="ru-RU" sz="2600" dirty="0"/>
              <a:t>предлагает </a:t>
            </a:r>
            <a:r>
              <a:rPr lang="ru-RU" sz="2600" dirty="0" smtClean="0"/>
              <a:t>зарегистрироваться. </a:t>
            </a:r>
          </a:p>
          <a:p>
            <a:r>
              <a:rPr lang="ru-RU" sz="2600" dirty="0" smtClean="0"/>
              <a:t>5. Заполнить таблицу с данными:</a:t>
            </a:r>
          </a:p>
          <a:p>
            <a:r>
              <a:rPr lang="ru-RU" sz="2600" dirty="0"/>
              <a:t>необходимо ввести </a:t>
            </a:r>
            <a:r>
              <a:rPr lang="ru-RU" sz="2600" dirty="0" smtClean="0"/>
              <a:t>имя </a:t>
            </a:r>
            <a:r>
              <a:rPr lang="ru-RU" sz="2600" dirty="0"/>
              <a:t>и </a:t>
            </a:r>
            <a:r>
              <a:rPr lang="ru-RU" sz="2600" dirty="0" smtClean="0"/>
              <a:t>фамилию, придумать </a:t>
            </a:r>
            <a:r>
              <a:rPr lang="ru-RU" sz="2600" dirty="0"/>
              <a:t>себе имя </a:t>
            </a:r>
            <a:r>
              <a:rPr lang="ru-RU" sz="2600" dirty="0" smtClean="0"/>
              <a:t>пользователя (логин), придумать пароль </a:t>
            </a:r>
            <a:r>
              <a:rPr lang="ru-RU" sz="2600" dirty="0"/>
              <a:t>и повторить его ввод, дату рождения, свой пол и номер мобильного телефона. </a:t>
            </a:r>
            <a:r>
              <a:rPr lang="ru-RU" sz="2600" dirty="0" smtClean="0"/>
              <a:t>После </a:t>
            </a:r>
            <a:r>
              <a:rPr lang="ru-RU" sz="2600" dirty="0"/>
              <a:t>этого вам надо доказать, что вы не робот и ввести цифры с картинки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6. Нажимайте кнопку «Перейти к сервису </a:t>
            </a:r>
            <a:r>
              <a:rPr lang="ru-RU" sz="2600" dirty="0" err="1"/>
              <a:t>Gmail</a:t>
            </a:r>
            <a:r>
              <a:rPr lang="ru-RU" sz="2600" dirty="0"/>
              <a:t>» и </a:t>
            </a:r>
            <a:r>
              <a:rPr lang="ru-RU" sz="2600" dirty="0" smtClean="0"/>
              <a:t>можно </a:t>
            </a:r>
            <a:r>
              <a:rPr lang="ru-RU" sz="2600" dirty="0"/>
              <a:t>приступать к </a:t>
            </a:r>
            <a:r>
              <a:rPr lang="ru-RU" sz="2600" dirty="0" smtClean="0"/>
              <a:t>работе.</a:t>
            </a:r>
          </a:p>
          <a:p>
            <a:endParaRPr lang="ru-RU" sz="2600" dirty="0" smtClean="0"/>
          </a:p>
        </p:txBody>
      </p:sp>
      <p:sp>
        <p:nvSpPr>
          <p:cNvPr id="7" name="Стрелка вправо 6"/>
          <p:cNvSpPr/>
          <p:nvPr/>
        </p:nvSpPr>
        <p:spPr>
          <a:xfrm>
            <a:off x="7380312" y="1124744"/>
            <a:ext cx="609698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380312" y="2276872"/>
            <a:ext cx="609698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" y="836711"/>
            <a:ext cx="8915400" cy="507682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028384" y="1196752"/>
            <a:ext cx="792088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67" y="836711"/>
            <a:ext cx="6930068" cy="540060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918512" y="5579534"/>
            <a:ext cx="1517583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424428" y="6227606"/>
            <a:ext cx="564475" cy="559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Объём информации в мире возрастает ежегодно на 30 %. </a:t>
            </a:r>
            <a:r>
              <a:rPr lang="ru-RU" sz="2600" dirty="0" smtClean="0"/>
              <a:t> Сетевое </a:t>
            </a:r>
            <a:r>
              <a:rPr lang="ru-RU" sz="2600" dirty="0"/>
              <a:t>хранение данных позволяет решить многие </a:t>
            </a:r>
            <a:r>
              <a:rPr lang="ru-RU" sz="2600" dirty="0" smtClean="0"/>
              <a:t>проблемы, </a:t>
            </a:r>
            <a:r>
              <a:rPr lang="ru-RU" sz="2600" dirty="0"/>
              <a:t>связанные с </a:t>
            </a:r>
            <a:r>
              <a:rPr lang="ru-RU" sz="2600" dirty="0" smtClean="0"/>
              <a:t>увеличением объема информации. </a:t>
            </a:r>
          </a:p>
          <a:p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хранить </a:t>
            </a:r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Интернете:</a:t>
            </a:r>
          </a:p>
          <a:p>
            <a:r>
              <a:rPr lang="ru-RU" sz="2600" dirty="0" smtClean="0"/>
              <a:t>Полезные программы (ПО);</a:t>
            </a:r>
          </a:p>
          <a:p>
            <a:r>
              <a:rPr lang="ru-RU" sz="2600" dirty="0" smtClean="0"/>
              <a:t>Документы (статьи, книги, презентации, таблицы, базы данных и т.д.);</a:t>
            </a:r>
          </a:p>
          <a:p>
            <a:r>
              <a:rPr lang="ru-RU" sz="2600" dirty="0" smtClean="0"/>
              <a:t>Ресурсы, созданные в различных приложениях;</a:t>
            </a:r>
          </a:p>
          <a:p>
            <a:r>
              <a:rPr lang="ru-RU" sz="2600" dirty="0" smtClean="0"/>
              <a:t>Видеоролики, звуковые файлы, фотографии или картинки.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17" y="3809951"/>
            <a:ext cx="4827367" cy="271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965"/>
            <a:ext cx="9144000" cy="4079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2085" y="-27384"/>
            <a:ext cx="6253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Облачное хранилище </a:t>
            </a:r>
            <a:r>
              <a:rPr lang="ru-RU" sz="32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Яндекс.Диск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" y="1124744"/>
            <a:ext cx="9144000" cy="9677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11760" y="1392590"/>
            <a:ext cx="648072" cy="43204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6804" y="557391"/>
            <a:ext cx="3623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disk.yandex.ru/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8334" y="5301208"/>
            <a:ext cx="995274" cy="43204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" y="1196752"/>
            <a:ext cx="9144000" cy="422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2085" y="-27384"/>
            <a:ext cx="62532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Облачное хранилище </a:t>
            </a:r>
            <a:r>
              <a:rPr lang="ru-RU" sz="32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Яндекс.Диск</a:t>
            </a:r>
            <a:endParaRPr lang="ru-RU" sz="3200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альбома фотографий</a:t>
            </a:r>
            <a:endParaRPr lang="ru-RU" sz="24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20072" y="4437112"/>
            <a:ext cx="1728192" cy="79208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022"/>
            <a:ext cx="4025299" cy="5245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8" y="1133758"/>
            <a:ext cx="9144000" cy="42862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657978" y="2636912"/>
            <a:ext cx="3002254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6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9781" y="0"/>
            <a:ext cx="7155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загрузить видео на </a:t>
            </a:r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</a:t>
            </a:r>
            <a:r>
              <a:rPr lang="en-US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endParaRPr lang="ru-RU" sz="3200" dirty="0" smtClean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680000"/>
                </a:solidFill>
                <a:hlinkClick r:id="rId2"/>
              </a:rPr>
              <a:t>https://www.youtube.com</a:t>
            </a:r>
            <a:r>
              <a:rPr lang="en-US" sz="2800" dirty="0" smtClean="0">
                <a:solidFill>
                  <a:srgbClr val="680000"/>
                </a:solidFill>
                <a:hlinkClick r:id="rId2"/>
              </a:rPr>
              <a:t>/</a:t>
            </a:r>
            <a:r>
              <a:rPr lang="ru-RU" sz="2800" dirty="0" smtClean="0">
                <a:solidFill>
                  <a:srgbClr val="680000"/>
                </a:solidFill>
              </a:rPr>
              <a:t>  </a:t>
            </a:r>
            <a:endParaRPr lang="ru-RU" sz="2800" dirty="0">
              <a:solidFill>
                <a:srgbClr val="68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04"/>
            <a:ext cx="9144000" cy="50165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16416" y="1268760"/>
            <a:ext cx="720080" cy="57606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83104"/>
                </a:solidFill>
              </a:rPr>
              <a:t>Шаг 1: </a:t>
            </a:r>
            <a:r>
              <a:rPr lang="ru-RU" sz="2400" dirty="0" smtClean="0"/>
              <a:t>Вход через авторизацию (создаем новый аккаунт) или через почту на </a:t>
            </a:r>
            <a:r>
              <a:rPr lang="en-US" sz="2400" dirty="0" smtClean="0"/>
              <a:t>Google</a:t>
            </a:r>
            <a:r>
              <a:rPr lang="ru-RU" sz="2400" dirty="0" smtClean="0"/>
              <a:t>:</a:t>
            </a:r>
            <a:endParaRPr lang="en-US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3652"/>
            <a:ext cx="2900704" cy="52176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01872" y="1123222"/>
            <a:ext cx="711696" cy="648072"/>
          </a:xfrm>
          <a:prstGeom prst="ellipse">
            <a:avLst/>
          </a:prstGeom>
          <a:noFill/>
          <a:ln w="38100"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8105" y="2420888"/>
            <a:ext cx="1224136" cy="936104"/>
          </a:xfrm>
          <a:prstGeom prst="ellipse">
            <a:avLst/>
          </a:prstGeom>
          <a:noFill/>
          <a:ln w="38100"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828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4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/>
              <a:t>Выбираем «Создать канал».</a:t>
            </a:r>
          </a:p>
          <a:p>
            <a:r>
              <a:rPr lang="ru-RU" sz="24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3: </a:t>
            </a:r>
            <a:r>
              <a:rPr lang="ru-RU" sz="2400" dirty="0"/>
              <a:t>Появляется окно, в котором нужно написать, как будет называться </a:t>
            </a:r>
            <a:r>
              <a:rPr lang="ru-RU" sz="2400" dirty="0" smtClean="0"/>
              <a:t>канал</a:t>
            </a:r>
            <a:r>
              <a:rPr lang="ru-RU" sz="2400" dirty="0"/>
              <a:t>. Вводим название канала, которое в дальнейшем при желании можно изменить.</a:t>
            </a:r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4913"/>
            <a:ext cx="8820472" cy="484243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267744" y="589951"/>
            <a:ext cx="1008112" cy="4515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" y="764704"/>
            <a:ext cx="905018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 </a:t>
            </a:r>
            <a:r>
              <a:rPr lang="ru-RU" sz="2400" dirty="0" smtClean="0"/>
              <a:t>Нажмите </a:t>
            </a:r>
            <a:r>
              <a:rPr lang="ru-RU" sz="2400" dirty="0"/>
              <a:t>кнопку </a:t>
            </a:r>
            <a:r>
              <a:rPr lang="ru-RU" sz="2400" dirty="0" smtClean="0"/>
              <a:t>«Добавить видео» </a:t>
            </a:r>
            <a:r>
              <a:rPr lang="ru-RU" sz="2400" dirty="0"/>
              <a:t>в верхней части </a:t>
            </a:r>
            <a:r>
              <a:rPr lang="ru-RU" sz="2400" dirty="0" smtClean="0"/>
              <a:t>страницы.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 </a:t>
            </a:r>
            <a:r>
              <a:rPr lang="ru-RU" sz="2400" dirty="0" smtClean="0"/>
              <a:t>В появившемся окне задайте </a:t>
            </a:r>
            <a:r>
              <a:rPr lang="ru-RU" sz="2400" dirty="0"/>
              <a:t>тип доступа</a:t>
            </a:r>
            <a:r>
              <a:rPr lang="ru-RU" sz="2400" dirty="0" smtClean="0"/>
              <a:t>.</a:t>
            </a:r>
            <a:r>
              <a:rPr lang="ru-RU" sz="2400" dirty="0"/>
              <a:t> Выберите ролик на компьютере </a:t>
            </a:r>
            <a:r>
              <a:rPr lang="ru-RU" sz="2400" dirty="0" smtClean="0"/>
              <a:t>или перетащите файл в окно.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73" y="657687"/>
            <a:ext cx="3117701" cy="133115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11760" y="657687"/>
            <a:ext cx="792088" cy="75508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00" y="2873654"/>
            <a:ext cx="4739802" cy="34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97177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6: </a:t>
            </a:r>
            <a:r>
              <a:rPr lang="ru-RU" sz="2400" dirty="0" smtClean="0"/>
              <a:t>Пока </a:t>
            </a:r>
            <a:r>
              <a:rPr lang="ru-RU" sz="2400" dirty="0"/>
              <a:t>видео загружается, введите основную информацию о нем и настройте дополнительные параметры.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7: </a:t>
            </a:r>
            <a:r>
              <a:rPr lang="ru-RU" sz="2400" dirty="0" smtClean="0"/>
              <a:t>Чтобы </a:t>
            </a:r>
            <a:r>
              <a:rPr lang="ru-RU" sz="2400" dirty="0"/>
              <a:t>добавить видео на </a:t>
            </a:r>
            <a:r>
              <a:rPr lang="ru-RU" sz="2400" dirty="0" err="1"/>
              <a:t>YouTube</a:t>
            </a:r>
            <a:r>
              <a:rPr lang="ru-RU" sz="2400" dirty="0"/>
              <a:t>, нажмите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«Опубликовать». 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выбран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«Открытый доступ», </a:t>
            </a:r>
            <a:r>
              <a:rPr lang="ru-RU" sz="2400" dirty="0"/>
              <a:t>ролик сразу публикуется на </a:t>
            </a:r>
            <a:r>
              <a:rPr lang="ru-RU" sz="2400" dirty="0" err="1"/>
              <a:t>YouTube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остальных случаях нажмите либо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«Готово», </a:t>
            </a:r>
            <a:r>
              <a:rPr lang="ru-RU" sz="2400" dirty="0"/>
              <a:t>чтобы просто загрузить ролик на сайт, либо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«Поделиться», </a:t>
            </a:r>
            <a:r>
              <a:rPr lang="ru-RU" sz="2400" dirty="0"/>
              <a:t>чтобы открыть доступ к нему конкретным пользователям.</a:t>
            </a:r>
          </a:p>
          <a:p>
            <a:r>
              <a:rPr lang="ru-RU" sz="2400" dirty="0" smtClean="0"/>
              <a:t>Пока </a:t>
            </a:r>
            <a:r>
              <a:rPr lang="ru-RU" sz="2400" dirty="0"/>
              <a:t>вы не нажмете кнопку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Опубликовать», </a:t>
            </a:r>
            <a:r>
              <a:rPr lang="ru-RU" sz="2400" dirty="0" smtClean="0"/>
              <a:t>видео </a:t>
            </a:r>
            <a:r>
              <a:rPr lang="ru-RU" sz="2400" dirty="0"/>
              <a:t>доступно только вам. Вы сможете в любой момент поделиться добавленным роликом, изменив настройки в Менеджере видео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Чтобы </a:t>
            </a:r>
            <a:r>
              <a:rPr lang="ru-RU" sz="2400" dirty="0"/>
              <a:t>обработка заняла как можно меньше времени</a:t>
            </a:r>
            <a:r>
              <a:rPr lang="ru-RU" sz="2400" dirty="0" smtClean="0"/>
              <a:t>, </a:t>
            </a:r>
            <a:r>
              <a:rPr lang="ru-RU" sz="2400" dirty="0"/>
              <a:t>загружайте видео </a:t>
            </a:r>
            <a:r>
              <a:rPr lang="ru-RU" sz="2400" dirty="0" smtClean="0"/>
              <a:t>в </a:t>
            </a:r>
            <a:r>
              <a:rPr lang="ru-RU" sz="2400" dirty="0"/>
              <a:t>формате MP4.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2060848"/>
            <a:ext cx="61245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124744"/>
            <a:ext cx="86423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Создать любую регистрационную форму</a:t>
            </a:r>
          </a:p>
          <a:p>
            <a:pPr eaLnBrk="0" hangingPunct="0">
              <a:defRPr/>
            </a:pPr>
            <a:r>
              <a:rPr lang="ru-RU" sz="2400" dirty="0" smtClean="0"/>
              <a:t>Создать форму для регистрации, оформить, настроить доступ, получить ссылку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Создать любой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помощью облачной технологии</a:t>
            </a:r>
          </a:p>
          <a:p>
            <a:pPr eaLnBrk="0" hangingPunct="0">
              <a:defRPr/>
            </a:pPr>
            <a:r>
              <a:rPr lang="ru-RU" sz="2400" dirty="0" smtClean="0"/>
              <a:t>Создать текстовый документ или таблицу, настроить </a:t>
            </a:r>
            <a:r>
              <a:rPr lang="ru-RU" sz="2400" dirty="0"/>
              <a:t>доступ, получить ссылку</a:t>
            </a:r>
          </a:p>
          <a:p>
            <a:pPr eaLnBrk="0" hangingPunct="0"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Дополнительно: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Создать фотоальбом в Яндекс альбомах, получить ссылку</a:t>
            </a:r>
          </a:p>
          <a:p>
            <a:pPr eaLnBrk="0" hangingPunct="0"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0" hangingPunct="0">
              <a:defRPr/>
            </a:pPr>
            <a:r>
              <a:rPr lang="ru-RU" sz="2400" dirty="0" smtClean="0"/>
              <a:t>Ссылки </a:t>
            </a:r>
            <a:r>
              <a:rPr lang="ru-RU" sz="2400" dirty="0"/>
              <a:t>выслать на адрес: </a:t>
            </a:r>
            <a:r>
              <a:rPr lang="en-US" sz="2400" dirty="0">
                <a:hlinkClick r:id="rId2"/>
              </a:rPr>
              <a:t>tvkum@yandex.ru</a:t>
            </a:r>
            <a:r>
              <a:rPr lang="ru-RU" sz="2400" dirty="0"/>
              <a:t> </a:t>
            </a:r>
          </a:p>
          <a:p>
            <a:pPr eaLnBrk="0" hangingPunct="0"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548680"/>
            <a:ext cx="8856984" cy="5976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Как создать почтовый ящик на </a:t>
            </a:r>
            <a:r>
              <a:rPr lang="ru-RU" sz="2400" dirty="0" err="1"/>
              <a:t>Google</a:t>
            </a:r>
            <a:r>
              <a:rPr lang="ru-RU" sz="2400" dirty="0"/>
              <a:t> (Гугл) — регистрируем почту </a:t>
            </a:r>
            <a:r>
              <a:rPr lang="ru-RU" sz="2400" dirty="0" err="1"/>
              <a:t>Gmail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>
                <a:hlinkClick r:id="rId2"/>
              </a:rPr>
              <a:t>https://kkg.by/kak-sozdat-pochtu-google/</a:t>
            </a:r>
            <a:r>
              <a:rPr lang="ru-RU" sz="2400" dirty="0"/>
              <a:t> </a:t>
            </a:r>
          </a:p>
          <a:p>
            <a:r>
              <a:rPr lang="ru-RU" sz="2400" dirty="0" smtClean="0"/>
              <a:t>«Как </a:t>
            </a:r>
            <a:r>
              <a:rPr lang="ru-RU" sz="2400" dirty="0"/>
              <a:t>создать форму регистрации в </a:t>
            </a:r>
            <a:r>
              <a:rPr lang="ru-RU" sz="2400" dirty="0" err="1"/>
              <a:t>гугл</a:t>
            </a:r>
            <a:r>
              <a:rPr lang="ru-RU" sz="2400" dirty="0"/>
              <a:t> </a:t>
            </a:r>
            <a:r>
              <a:rPr lang="ru-RU" sz="2400" dirty="0" smtClean="0"/>
              <a:t>документах», </a:t>
            </a:r>
            <a:r>
              <a:rPr lang="ru-RU" sz="2400" dirty="0"/>
              <a:t>Андрей </a:t>
            </a:r>
            <a:r>
              <a:rPr lang="ru-RU" sz="2400" dirty="0" smtClean="0"/>
              <a:t>Губанов  </a:t>
            </a:r>
            <a:r>
              <a:rPr lang="ru-RU" sz="2400" dirty="0" smtClean="0">
                <a:hlinkClick r:id="rId3"/>
              </a:rPr>
              <a:t>https</a:t>
            </a:r>
            <a:r>
              <a:rPr lang="ru-RU" sz="2400" dirty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www.youtube.com/watch?v=13-UaH7IQgw</a:t>
            </a:r>
            <a:endParaRPr lang="ru-RU" sz="2400" dirty="0" smtClean="0"/>
          </a:p>
          <a:p>
            <a:r>
              <a:rPr lang="ru-RU" sz="2400" dirty="0" smtClean="0"/>
              <a:t>Как </a:t>
            </a:r>
            <a:r>
              <a:rPr lang="ru-RU" sz="2400" dirty="0"/>
              <a:t>пользоваться Яндекс Диском: пошаговое руководство</a:t>
            </a:r>
          </a:p>
          <a:p>
            <a:pPr marL="0" indent="0">
              <a:buNone/>
            </a:pPr>
            <a:r>
              <a:rPr lang="ru-RU" sz="2400" dirty="0">
                <a:hlinkClick r:id="rId4"/>
              </a:rPr>
              <a:t>https://</a:t>
            </a:r>
            <a:r>
              <a:rPr lang="ru-RU" sz="2400" dirty="0" smtClean="0">
                <a:hlinkClick r:id="rId4"/>
              </a:rPr>
              <a:t>compforlife.ru/internet/kak-polzovatsya-yandeks-diskom.html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Как добавить видео на свой канал </a:t>
            </a:r>
            <a:r>
              <a:rPr lang="ru-RU" sz="2400" dirty="0" err="1"/>
              <a:t>YouTube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>
                <a:hlinkClick r:id="rId5"/>
              </a:rPr>
              <a:t>https://</a:t>
            </a:r>
            <a:r>
              <a:rPr lang="ru-RU" sz="2400" dirty="0" smtClean="0">
                <a:hlinkClick r:id="rId5"/>
              </a:rPr>
              <a:t>www.youtube.com/watch?v=eBcwOskJMT8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Как создать канал на </a:t>
            </a:r>
            <a:r>
              <a:rPr lang="ru-RU" sz="2400" dirty="0" err="1"/>
              <a:t>YouTube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hlinkClick r:id="rId6"/>
              </a:rPr>
              <a:t>https://</a:t>
            </a:r>
            <a:r>
              <a:rPr lang="ru-RU" sz="2400" dirty="0" smtClean="0">
                <a:hlinkClick r:id="rId6"/>
              </a:rPr>
              <a:t>www.youtube.com/watch?v=OaPOh1kOe0M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Как создать канал на </a:t>
            </a:r>
            <a:r>
              <a:rPr lang="ru-RU" sz="2400" dirty="0" err="1" smtClean="0"/>
              <a:t>YouTube</a:t>
            </a:r>
            <a:r>
              <a:rPr lang="ru-RU" sz="2400" dirty="0" smtClean="0"/>
              <a:t>: подробная инструкция и разбор основных настроек</a:t>
            </a:r>
          </a:p>
          <a:p>
            <a:pPr marL="0" indent="0">
              <a:buNone/>
            </a:pPr>
            <a:r>
              <a:rPr lang="ru-RU" sz="2400" dirty="0" smtClean="0">
                <a:hlinkClick r:id="rId7"/>
              </a:rPr>
              <a:t>https://iklife.ru/youtube/kak-sozdat-kanal.html</a:t>
            </a:r>
            <a:r>
              <a:rPr lang="ru-RU" sz="2400" dirty="0" smtClean="0"/>
              <a:t> </a:t>
            </a:r>
            <a:endParaRPr lang="en-US" sz="24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-27384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2072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2470"/>
            <a:ext cx="3076575" cy="52768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907704" y="1045170"/>
            <a:ext cx="720080" cy="65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170"/>
            <a:ext cx="9144000" cy="5251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4882" y="44624"/>
            <a:ext cx="5248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Облачное хранилище </a:t>
            </a:r>
            <a:r>
              <a:rPr lang="en-US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086028" y="305653"/>
            <a:ext cx="609698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882" y="44624"/>
            <a:ext cx="52483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Облачное хранилище </a:t>
            </a:r>
            <a:r>
              <a:rPr lang="en-US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</a:p>
          <a:p>
            <a:pPr algn="ctr"/>
            <a:r>
              <a:rPr lang="ru-RU" sz="24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абота с документами</a:t>
            </a:r>
            <a:endParaRPr lang="en-US" sz="24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70"/>
            <a:ext cx="9144000" cy="52514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1633934"/>
            <a:ext cx="899592" cy="504056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" y="1489918"/>
            <a:ext cx="3467100" cy="3448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" y="1340768"/>
            <a:ext cx="62103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882" y="44624"/>
            <a:ext cx="52483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Облачное хранилище </a:t>
            </a:r>
            <a:r>
              <a:rPr lang="en-US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</a:p>
          <a:p>
            <a:pPr algn="ctr"/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совместный доступ</a:t>
            </a:r>
            <a:endParaRPr lang="en-US" sz="24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7498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7" y="3021508"/>
            <a:ext cx="5143500" cy="2543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52" y="1400175"/>
            <a:ext cx="3238500" cy="135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672802"/>
            <a:ext cx="4819650" cy="59245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627832" y="2076450"/>
            <a:ext cx="432000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формы </a:t>
            </a: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 </a:t>
            </a:r>
            <a:endParaRPr lang="en-US" sz="3200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07344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Создайте новый или используйте свой аккаунт в </a:t>
            </a:r>
            <a:r>
              <a:rPr lang="en-US" sz="2800" dirty="0" smtClean="0"/>
              <a:t>Google</a:t>
            </a:r>
            <a:r>
              <a:rPr lang="ru-RU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Вой</a:t>
            </a:r>
            <a:r>
              <a:rPr lang="ru-RU" sz="2800" dirty="0"/>
              <a:t>дите</a:t>
            </a:r>
            <a:r>
              <a:rPr lang="ru-RU" sz="2800" dirty="0" smtClean="0"/>
              <a:t> в аккаунт, из списка приложений выберите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" y="2996952"/>
            <a:ext cx="6366262" cy="3420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806307" y="3140968"/>
            <a:ext cx="493885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76" y="2996952"/>
            <a:ext cx="6366262" cy="3420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092280" y="4149080"/>
            <a:ext cx="576064" cy="648072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454" y="1886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Нажмите на кнопку в верхнем левом углу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</a:t>
            </a:r>
            <a:r>
              <a:rPr lang="ru-RU" sz="2800" dirty="0" smtClean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Из выпавшего списка выберите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-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</a:t>
            </a:r>
            <a:r>
              <a:rPr lang="ru-RU" sz="2800" dirty="0" smtClean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Выберите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пустую форму </a:t>
            </a:r>
            <a:r>
              <a:rPr lang="ru-RU" sz="2800" dirty="0" smtClean="0"/>
              <a:t>(если хотите создать свою форму с нуля) или </a:t>
            </a:r>
            <a:r>
              <a:rPr lang="ru-RU" sz="2800" b="1" dirty="0" smtClean="0"/>
              <a:t>Использовать шаблон </a:t>
            </a:r>
            <a:r>
              <a:rPr lang="ru-RU" sz="2800" dirty="0" smtClean="0"/>
              <a:t>(чтобы воспользоваться заготовкой).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3"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2577970"/>
            <a:ext cx="6701327" cy="3600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7504" y="3068960"/>
            <a:ext cx="983162" cy="504056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3" y="2577970"/>
            <a:ext cx="6701325" cy="3600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067944" y="4653136"/>
            <a:ext cx="432000" cy="432048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4795450"/>
            <a:ext cx="1987977" cy="433750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454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пустую форму</a:t>
            </a:r>
            <a:endParaRPr lang="ru-RU" sz="3200" dirty="0">
              <a:solidFill>
                <a:srgbClr val="68310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454" y="548680"/>
            <a:ext cx="9011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Откроется редактор </a:t>
            </a:r>
            <a:r>
              <a:rPr lang="en-US" sz="2400" dirty="0" smtClean="0"/>
              <a:t>Google</a:t>
            </a:r>
            <a:r>
              <a:rPr lang="ru-RU" sz="2400" dirty="0" smtClean="0"/>
              <a:t> форм. </a:t>
            </a:r>
          </a:p>
          <a:p>
            <a:r>
              <a:rPr lang="ru-RU" sz="2400" dirty="0" smtClean="0"/>
              <a:t>Справа от формы размещается  панель, на которой можно выбирать тип добавляемой информации: вопрос, название, изображение, видео, новый раздел.</a:t>
            </a:r>
          </a:p>
          <a:p>
            <a:r>
              <a:rPr lang="ru-RU" sz="2400" dirty="0" smtClean="0"/>
              <a:t>Вид добавляемой информации выбираем из выпадающего меню</a:t>
            </a:r>
          </a:p>
          <a:p>
            <a:pPr marL="514350" indent="-514350">
              <a:buAutoNum type="arabicPeriod" startAt="6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4" y="2564904"/>
            <a:ext cx="7620000" cy="414337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228184" y="4700782"/>
            <a:ext cx="432048" cy="401515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80866" y="4532703"/>
            <a:ext cx="483422" cy="1416577"/>
          </a:xfrm>
          <a:prstGeom prst="ellipse">
            <a:avLst/>
          </a:prstGeom>
          <a:noFill/>
          <a:ln w="38100">
            <a:solidFill>
              <a:srgbClr val="BC5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4" y="2564904"/>
            <a:ext cx="7620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454" y="31813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Заполняем название формы (например, «Регистрация на семинар»)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Добавляем описание (например, название</a:t>
            </a:r>
            <a:r>
              <a:rPr lang="en-US" sz="2800" dirty="0" smtClean="0"/>
              <a:t> </a:t>
            </a:r>
            <a:r>
              <a:rPr lang="ru-RU" sz="2800" dirty="0" smtClean="0"/>
              <a:t>мероприятия, дата и место проведения)</a:t>
            </a:r>
          </a:p>
          <a:p>
            <a:pPr marL="514350" indent="-514350">
              <a:buAutoNum type="arabicPeriod" startAt="6"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b="24752"/>
          <a:stretch/>
        </p:blipFill>
        <p:spPr>
          <a:xfrm>
            <a:off x="323528" y="2146940"/>
            <a:ext cx="8562975" cy="40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82916031</TotalTime>
  <Words>848</Words>
  <Application>Microsoft Office PowerPoint</Application>
  <PresentationFormat>Экран (4:3)</PresentationFormat>
  <Paragraphs>107</Paragraphs>
  <Slides>29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473</cp:revision>
  <dcterms:created xsi:type="dcterms:W3CDTF">2017-08-18T03:59:39Z</dcterms:created>
  <dcterms:modified xsi:type="dcterms:W3CDTF">2019-04-02T08:25:16Z</dcterms:modified>
</cp:coreProperties>
</file>