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9" r:id="rId4"/>
    <p:sldId id="270" r:id="rId5"/>
    <p:sldId id="266" r:id="rId6"/>
    <p:sldId id="269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FFFFFF"/>
    <a:srgbClr val="0033CC"/>
    <a:srgbClr val="66CCFF"/>
    <a:srgbClr val="006600"/>
    <a:srgbClr val="3333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31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012B-D713-4AA8-8515-AC5364EE419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045-1D3E-4EDD-8EFB-C3E9B4F55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012B-D713-4AA8-8515-AC5364EE419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045-1D3E-4EDD-8EFB-C3E9B4F55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012B-D713-4AA8-8515-AC5364EE419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045-1D3E-4EDD-8EFB-C3E9B4F55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012B-D713-4AA8-8515-AC5364EE419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045-1D3E-4EDD-8EFB-C3E9B4F55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012B-D713-4AA8-8515-AC5364EE419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045-1D3E-4EDD-8EFB-C3E9B4F55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012B-D713-4AA8-8515-AC5364EE419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045-1D3E-4EDD-8EFB-C3E9B4F55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012B-D713-4AA8-8515-AC5364EE419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045-1D3E-4EDD-8EFB-C3E9B4F55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012B-D713-4AA8-8515-AC5364EE419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045-1D3E-4EDD-8EFB-C3E9B4F55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012B-D713-4AA8-8515-AC5364EE419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045-1D3E-4EDD-8EFB-C3E9B4F55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012B-D713-4AA8-8515-AC5364EE419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045-1D3E-4EDD-8EFB-C3E9B4F55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012B-D713-4AA8-8515-AC5364EE419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E045-1D3E-4EDD-8EFB-C3E9B4F55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012B-D713-4AA8-8515-AC5364EE4199}" type="datetimeFigureOut">
              <a:rPr lang="ru-RU" smtClean="0"/>
              <a:pPr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E045-1D3E-4EDD-8EFB-C3E9B4F559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gif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48.jpe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audio" Target="../media/audio1.wav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4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Relationship Id="rId1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642919"/>
            <a:ext cx="6929486" cy="12858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333CC"/>
                </a:solidFill>
                <a:latin typeface="Georgia" pitchFamily="18" charset="0"/>
              </a:rPr>
              <a:t>Путешествие снеговика</a:t>
            </a:r>
            <a:endParaRPr lang="ru-RU" b="1" i="1" dirty="0">
              <a:solidFill>
                <a:srgbClr val="3333CC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6165304"/>
            <a:ext cx="3814144" cy="549844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i="1" dirty="0" smtClean="0">
                <a:solidFill>
                  <a:srgbClr val="3333CC"/>
                </a:solidFill>
              </a:rPr>
              <a:t>Афанасьева Валентина Викторовна</a:t>
            </a:r>
          </a:p>
          <a:p>
            <a:r>
              <a:rPr lang="ru-RU" sz="1600" b="1" i="1" dirty="0" smtClean="0">
                <a:solidFill>
                  <a:srgbClr val="3333CC"/>
                </a:solidFill>
              </a:rPr>
              <a:t>МБДОУ№1</a:t>
            </a:r>
            <a:endParaRPr lang="ru-RU" sz="1600" b="1" i="1" dirty="0">
              <a:solidFill>
                <a:srgbClr val="3333CC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76064" cy="360040"/>
          </a:xfrm>
          <a:prstGeom prst="actionButtonForwardNex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Найди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белочек 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 зайчат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Рисунок 2" descr="snegoviki-kartinki-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857628"/>
            <a:ext cx="1947741" cy="2714620"/>
          </a:xfrm>
          <a:prstGeom prst="rect">
            <a:avLst/>
          </a:prstGeom>
        </p:spPr>
      </p:pic>
      <p:pic>
        <p:nvPicPr>
          <p:cNvPr id="4" name="Рисунок 3" descr="C6-golden-yell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93429">
            <a:off x="796448" y="5297050"/>
            <a:ext cx="840849" cy="840849"/>
          </a:xfrm>
          <a:prstGeom prst="rect">
            <a:avLst/>
          </a:prstGeom>
        </p:spPr>
      </p:pic>
      <p:pic>
        <p:nvPicPr>
          <p:cNvPr id="5" name="Рисунок 4" descr="rabbit-1012595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72396" y="4786322"/>
            <a:ext cx="500063" cy="500042"/>
          </a:xfrm>
          <a:prstGeom prst="rect">
            <a:avLst/>
          </a:prstGeom>
        </p:spPr>
      </p:pic>
      <p:pic>
        <p:nvPicPr>
          <p:cNvPr id="7" name="Рисунок 6" descr="rabbit-1012595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4286256"/>
            <a:ext cx="219316" cy="252905"/>
          </a:xfrm>
          <a:prstGeom prst="rect">
            <a:avLst/>
          </a:prstGeom>
        </p:spPr>
      </p:pic>
      <p:pic>
        <p:nvPicPr>
          <p:cNvPr id="8" name="Рисунок 7" descr="rabbit-1012595_12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501056" y="5572140"/>
            <a:ext cx="642943" cy="642942"/>
          </a:xfrm>
          <a:prstGeom prst="rect">
            <a:avLst/>
          </a:prstGeom>
        </p:spPr>
      </p:pic>
      <p:pic>
        <p:nvPicPr>
          <p:cNvPr id="9" name="Рисунок 8" descr="rabbit-1012595_128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357826"/>
            <a:ext cx="428628" cy="494273"/>
          </a:xfrm>
          <a:prstGeom prst="rect">
            <a:avLst/>
          </a:prstGeom>
        </p:spPr>
      </p:pic>
      <p:pic>
        <p:nvPicPr>
          <p:cNvPr id="15" name="Рисунок 14" descr="squirrel-silhouet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4928048" y="2214554"/>
            <a:ext cx="434335" cy="441388"/>
          </a:xfrm>
          <a:prstGeom prst="rect">
            <a:avLst/>
          </a:prstGeom>
        </p:spPr>
      </p:pic>
      <p:pic>
        <p:nvPicPr>
          <p:cNvPr id="16" name="Рисунок 15" descr="squirrel-silhouet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8792537" y="3071810"/>
            <a:ext cx="351463" cy="357190"/>
          </a:xfrm>
          <a:prstGeom prst="rect">
            <a:avLst/>
          </a:prstGeom>
        </p:spPr>
      </p:pic>
      <p:pic>
        <p:nvPicPr>
          <p:cNvPr id="17" name="Рисунок 16" descr="squirrel-silhouett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928802"/>
            <a:ext cx="364039" cy="369950"/>
          </a:xfrm>
          <a:prstGeom prst="rect">
            <a:avLst/>
          </a:prstGeom>
        </p:spPr>
      </p:pic>
      <p:pic>
        <p:nvPicPr>
          <p:cNvPr id="18" name="Рисунок 17" descr="rabbit-1012595_128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4857752" y="4929198"/>
            <a:ext cx="357187" cy="357172"/>
          </a:xfrm>
          <a:prstGeom prst="rect">
            <a:avLst/>
          </a:prstGeom>
        </p:spPr>
      </p:pic>
      <p:pic>
        <p:nvPicPr>
          <p:cNvPr id="19" name="Рисунок 18" descr="rabbit-1012595_128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36148" y="4643446"/>
            <a:ext cx="178595" cy="214314"/>
          </a:xfrm>
          <a:prstGeom prst="rect">
            <a:avLst/>
          </a:prstGeom>
        </p:spPr>
      </p:pic>
      <p:pic>
        <p:nvPicPr>
          <p:cNvPr id="20" name="Рисунок 19" descr="rabbit-1012595_128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6500826" y="5500702"/>
            <a:ext cx="330995" cy="355539"/>
          </a:xfrm>
          <a:prstGeom prst="rect">
            <a:avLst/>
          </a:prstGeom>
        </p:spPr>
      </p:pic>
      <p:pic>
        <p:nvPicPr>
          <p:cNvPr id="21" name="Рисунок 20" descr="squirrel-silhouet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1538" y="1071546"/>
            <a:ext cx="293742" cy="298512"/>
          </a:xfrm>
          <a:prstGeom prst="rect">
            <a:avLst/>
          </a:prstGeom>
        </p:spPr>
      </p:pic>
      <p:pic>
        <p:nvPicPr>
          <p:cNvPr id="22" name="Рисунок 21" descr="squirrel-silhouett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6786577" y="357166"/>
            <a:ext cx="421756" cy="428628"/>
          </a:xfrm>
          <a:prstGeom prst="rect">
            <a:avLst/>
          </a:prstGeom>
        </p:spPr>
      </p:pic>
      <p:pic>
        <p:nvPicPr>
          <p:cNvPr id="23" name="Рисунок 22" descr="0094a9066ce78637622f7b9be9ff4aa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715404" y="2714620"/>
            <a:ext cx="428596" cy="527888"/>
          </a:xfrm>
          <a:prstGeom prst="rect">
            <a:avLst/>
          </a:prstGeom>
        </p:spPr>
      </p:pic>
      <p:pic>
        <p:nvPicPr>
          <p:cNvPr id="24" name="Рисунок 23" descr="jcx6x9jMi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643834" y="4857760"/>
            <a:ext cx="429561" cy="420585"/>
          </a:xfrm>
          <a:prstGeom prst="rect">
            <a:avLst/>
          </a:prstGeom>
        </p:spPr>
      </p:pic>
      <p:pic>
        <p:nvPicPr>
          <p:cNvPr id="29" name="Рисунок 28" descr="0094a9066ce78637622f7b9be9ff4aa5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929190" y="1928802"/>
            <a:ext cx="494957" cy="609622"/>
          </a:xfrm>
          <a:prstGeom prst="rect">
            <a:avLst/>
          </a:prstGeom>
        </p:spPr>
      </p:pic>
      <p:pic>
        <p:nvPicPr>
          <p:cNvPr id="30" name="Рисунок 29" descr="0094a9066ce78637622f7b9be9ff4aa5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786578" y="142852"/>
            <a:ext cx="423519" cy="521634"/>
          </a:xfrm>
          <a:prstGeom prst="rect">
            <a:avLst/>
          </a:prstGeom>
        </p:spPr>
      </p:pic>
      <p:pic>
        <p:nvPicPr>
          <p:cNvPr id="31" name="Рисунок 30" descr="0094a9066ce78637622f7b9be9ff4aa5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flipH="1">
            <a:off x="1000100" y="928670"/>
            <a:ext cx="353846" cy="340420"/>
          </a:xfrm>
          <a:prstGeom prst="rect">
            <a:avLst/>
          </a:prstGeom>
        </p:spPr>
      </p:pic>
      <p:pic>
        <p:nvPicPr>
          <p:cNvPr id="32" name="Рисунок 31" descr="0094a9066ce78637622f7b9be9ff4aa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flipH="1">
            <a:off x="0" y="1643050"/>
            <a:ext cx="500067" cy="554734"/>
          </a:xfrm>
          <a:prstGeom prst="rect">
            <a:avLst/>
          </a:prstGeom>
        </p:spPr>
      </p:pic>
      <p:pic>
        <p:nvPicPr>
          <p:cNvPr id="33" name="Рисунок 32" descr="jcx6x9jMi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0" y="5357826"/>
            <a:ext cx="571504" cy="506725"/>
          </a:xfrm>
          <a:prstGeom prst="rect">
            <a:avLst/>
          </a:prstGeom>
        </p:spPr>
      </p:pic>
      <p:pic>
        <p:nvPicPr>
          <p:cNvPr id="34" name="Рисунок 33" descr="jcx6x9jMi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86776" y="5429264"/>
            <a:ext cx="857224" cy="839312"/>
          </a:xfrm>
          <a:prstGeom prst="rect">
            <a:avLst/>
          </a:prstGeom>
        </p:spPr>
      </p:pic>
      <p:pic>
        <p:nvPicPr>
          <p:cNvPr id="35" name="Рисунок 34" descr="jcx6x9jMi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428992" y="4643446"/>
            <a:ext cx="428628" cy="347654"/>
          </a:xfrm>
          <a:prstGeom prst="rect">
            <a:avLst/>
          </a:prstGeom>
        </p:spPr>
      </p:pic>
      <p:pic>
        <p:nvPicPr>
          <p:cNvPr id="36" name="Рисунок 35" descr="jcx6x9jMi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1643042" y="4286256"/>
            <a:ext cx="356337" cy="352132"/>
          </a:xfrm>
          <a:prstGeom prst="rect">
            <a:avLst/>
          </a:prstGeom>
        </p:spPr>
      </p:pic>
      <p:pic>
        <p:nvPicPr>
          <p:cNvPr id="37" name="Рисунок 36" descr="hello_html_m74532ee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flipH="1">
            <a:off x="4643438" y="4929198"/>
            <a:ext cx="357190" cy="467405"/>
          </a:xfrm>
          <a:prstGeom prst="rect">
            <a:avLst/>
          </a:prstGeom>
        </p:spPr>
      </p:pic>
      <p:pic>
        <p:nvPicPr>
          <p:cNvPr id="38" name="Рисунок 37" descr="hello_html_m74532ee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flipH="1">
            <a:off x="6500826" y="5429264"/>
            <a:ext cx="446097" cy="546886"/>
          </a:xfrm>
          <a:prstGeom prst="rect">
            <a:avLst/>
          </a:prstGeom>
        </p:spPr>
      </p:pic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76064" cy="360040"/>
          </a:xfrm>
          <a:prstGeom prst="actionButtonForwardNex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500042"/>
            <a:ext cx="4214842" cy="4286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Найди чьи следы</a:t>
            </a:r>
            <a:endParaRPr lang="ru-RU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" name="Рисунок 2" descr="snegoviki-kartinki-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500306"/>
            <a:ext cx="1749704" cy="2438611"/>
          </a:xfrm>
          <a:prstGeom prst="rect">
            <a:avLst/>
          </a:prstGeom>
        </p:spPr>
      </p:pic>
      <p:pic>
        <p:nvPicPr>
          <p:cNvPr id="5" name="Рисунок 4" descr="sour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214818"/>
            <a:ext cx="5072097" cy="2428868"/>
          </a:xfrm>
          <a:prstGeom prst="rect">
            <a:avLst/>
          </a:prstGeom>
        </p:spPr>
      </p:pic>
      <p:pic>
        <p:nvPicPr>
          <p:cNvPr id="6" name="Рисунок 5" descr="Snejn031_ -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97145">
            <a:off x="4180535" y="3563979"/>
            <a:ext cx="3695421" cy="588036"/>
          </a:xfrm>
          <a:prstGeom prst="rect">
            <a:avLst/>
          </a:prstGeom>
        </p:spPr>
      </p:pic>
      <p:pic>
        <p:nvPicPr>
          <p:cNvPr id="7" name="Рисунок 6" descr="hello_html_m74532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2643182"/>
            <a:ext cx="735349" cy="1071546"/>
          </a:xfrm>
          <a:prstGeom prst="rect">
            <a:avLst/>
          </a:prstGeom>
        </p:spPr>
      </p:pic>
      <p:pic>
        <p:nvPicPr>
          <p:cNvPr id="8" name="Рисунок 7" descr="image08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2143116"/>
            <a:ext cx="1071570" cy="641765"/>
          </a:xfrm>
          <a:prstGeom prst="rect">
            <a:avLst/>
          </a:prstGeom>
        </p:spPr>
      </p:pic>
      <p:pic>
        <p:nvPicPr>
          <p:cNvPr id="9" name="Рисунок 8" descr="sor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44242" y="714356"/>
            <a:ext cx="599758" cy="62749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2724672" y="3399231"/>
            <a:ext cx="1422356" cy="1178389"/>
            <a:chOff x="2724672" y="3399231"/>
            <a:chExt cx="1422356" cy="1178389"/>
          </a:xfrm>
        </p:grpSpPr>
        <p:pic>
          <p:nvPicPr>
            <p:cNvPr id="11" name="Рисунок 10" descr="inforest-10-300x205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3763452">
              <a:off x="2659337" y="4230313"/>
              <a:ext cx="412642" cy="281972"/>
            </a:xfrm>
            <a:prstGeom prst="rect">
              <a:avLst/>
            </a:prstGeom>
          </p:spPr>
        </p:pic>
        <p:pic>
          <p:nvPicPr>
            <p:cNvPr id="12" name="Рисунок 11" descr="inforest-10-300x205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3763452">
              <a:off x="3799721" y="3464566"/>
              <a:ext cx="412642" cy="281972"/>
            </a:xfrm>
            <a:prstGeom prst="rect">
              <a:avLst/>
            </a:prstGeom>
          </p:spPr>
        </p:pic>
        <p:pic>
          <p:nvPicPr>
            <p:cNvPr id="13" name="Рисунок 12" descr="inforest-10-300x205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3763452">
              <a:off x="3371094" y="3678881"/>
              <a:ext cx="412642" cy="281972"/>
            </a:xfrm>
            <a:prstGeom prst="rect">
              <a:avLst/>
            </a:prstGeom>
          </p:spPr>
        </p:pic>
        <p:pic>
          <p:nvPicPr>
            <p:cNvPr id="14" name="Рисунок 13" descr="inforest-10-300x205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3763452">
              <a:off x="3013904" y="3964632"/>
              <a:ext cx="412642" cy="281972"/>
            </a:xfrm>
            <a:prstGeom prst="rect">
              <a:avLst/>
            </a:prstGeom>
          </p:spPr>
        </p:pic>
      </p:grpSp>
      <p:pic>
        <p:nvPicPr>
          <p:cNvPr id="15" name="Рисунок 14" descr="0094a9066ce78637622f7b9be9ff4aa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3504" y="2285992"/>
            <a:ext cx="624396" cy="76904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0" y="5572140"/>
            <a:ext cx="9286908" cy="1285860"/>
            <a:chOff x="0" y="5572140"/>
            <a:chExt cx="9286908" cy="1285860"/>
          </a:xfrm>
        </p:grpSpPr>
        <p:pic>
          <p:nvPicPr>
            <p:cNvPr id="4" name="Рисунок 3" descr="29073f9625034ec2325fd57687f8322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5572140"/>
              <a:ext cx="4643470" cy="1071546"/>
            </a:xfrm>
            <a:prstGeom prst="rect">
              <a:avLst/>
            </a:prstGeom>
          </p:spPr>
        </p:pic>
        <p:pic>
          <p:nvPicPr>
            <p:cNvPr id="17" name="Рисунок 16" descr="29073f9625034ec2325fd57687f8322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3438" y="5786454"/>
              <a:ext cx="4643470" cy="1071546"/>
            </a:xfrm>
            <a:prstGeom prst="rect">
              <a:avLst/>
            </a:prstGeom>
          </p:spPr>
        </p:pic>
      </p:grpSp>
      <p:pic>
        <p:nvPicPr>
          <p:cNvPr id="19" name="Рисунок 18" descr="5e07bd9795750420c8c4b19705d9080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40352" y="1124744"/>
            <a:ext cx="685294" cy="814211"/>
          </a:xfrm>
          <a:prstGeom prst="rect">
            <a:avLst/>
          </a:prstGeom>
        </p:spPr>
      </p:pic>
      <p:pic>
        <p:nvPicPr>
          <p:cNvPr id="20" name="Рисунок 19" descr="hello_html_m14ed7d9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3071802" y="1428736"/>
            <a:ext cx="288447" cy="20715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5456551" y="3252622"/>
            <a:ext cx="3433994" cy="1536087"/>
            <a:chOff x="5456551" y="3252622"/>
            <a:chExt cx="3433994" cy="1536087"/>
          </a:xfrm>
        </p:grpSpPr>
        <p:pic>
          <p:nvPicPr>
            <p:cNvPr id="21" name="Рисунок 20" descr="WewUcETuSSyZtWJZ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4225547">
              <a:off x="7953676" y="3491801"/>
              <a:ext cx="167935" cy="265642"/>
            </a:xfrm>
            <a:prstGeom prst="rect">
              <a:avLst/>
            </a:prstGeom>
          </p:spPr>
        </p:pic>
        <p:pic>
          <p:nvPicPr>
            <p:cNvPr id="23" name="Рисунок 22" descr="WewUcETuSSyZtWJZ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4225547">
              <a:off x="6873556" y="3851841"/>
              <a:ext cx="167935" cy="265642"/>
            </a:xfrm>
            <a:prstGeom prst="rect">
              <a:avLst/>
            </a:prstGeom>
          </p:spPr>
        </p:pic>
        <p:pic>
          <p:nvPicPr>
            <p:cNvPr id="24" name="Рисунок 23" descr="WewUcETuSSyZtWJZ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4225547">
              <a:off x="7305605" y="3851842"/>
              <a:ext cx="167935" cy="265642"/>
            </a:xfrm>
            <a:prstGeom prst="rect">
              <a:avLst/>
            </a:prstGeom>
          </p:spPr>
        </p:pic>
        <p:pic>
          <p:nvPicPr>
            <p:cNvPr id="25" name="Рисунок 24" descr="WewUcETuSSyZtWJZ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4225547">
              <a:off x="8673756" y="3275777"/>
              <a:ext cx="167935" cy="265642"/>
            </a:xfrm>
            <a:prstGeom prst="rect">
              <a:avLst/>
            </a:prstGeom>
          </p:spPr>
        </p:pic>
        <p:pic>
          <p:nvPicPr>
            <p:cNvPr id="26" name="Рисунок 25" descr="WewUcETuSSyZtWJZ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4225547">
              <a:off x="8313716" y="3203769"/>
              <a:ext cx="167935" cy="265642"/>
            </a:xfrm>
            <a:prstGeom prst="rect">
              <a:avLst/>
            </a:prstGeom>
          </p:spPr>
        </p:pic>
        <p:pic>
          <p:nvPicPr>
            <p:cNvPr id="27" name="Рисунок 26" descr="WewUcETuSSyZtWJZ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4225547">
              <a:off x="7593636" y="3491801"/>
              <a:ext cx="167935" cy="265642"/>
            </a:xfrm>
            <a:prstGeom prst="rect">
              <a:avLst/>
            </a:prstGeom>
          </p:spPr>
        </p:pic>
        <p:pic>
          <p:nvPicPr>
            <p:cNvPr id="28" name="Рисунок 27" descr="WewUcETuSSyZtWJZ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4225547">
              <a:off x="6081468" y="4571921"/>
              <a:ext cx="167935" cy="265642"/>
            </a:xfrm>
            <a:prstGeom prst="rect">
              <a:avLst/>
            </a:prstGeom>
          </p:spPr>
        </p:pic>
        <p:pic>
          <p:nvPicPr>
            <p:cNvPr id="29" name="Рисунок 28" descr="WewUcETuSSyZtWJZ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4225547">
              <a:off x="5505404" y="4571921"/>
              <a:ext cx="167935" cy="265642"/>
            </a:xfrm>
            <a:prstGeom prst="rect">
              <a:avLst/>
            </a:prstGeom>
          </p:spPr>
        </p:pic>
        <p:pic>
          <p:nvPicPr>
            <p:cNvPr id="30" name="Рисунок 29" descr="WewUcETuSSyZtWJZ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4225547">
              <a:off x="6153476" y="4211881"/>
              <a:ext cx="167935" cy="265642"/>
            </a:xfrm>
            <a:prstGeom prst="rect">
              <a:avLst/>
            </a:prstGeom>
          </p:spPr>
        </p:pic>
        <p:pic>
          <p:nvPicPr>
            <p:cNvPr id="31" name="Рисунок 30" descr="WewUcETuSSyZtWJZ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4225547">
              <a:off x="6657532" y="4211881"/>
              <a:ext cx="167935" cy="265642"/>
            </a:xfrm>
            <a:prstGeom prst="rect">
              <a:avLst/>
            </a:prstGeom>
          </p:spPr>
        </p:pic>
      </p:grp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76064" cy="360040"/>
          </a:xfrm>
          <a:prstGeom prst="actionButtonForwardNex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37014 0.08403 " pathEditMode="relative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1806 C -0.01545 -0.00949 -0.05226 -0.00879 -0.08611 0.01759 C -0.12084 0.04445 -0.13924 0.08727 -0.12674 0.11482 C -0.11476 0.14236 -0.13299 0.18496 -0.16754 0.21181 C -0.20139 0.23843 -0.23802 0.23889 -0.25018 0.21134 " pathEditMode="relative" rAng="8979366" ptsTypes="fffff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1227 L -0.12413 -0.09537 C -0.15122 -0.1206 -0.18386 -0.12546 -0.2125 -0.11227 C -0.24584 -0.09722 -0.26754 -0.06713 -0.27761 -0.02546 L -0.32743 0.16296 " pathEditMode="relative" rAng="-1132412" ptsTypes="FffFF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46945E-18 L 0.81112 0.13657 " pathEditMode="relative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48148E-6 C 0.02466 0.14398 0.04931 0.28819 0.01633 0.32708 C -0.01666 0.36597 -0.19357 0.26921 -0.19756 0.23403 C -0.20155 0.19884 -0.04044 0.13657 -0.00815 0.1162 " pathEditMode="relative" ptsTypes="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Собери  ёлочные шарики в мешок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" name="Рисунок 2" descr="0_a83c4_59779d28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714884"/>
            <a:ext cx="418388" cy="500042"/>
          </a:xfrm>
          <a:prstGeom prst="rect">
            <a:avLst/>
          </a:prstGeom>
        </p:spPr>
      </p:pic>
      <p:pic>
        <p:nvPicPr>
          <p:cNvPr id="4" name="Рисунок 3" descr="0_a846f_4c616fc6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1090" y="5643578"/>
            <a:ext cx="365269" cy="428604"/>
          </a:xfrm>
          <a:prstGeom prst="rect">
            <a:avLst/>
          </a:prstGeom>
        </p:spPr>
      </p:pic>
      <p:pic>
        <p:nvPicPr>
          <p:cNvPr id="5" name="Рисунок 4" descr="0_abb67_7dc04889_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4000504"/>
            <a:ext cx="368778" cy="457162"/>
          </a:xfrm>
          <a:prstGeom prst="rect">
            <a:avLst/>
          </a:prstGeom>
        </p:spPr>
      </p:pic>
      <p:pic>
        <p:nvPicPr>
          <p:cNvPr id="6" name="Рисунок 5" descr="0_abba6_60cf01c3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794443" flipV="1">
            <a:off x="2848339" y="5029982"/>
            <a:ext cx="402869" cy="547575"/>
          </a:xfrm>
          <a:prstGeom prst="rect">
            <a:avLst/>
          </a:prstGeom>
        </p:spPr>
      </p:pic>
      <p:pic>
        <p:nvPicPr>
          <p:cNvPr id="7" name="Рисунок 6" descr="351574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3534" y="3857628"/>
            <a:ext cx="267156" cy="329938"/>
          </a:xfrm>
          <a:prstGeom prst="rect">
            <a:avLst/>
          </a:prstGeom>
        </p:spPr>
      </p:pic>
      <p:pic>
        <p:nvPicPr>
          <p:cNvPr id="8" name="Рисунок 7" descr="138983803_7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779492">
            <a:off x="6063615" y="4730877"/>
            <a:ext cx="222771" cy="284033"/>
          </a:xfrm>
          <a:prstGeom prst="rect">
            <a:avLst/>
          </a:prstGeom>
        </p:spPr>
      </p:pic>
      <p:pic>
        <p:nvPicPr>
          <p:cNvPr id="9" name="Рисунок 8" descr="0_abba6_60cf01c3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794443" flipV="1">
            <a:off x="4920040" y="6030114"/>
            <a:ext cx="402869" cy="547575"/>
          </a:xfrm>
          <a:prstGeom prst="rect">
            <a:avLst/>
          </a:prstGeom>
        </p:spPr>
      </p:pic>
      <p:pic>
        <p:nvPicPr>
          <p:cNvPr id="10" name="Рисунок 9" descr="0_a83c4_59779d28_or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43174" y="2071678"/>
            <a:ext cx="298843" cy="357166"/>
          </a:xfrm>
          <a:prstGeom prst="rect">
            <a:avLst/>
          </a:prstGeom>
        </p:spPr>
      </p:pic>
      <p:pic>
        <p:nvPicPr>
          <p:cNvPr id="11" name="Рисунок 10" descr="1079317_e74f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0628" y="4500570"/>
            <a:ext cx="1000132" cy="1152890"/>
          </a:xfrm>
          <a:prstGeom prst="rect">
            <a:avLst/>
          </a:prstGeom>
        </p:spPr>
      </p:pic>
      <p:pic>
        <p:nvPicPr>
          <p:cNvPr id="12" name="Рисунок 11" descr="snegoviki-kartinki-3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0430" y="3214686"/>
            <a:ext cx="2035456" cy="2652925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76064" cy="360040"/>
          </a:xfrm>
          <a:prstGeom prst="actionButtonForwardNex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435 L 0.10504 0.06319 C 0.12934 0.07315 0.15955 0.0963 0.1882 0.12616 C 0.22031 0.15926 0.24306 0.19236 0.25573 0.2213 L 0.31788 0.35579 " pathEditMode="relative" rAng="2296314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C -0.02726 -0.02801 -0.05417 -0.05602 -0.06597 -0.06018 C -0.07778 -0.06435 -0.07031 -0.04653 -0.07135 -0.02662 C -0.07239 -0.00671 -0.07239 0.02639 -0.07239 0.05972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6163 -0.15857 C -0.07378 -0.19282 -0.09896 -0.21991 -0.1283 -0.23542 C -0.16319 -0.25208 -0.19427 -0.25278 -0.22083 -0.23727 L -0.34375 -0.17245 " pathEditMode="relative" rAng="1233554" ptsTypes="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08802 -0.05047 C 0.10798 -0.06088 0.11528 -0.08033 0.11701 -0.10116 C 0.11892 -0.12524 0.11458 -0.14468 0.09566 -0.16181 L 0.02222 -0.23866 " pathEditMode="relative" rAng="-5037090" ptsTypes="FffFF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857 L 0.05746 -0.08935 C 0.07031 -0.10671 0.09149 -0.11968 0.11475 -0.12639 C 0.14114 -0.13403 0.16319 -0.13357 0.18038 -0.12408 L 0.26146 -0.08542 " pathEditMode="relative" rAng="-733251" ptsTypes="F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0.00208 L 0.13038 -0.10834 C 0.16024 -0.13473 0.19496 -0.13681 0.22708 -0.12153 C 0.26354 -0.1044 0.28819 -0.07547 0.29965 -0.03195 L 0.35607 0.16805 " pathEditMode="relative" rAng="1168848" ptsTypes="FffFF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1366 L 0.11754 -0.15879 C 0.14219 -0.19768 0.18108 -0.22129 0.2224 -0.22592 C 0.26997 -0.23148 0.30938 -0.2169 0.3382 -0.18426 L 0.47656 -0.0412 " pathEditMode="relative" rAng="-295038" ptsTypes="FffFF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301 L 0.16632 -0.09051 C 0.20034 -0.11134 0.24913 -0.11597 0.29826 -0.1074 C 0.35434 -0.09768 0.39826 -0.07685 0.42673 -0.04513 L 0.56632 0.10047 " pathEditMode="relative" rAng="446293" ptsTypes="FffFF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64296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5143512"/>
            <a:ext cx="4500594" cy="1714488"/>
          </a:xfrm>
          <a:prstGeom prst="rect">
            <a:avLst/>
          </a:prstGeom>
        </p:spPr>
      </p:pic>
      <p:pic>
        <p:nvPicPr>
          <p:cNvPr id="3" name="Рисунок 2" descr="132388977_0_1211e2_28f0ef85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6025" y="1357298"/>
            <a:ext cx="6657975" cy="471487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55576" y="4365104"/>
            <a:ext cx="1381620" cy="1726471"/>
            <a:chOff x="785786" y="4857760"/>
            <a:chExt cx="1381620" cy="1726471"/>
          </a:xfrm>
        </p:grpSpPr>
        <p:pic>
          <p:nvPicPr>
            <p:cNvPr id="7" name="Рисунок 6" descr="1079317_e74f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479913">
              <a:off x="785786" y="5411618"/>
              <a:ext cx="681677" cy="785794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>
              <a:off x="928662" y="4857760"/>
              <a:ext cx="1238744" cy="1726471"/>
              <a:chOff x="975327" y="4857760"/>
              <a:chExt cx="1238744" cy="1726471"/>
            </a:xfrm>
          </p:grpSpPr>
          <p:pic>
            <p:nvPicPr>
              <p:cNvPr id="8" name="Рисунок 7" descr="C6-golden-yellow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19573479">
                <a:off x="1325042" y="5682768"/>
                <a:ext cx="571484" cy="571484"/>
              </a:xfrm>
              <a:prstGeom prst="rect">
                <a:avLst/>
              </a:prstGeom>
            </p:spPr>
          </p:pic>
          <p:pic>
            <p:nvPicPr>
              <p:cNvPr id="6" name="Рисунок 5" descr="snegoviki-kartinki-30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75327" y="4857760"/>
                <a:ext cx="1238744" cy="1726471"/>
              </a:xfrm>
              <a:prstGeom prst="rect">
                <a:avLst/>
              </a:prstGeom>
            </p:spPr>
          </p:pic>
        </p:grpSp>
      </p:grpSp>
      <p:pic>
        <p:nvPicPr>
          <p:cNvPr id="14" name="Рисунок 13" descr="167924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286512" y="4214818"/>
            <a:ext cx="2633601" cy="21967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8596" y="214290"/>
            <a:ext cx="7455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Помоги  Снеговику  наладить  мост….</a:t>
            </a:r>
            <a:endParaRPr lang="ru-RU" sz="2400" b="1" dirty="0"/>
          </a:p>
        </p:txBody>
      </p:sp>
      <p:pic>
        <p:nvPicPr>
          <p:cNvPr id="22" name="Рисунок 21" descr="4676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4744" y="6000768"/>
            <a:ext cx="946414" cy="447969"/>
          </a:xfrm>
          <a:prstGeom prst="rect">
            <a:avLst/>
          </a:prstGeom>
        </p:spPr>
      </p:pic>
      <p:pic>
        <p:nvPicPr>
          <p:cNvPr id="23" name="Рисунок 22" descr="4676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7290" y="6410031"/>
            <a:ext cx="946414" cy="447969"/>
          </a:xfrm>
          <a:prstGeom prst="rect">
            <a:avLst/>
          </a:prstGeom>
        </p:spPr>
      </p:pic>
      <p:pic>
        <p:nvPicPr>
          <p:cNvPr id="24" name="Рисунок 23" descr="4676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224" y="6286520"/>
            <a:ext cx="946414" cy="447969"/>
          </a:xfrm>
          <a:prstGeom prst="rect">
            <a:avLst/>
          </a:prstGeom>
        </p:spPr>
      </p:pic>
      <p:pic>
        <p:nvPicPr>
          <p:cNvPr id="25" name="Рисунок 24" descr="4676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65158">
            <a:off x="4962273" y="6012412"/>
            <a:ext cx="946414" cy="447969"/>
          </a:xfrm>
          <a:prstGeom prst="rect">
            <a:avLst/>
          </a:prstGeom>
        </p:spPr>
      </p:pic>
      <p:pic>
        <p:nvPicPr>
          <p:cNvPr id="26" name="Рисунок 25" descr="4676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84" y="5929330"/>
            <a:ext cx="946414" cy="447969"/>
          </a:xfrm>
          <a:prstGeom prst="rect">
            <a:avLst/>
          </a:prstGeom>
        </p:spPr>
      </p:pic>
      <p:pic>
        <p:nvPicPr>
          <p:cNvPr id="27" name="Рисунок 26" descr="4676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43042" y="5929330"/>
            <a:ext cx="946414" cy="447969"/>
          </a:xfrm>
          <a:prstGeom prst="rect">
            <a:avLst/>
          </a:prstGeom>
        </p:spPr>
      </p:pic>
      <p:pic>
        <p:nvPicPr>
          <p:cNvPr id="28" name="Рисунок 27" descr="4676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6000768"/>
            <a:ext cx="946414" cy="447969"/>
          </a:xfrm>
          <a:prstGeom prst="rect">
            <a:avLst/>
          </a:prstGeom>
        </p:spPr>
      </p:pic>
      <p:pic>
        <p:nvPicPr>
          <p:cNvPr id="32" name="Рисунок 31" descr="4676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143644"/>
            <a:ext cx="946414" cy="447969"/>
          </a:xfrm>
          <a:prstGeom prst="rect">
            <a:avLst/>
          </a:prstGeom>
        </p:spPr>
      </p:pic>
      <p:pic>
        <p:nvPicPr>
          <p:cNvPr id="39" name="Рисунок 38" descr="467613 - копия - копи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7686" y="5357826"/>
            <a:ext cx="74398" cy="696768"/>
          </a:xfrm>
          <a:prstGeom prst="rect">
            <a:avLst/>
          </a:prstGeom>
        </p:spPr>
      </p:pic>
      <p:pic>
        <p:nvPicPr>
          <p:cNvPr id="41" name="Рисунок 40" descr="467613 - копия - копи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7422" y="5643578"/>
            <a:ext cx="74398" cy="696768"/>
          </a:xfrm>
          <a:prstGeom prst="rect">
            <a:avLst/>
          </a:prstGeom>
        </p:spPr>
      </p:pic>
      <p:pic>
        <p:nvPicPr>
          <p:cNvPr id="42" name="Рисунок 41" descr="467613 - копия - копи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488" y="5357826"/>
            <a:ext cx="74398" cy="696768"/>
          </a:xfrm>
          <a:prstGeom prst="rect">
            <a:avLst/>
          </a:prstGeom>
        </p:spPr>
      </p:pic>
      <p:pic>
        <p:nvPicPr>
          <p:cNvPr id="44" name="Рисунок 43" descr="467613 - копия - копия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5360777" y="5786454"/>
            <a:ext cx="68479" cy="696768"/>
          </a:xfrm>
          <a:prstGeom prst="rect">
            <a:avLst/>
          </a:prstGeom>
        </p:spPr>
      </p:pic>
      <p:pic>
        <p:nvPicPr>
          <p:cNvPr id="43" name="Рисунок 42" descr="467613 - копия - копия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57620" y="5715016"/>
            <a:ext cx="71438" cy="768206"/>
          </a:xfrm>
          <a:prstGeom prst="rect">
            <a:avLst/>
          </a:prstGeom>
        </p:spPr>
      </p:pic>
      <p:pic>
        <p:nvPicPr>
          <p:cNvPr id="45" name="Рисунок 44" descr="467613 - копия - копия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3570" y="5357826"/>
            <a:ext cx="74398" cy="696768"/>
          </a:xfrm>
          <a:prstGeom prst="rect">
            <a:avLst/>
          </a:prstGeom>
        </p:spPr>
      </p:pic>
      <p:pic>
        <p:nvPicPr>
          <p:cNvPr id="46" name="Рисунок 45" descr="467613 - копия - копия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6355491">
            <a:off x="3833738" y="4018206"/>
            <a:ext cx="91978" cy="3482955"/>
          </a:xfrm>
          <a:prstGeom prst="rect">
            <a:avLst/>
          </a:prstGeom>
        </p:spPr>
      </p:pic>
      <p:pic>
        <p:nvPicPr>
          <p:cNvPr id="48" name="Рисунок 47" descr="467613 - копия - копия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6200000">
            <a:off x="4229646" y="3705541"/>
            <a:ext cx="88737" cy="3393305"/>
          </a:xfrm>
          <a:prstGeom prst="rect">
            <a:avLst/>
          </a:prstGeom>
        </p:spPr>
      </p:pic>
      <p:pic>
        <p:nvPicPr>
          <p:cNvPr id="49" name="Рисунок 48" descr="4676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208545">
            <a:off x="1714480" y="5143512"/>
            <a:ext cx="946414" cy="447969"/>
          </a:xfrm>
          <a:prstGeom prst="rect">
            <a:avLst/>
          </a:prstGeom>
        </p:spPr>
      </p:pic>
      <p:pic>
        <p:nvPicPr>
          <p:cNvPr id="33" name="Рисунок 32" descr="4676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187055">
            <a:off x="-185295" y="5830263"/>
            <a:ext cx="946414" cy="447969"/>
          </a:xfrm>
          <a:prstGeom prst="rect">
            <a:avLst/>
          </a:prstGeom>
        </p:spPr>
      </p:pic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76064" cy="360040"/>
          </a:xfrm>
          <a:prstGeom prst="actionButtonForwardNex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0.01065 L 0.104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22066 -0.050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1974 -0.068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22222E-6 L 0.37691 -0.02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0.00092 L 0.2835 0.125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52379 0.026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55955 3.3333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11480" y="214290"/>
            <a:ext cx="7472888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Найди отличие...</a:t>
            </a:r>
            <a:endParaRPr lang="ru-RU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Рисунок 3" descr="132388977_0_1211e2_28f0ef85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428736"/>
            <a:ext cx="6657975" cy="4714875"/>
          </a:xfrm>
          <a:prstGeom prst="rect">
            <a:avLst/>
          </a:prstGeom>
        </p:spPr>
      </p:pic>
      <p:pic>
        <p:nvPicPr>
          <p:cNvPr id="5" name="Рисунок 4" descr="167924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072198" y="4005064"/>
            <a:ext cx="2892290" cy="249575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000364" y="4143380"/>
            <a:ext cx="3935892" cy="2448739"/>
            <a:chOff x="3071802" y="4143380"/>
            <a:chExt cx="3935892" cy="2448739"/>
          </a:xfrm>
        </p:grpSpPr>
        <p:pic>
          <p:nvPicPr>
            <p:cNvPr id="13" name="Рисунок 12" descr="snegoviki-kartinki-30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5214942" y="4357694"/>
              <a:ext cx="983717" cy="1576495"/>
            </a:xfrm>
            <a:prstGeom prst="rect">
              <a:avLst/>
            </a:prstGeom>
          </p:spPr>
        </p:pic>
        <p:pic>
          <p:nvPicPr>
            <p:cNvPr id="6" name="Рисунок 5" descr="0_15fc25_7969f907_orig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1802" y="4877607"/>
              <a:ext cx="3929090" cy="1714512"/>
            </a:xfrm>
            <a:prstGeom prst="rect">
              <a:avLst/>
            </a:prstGeom>
          </p:spPr>
        </p:pic>
        <p:pic>
          <p:nvPicPr>
            <p:cNvPr id="7" name="Рисунок 6" descr="18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541454">
              <a:off x="5691282" y="4143380"/>
              <a:ext cx="1316412" cy="1838592"/>
            </a:xfrm>
            <a:prstGeom prst="rect">
              <a:avLst/>
            </a:prstGeom>
          </p:spPr>
        </p:pic>
        <p:pic>
          <p:nvPicPr>
            <p:cNvPr id="9" name="Рисунок 8" descr="1079317_e74f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21398541">
              <a:off x="5523120" y="5182648"/>
              <a:ext cx="681677" cy="785794"/>
            </a:xfrm>
            <a:prstGeom prst="rect">
              <a:avLst/>
            </a:prstGeom>
          </p:spPr>
        </p:pic>
      </p:grpSp>
      <p:pic>
        <p:nvPicPr>
          <p:cNvPr id="12" name="Рисунок 11" descr="box-clipart-quality-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10" y="4786322"/>
            <a:ext cx="1108483" cy="1272655"/>
          </a:xfrm>
          <a:prstGeom prst="rect">
            <a:avLst/>
          </a:prstGeom>
        </p:spPr>
      </p:pic>
      <p:pic>
        <p:nvPicPr>
          <p:cNvPr id="14" name="Рисунок 13" descr="gift-clipart-special-gif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00232" y="4368336"/>
            <a:ext cx="1126985" cy="1294889"/>
          </a:xfrm>
          <a:prstGeom prst="rect">
            <a:avLst/>
          </a:prstGeom>
        </p:spPr>
      </p:pic>
      <p:pic>
        <p:nvPicPr>
          <p:cNvPr id="17" name="Рисунок 16" descr="752e0c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74355" y="3929066"/>
            <a:ext cx="605236" cy="722921"/>
          </a:xfrm>
          <a:prstGeom prst="rect">
            <a:avLst/>
          </a:prstGeom>
        </p:spPr>
      </p:pic>
      <p:pic>
        <p:nvPicPr>
          <p:cNvPr id="18" name="Рисунок 17" descr="752e0c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7033" y="4357694"/>
            <a:ext cx="605236" cy="722921"/>
          </a:xfrm>
          <a:prstGeom prst="rect">
            <a:avLst/>
          </a:prstGeom>
        </p:spPr>
      </p:pic>
      <p:pic>
        <p:nvPicPr>
          <p:cNvPr id="19" name="Рисунок 18" descr="21-1024x96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28860" y="4857760"/>
            <a:ext cx="227156" cy="214290"/>
          </a:xfrm>
          <a:prstGeom prst="rect">
            <a:avLst/>
          </a:prstGeom>
        </p:spPr>
      </p:pic>
      <p:pic>
        <p:nvPicPr>
          <p:cNvPr id="20" name="Рисунок 19" descr="star_PNG158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2976" y="5643578"/>
            <a:ext cx="223822" cy="223822"/>
          </a:xfrm>
          <a:prstGeom prst="rect">
            <a:avLst/>
          </a:prstGeom>
        </p:spPr>
      </p:pic>
      <p:pic>
        <p:nvPicPr>
          <p:cNvPr id="21" name="Рисунок 20" descr="star_PNG158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2976" y="5214950"/>
            <a:ext cx="223822" cy="223822"/>
          </a:xfrm>
          <a:prstGeom prst="rect">
            <a:avLst/>
          </a:prstGeom>
        </p:spPr>
      </p:pic>
      <p:pic>
        <p:nvPicPr>
          <p:cNvPr id="23" name="Рисунок 22" descr="star_PNG158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4348" y="5500702"/>
            <a:ext cx="223822" cy="223822"/>
          </a:xfrm>
          <a:prstGeom prst="rect">
            <a:avLst/>
          </a:prstGeom>
        </p:spPr>
      </p:pic>
      <p:pic>
        <p:nvPicPr>
          <p:cNvPr id="26" name="Рисунок 25" descr="21-1024x96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28860" y="5286388"/>
            <a:ext cx="227156" cy="214290"/>
          </a:xfrm>
          <a:prstGeom prst="rect">
            <a:avLst/>
          </a:prstGeom>
        </p:spPr>
      </p:pic>
      <p:pic>
        <p:nvPicPr>
          <p:cNvPr id="27" name="Рисунок 26" descr="21-1024x96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488" y="5072074"/>
            <a:ext cx="227156" cy="214290"/>
          </a:xfrm>
          <a:prstGeom prst="rect">
            <a:avLst/>
          </a:prstGeom>
        </p:spPr>
      </p:pic>
      <p:pic>
        <p:nvPicPr>
          <p:cNvPr id="28" name="Рисунок 27" descr="14-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57224" y="4643446"/>
            <a:ext cx="220464" cy="174488"/>
          </a:xfrm>
          <a:prstGeom prst="rect">
            <a:avLst/>
          </a:prstGeom>
        </p:spPr>
      </p:pic>
      <p:pic>
        <p:nvPicPr>
          <p:cNvPr id="31" name="Рисунок 30" descr="CRASTICPineCone2-v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20441266">
            <a:off x="2456953" y="3882796"/>
            <a:ext cx="186505" cy="201627"/>
          </a:xfrm>
          <a:prstGeom prst="rect">
            <a:avLst/>
          </a:prstGeom>
        </p:spPr>
      </p:pic>
      <p:pic>
        <p:nvPicPr>
          <p:cNvPr id="25" name="Рисунок 24" descr="58295db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11379154">
            <a:off x="2762864" y="4293398"/>
            <a:ext cx="114102" cy="114102"/>
          </a:xfrm>
          <a:prstGeom prst="rect">
            <a:avLst/>
          </a:prstGeom>
        </p:spPr>
      </p:pic>
      <p:pic>
        <p:nvPicPr>
          <p:cNvPr id="32" name="Рисунок 31" descr="58295db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10589623" flipH="1">
            <a:off x="2268130" y="4294163"/>
            <a:ext cx="157878" cy="149632"/>
          </a:xfrm>
          <a:prstGeom prst="rect">
            <a:avLst/>
          </a:prstGeom>
        </p:spPr>
      </p:pic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76064" cy="360040"/>
          </a:xfrm>
          <a:prstGeom prst="actionButtonForwardNex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3 0.0287 L -0.07483 -0.27778 C -0.11597 -0.34421 -0.18941 -0.41667 -0.27118 -0.47824 C -0.36563 -0.54977 -0.44566 -0.59375 -0.5092 -0.60741 L -0.80938 -0.68033 " pathEditMode="relative" rAng="1776482" ptsTypes="FffFF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72830"/>
            <a:ext cx="4714908" cy="6585170"/>
          </a:xfrm>
          <a:prstGeom prst="rect">
            <a:avLst/>
          </a:prstGeom>
        </p:spPr>
      </p:pic>
      <p:pic>
        <p:nvPicPr>
          <p:cNvPr id="5" name="Рисунок 4" descr="snegoviki-kartinki-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581049"/>
            <a:ext cx="3786214" cy="5276951"/>
          </a:xfrm>
          <a:prstGeom prst="rect">
            <a:avLst/>
          </a:prstGeom>
        </p:spPr>
      </p:pic>
      <p:pic>
        <p:nvPicPr>
          <p:cNvPr id="6" name="Рисунок 5" descr="0_a83c4_59779d28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99226">
            <a:off x="6330699" y="5658638"/>
            <a:ext cx="537933" cy="642918"/>
          </a:xfrm>
          <a:prstGeom prst="rect">
            <a:avLst/>
          </a:prstGeom>
        </p:spPr>
      </p:pic>
      <p:pic>
        <p:nvPicPr>
          <p:cNvPr id="7" name="Рисунок 6" descr="0_a846f_4c616fc6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50082">
            <a:off x="4905568" y="2784040"/>
            <a:ext cx="497719" cy="584020"/>
          </a:xfrm>
          <a:prstGeom prst="rect">
            <a:avLst/>
          </a:prstGeom>
        </p:spPr>
      </p:pic>
      <p:pic>
        <p:nvPicPr>
          <p:cNvPr id="8" name="Рисунок 7" descr="0_abb67_7dc04889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4214818"/>
            <a:ext cx="511653" cy="634280"/>
          </a:xfrm>
          <a:prstGeom prst="rect">
            <a:avLst/>
          </a:prstGeom>
        </p:spPr>
      </p:pic>
      <p:pic>
        <p:nvPicPr>
          <p:cNvPr id="10" name="Рисунок 9" descr="0_abba6_60cf01c3_or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8" y="3571876"/>
            <a:ext cx="571504" cy="776782"/>
          </a:xfrm>
          <a:prstGeom prst="rect">
            <a:avLst/>
          </a:prstGeom>
        </p:spPr>
      </p:pic>
      <p:pic>
        <p:nvPicPr>
          <p:cNvPr id="11" name="Рисунок 10" descr="0_a83c4_59779d28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99226">
            <a:off x="4616186" y="5087134"/>
            <a:ext cx="537933" cy="642918"/>
          </a:xfrm>
          <a:prstGeom prst="rect">
            <a:avLst/>
          </a:prstGeom>
        </p:spPr>
      </p:pic>
      <p:pic>
        <p:nvPicPr>
          <p:cNvPr id="12" name="Рисунок 11" descr="351574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636053">
            <a:off x="4218390" y="2056867"/>
            <a:ext cx="495628" cy="612100"/>
          </a:xfrm>
          <a:prstGeom prst="rect">
            <a:avLst/>
          </a:prstGeom>
        </p:spPr>
      </p:pic>
      <p:pic>
        <p:nvPicPr>
          <p:cNvPr id="13" name="Рисунок 12" descr="138983803_7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4876" y="4000504"/>
            <a:ext cx="571500" cy="728663"/>
          </a:xfrm>
          <a:prstGeom prst="rect">
            <a:avLst/>
          </a:prstGeom>
        </p:spPr>
      </p:pic>
      <p:pic>
        <p:nvPicPr>
          <p:cNvPr id="14" name="Рисунок 13" descr="hello_html_m14ed7d9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15338" y="2071678"/>
            <a:ext cx="593593" cy="564340"/>
          </a:xfrm>
          <a:prstGeom prst="rect">
            <a:avLst/>
          </a:prstGeom>
        </p:spPr>
      </p:pic>
      <p:pic>
        <p:nvPicPr>
          <p:cNvPr id="15" name="Рисунок 14" descr="hello_html_m14ed7d9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627676" y="928670"/>
            <a:ext cx="586870" cy="421464"/>
          </a:xfrm>
          <a:prstGeom prst="rect">
            <a:avLst/>
          </a:prstGeom>
        </p:spPr>
      </p:pic>
      <p:pic>
        <p:nvPicPr>
          <p:cNvPr id="16" name="Рисунок 15" descr="hello_html_m14ed7d9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86644" y="214290"/>
            <a:ext cx="593593" cy="564340"/>
          </a:xfrm>
          <a:prstGeom prst="rect">
            <a:avLst/>
          </a:prstGeom>
        </p:spPr>
      </p:pic>
      <p:pic>
        <p:nvPicPr>
          <p:cNvPr id="18" name="Рисунок 17" descr="0_abba6_60cf01c3_or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5715016"/>
            <a:ext cx="571504" cy="776782"/>
          </a:xfrm>
          <a:prstGeom prst="rect">
            <a:avLst/>
          </a:prstGeom>
        </p:spPr>
      </p:pic>
      <p:pic>
        <p:nvPicPr>
          <p:cNvPr id="17" name="Рисунок 16" descr="hello_html_m74532e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357694"/>
            <a:ext cx="442291" cy="54688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429520" y="6143644"/>
            <a:ext cx="1714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картинки: </a:t>
            </a:r>
          </a:p>
          <a:p>
            <a:pPr algn="ctr"/>
            <a:r>
              <a:rPr lang="ru-RU" sz="1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интернет - ресурс</a:t>
            </a:r>
            <a:endParaRPr lang="ru-RU" sz="14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Управляющая кнопка: звук 18">
            <a:hlinkClick r:id="" action="ppaction://noaction" highlightClick="1">
              <a:snd r:embed="rId14" name="applause.wav"/>
            </a:hlinkClick>
          </p:cNvPr>
          <p:cNvSpPr/>
          <p:nvPr/>
        </p:nvSpPr>
        <p:spPr>
          <a:xfrm>
            <a:off x="1547664" y="4797152"/>
            <a:ext cx="360040" cy="288032"/>
          </a:xfrm>
          <a:prstGeom prst="actionButtonSound">
            <a:avLst/>
          </a:prstGeom>
          <a:solidFill>
            <a:srgbClr val="008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35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Путешествие снеговика</vt:lpstr>
      <vt:lpstr>Найди 5 белочек и 7 зайчат</vt:lpstr>
      <vt:lpstr>Найди чьи следы</vt:lpstr>
      <vt:lpstr>Собери  ёлочные шарики в мешок</vt:lpstr>
      <vt:lpstr>Слайд 5</vt:lpstr>
      <vt:lpstr>Найди отличие...</vt:lpstr>
      <vt:lpstr>Слайд 7</vt:lpstr>
    </vt:vector>
  </TitlesOfParts>
  <Company>WinYagd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Windows User</cp:lastModifiedBy>
  <cp:revision>65</cp:revision>
  <dcterms:created xsi:type="dcterms:W3CDTF">2019-02-17T19:46:23Z</dcterms:created>
  <dcterms:modified xsi:type="dcterms:W3CDTF">2019-04-20T11:09:12Z</dcterms:modified>
</cp:coreProperties>
</file>