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 autoAdjust="0"/>
  </p:normalViewPr>
  <p:slideViewPr>
    <p:cSldViewPr>
      <p:cViewPr varScale="1">
        <p:scale>
          <a:sx n="110" d="100"/>
          <a:sy n="110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5A446-F7C6-4D07-B75F-D41E2B76F8C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D2577-1ADA-4F62-9CB3-40D7CB905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9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minacademy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rutube.ru/channe1/23905527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azgovory_o_vazhnom" TargetMode="External"/><Relationship Id="rId5" Type="http://schemas.openxmlformats.org/officeDocument/2006/relationships/hyperlink" Target="https://raz&#1103;ovor.edsoo.ru/" TargetMode="External"/><Relationship Id="rId10" Type="http://schemas.openxmlformats.org/officeDocument/2006/relationships/hyperlink" Target="https://dl.kipk.ru/user/index.php?page=0&amp;perpage=20&amp;contextid=0&amp;id=778&amp;newcourse" TargetMode="External"/><Relationship Id="rId4" Type="http://schemas.openxmlformats.org/officeDocument/2006/relationships/image" Target="../media/image2.jpeg"/><Relationship Id="rId9" Type="http://schemas.openxmlformats.org/officeDocument/2006/relationships/hyperlink" Target="mailto:pellinen.n@kimc.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3246"/>
            <a:ext cx="9144000" cy="154753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269" y="1"/>
            <a:ext cx="9144000" cy="6206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909" y="1052736"/>
            <a:ext cx="85341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Комплекты материалов размещаются на портале «Единое содержание общего образования» в разделе «Разговоры о важном» по адресу: </a:t>
            </a:r>
            <a:r>
              <a:rPr lang="ru-RU" u="sng" dirty="0">
                <a:hlinkClick r:id="rId5"/>
              </a:rPr>
              <a:t>https://razяovor.edsoo.ru/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Информация о проекте «Разговоры о важном»,  записи всех мероприятий освещаются в </a:t>
            </a:r>
            <a:r>
              <a:rPr lang="ru-RU" dirty="0" err="1"/>
              <a:t>Телеграм</a:t>
            </a:r>
            <a:r>
              <a:rPr lang="ru-RU" dirty="0"/>
              <a:t>-канале </a:t>
            </a:r>
            <a:r>
              <a:rPr lang="ru-RU" u="sng" dirty="0">
                <a:hlinkClick r:id="rId6"/>
              </a:rPr>
              <a:t>https://t.me/razgovory_o_vazhnom</a:t>
            </a:r>
            <a:r>
              <a:rPr lang="ru-RU" dirty="0"/>
              <a:t>, транслируются и размещаются в социальных сетях </a:t>
            </a:r>
            <a:r>
              <a:rPr lang="ru-RU" u="sng" dirty="0">
                <a:hlinkClick r:id="rId7"/>
              </a:rPr>
              <a:t>https://rutube.ru/channe1/23905527/</a:t>
            </a:r>
            <a:r>
              <a:rPr lang="ru-RU" dirty="0"/>
              <a:t>, </a:t>
            </a:r>
            <a:r>
              <a:rPr lang="ru-RU" u="sng" dirty="0">
                <a:hlinkClick r:id="rId8"/>
              </a:rPr>
              <a:t>https://vk.com/minacademy</a:t>
            </a:r>
            <a:r>
              <a:rPr lang="ru-RU" dirty="0"/>
              <a:t> 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Ответственный за методическое сопровождение проекта «Разговоры о важном» от города Красноярска - </a:t>
            </a:r>
            <a:r>
              <a:rPr lang="ru-RU" dirty="0" err="1"/>
              <a:t>Пеллинен</a:t>
            </a:r>
            <a:r>
              <a:rPr lang="ru-RU" dirty="0"/>
              <a:t> Наталья Романовна, руководитель структурного подразделения МКУ КИМЦ, </a:t>
            </a:r>
            <a:r>
              <a:rPr lang="ru-RU" u="sng" dirty="0">
                <a:hlinkClick r:id="rId9"/>
              </a:rPr>
              <a:t>pellinen.n@kimc.ms</a:t>
            </a:r>
            <a:r>
              <a:rPr lang="ru-RU" u="sng" dirty="0"/>
              <a:t>, </a:t>
            </a:r>
            <a:r>
              <a:rPr lang="ru-RU" dirty="0"/>
              <a:t>+79235751792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После каждой трансляции есть небольшое домашнее задание - кейс (материалы для работы площадок), их необходимо решить командой или индивидуально и выставить на сайте. ИПК в качестве точки сбора решенных кейсов предлагает онлайн площадку </a:t>
            </a:r>
            <a:r>
              <a:rPr lang="ru-RU" dirty="0" err="1"/>
              <a:t>moodle</a:t>
            </a:r>
            <a:r>
              <a:rPr lang="ru-RU" dirty="0"/>
              <a:t> "Дистанционное обучение Красноярья", раздел  Ассоциация классных руководителей Красноярского края":</a:t>
            </a:r>
            <a:br>
              <a:rPr lang="ru-RU" dirty="0"/>
            </a:br>
            <a:r>
              <a:rPr lang="ru-RU" u="sng" dirty="0">
                <a:hlinkClick r:id="rId10"/>
              </a:rPr>
              <a:t>https://dl.kipk.ru/user/index.php?page=0&amp;perpage=20&amp;contextid=0&amp;id=778&amp;newcourse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8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</Words>
  <Application>Microsoft Office PowerPoint</Application>
  <PresentationFormat>Экран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Комплекты материалов размещаются на портале «Единое содержание общего образования» в разделе «Разговоры о важном» по адресу: https://razяovor.edsoo.ru/.  - Информация о проекте «Разговоры о важном»,  записи всех мероприятий освещаются в Телеграм-канале https://t.me/razgovory_o_vazhnom, транслируются и размещаются в социальных сетях https://rutube.ru/channe1/23905527/, https://vk.com/minacademy .  - Ответственный за методическое сопровождение проекта «Разговоры о важном» от города Красноярска - Пеллинен Наталья Романовна, руководитель структурного подразделения МКУ КИМЦ, pellinen.n@kimc.ms, +79235751792  - После каждой трансляции есть небольшое домашнее задание - кейс (материалы для работы площадок), их необходимо решить командой или индивидуально и выставить на сайте. ИПК в качестве точки сбора решенных кейсов предлагает онлайн площадку moodle "Дистанционное обучение Красноярья", раздел  Ассоциация классных руководителей Красноярского края": https://dl.kipk.ru/user/index.php?page=0&amp;perpage=20&amp;contextid=0&amp;id=778&amp;newcourse</dc:title>
  <dc:creator>Швецова Анна Николаевна</dc:creator>
  <cp:lastModifiedBy>Швецова Анна Николаевна</cp:lastModifiedBy>
  <cp:revision>7</cp:revision>
  <dcterms:created xsi:type="dcterms:W3CDTF">2022-08-25T09:20:17Z</dcterms:created>
  <dcterms:modified xsi:type="dcterms:W3CDTF">2022-08-26T02:14:09Z</dcterms:modified>
</cp:coreProperties>
</file>