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4" r:id="rId9"/>
    <p:sldId id="270" r:id="rId10"/>
    <p:sldId id="269" r:id="rId11"/>
    <p:sldId id="265" r:id="rId12"/>
    <p:sldId id="268" r:id="rId13"/>
    <p:sldId id="267" r:id="rId14"/>
    <p:sldId id="272" r:id="rId15"/>
    <p:sldId id="271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78D53-9330-4EE8-ABEC-55FC8E09369D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</dgm:pt>
    <dgm:pt modelId="{C6994323-D505-4A16-84CE-D22B688A7F93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диагностики профессиональных интересов и склонностей учащихся;</a:t>
          </a:r>
          <a:endParaRPr lang="ru-RU" sz="2400" b="1" i="1" dirty="0">
            <a:solidFill>
              <a:schemeClr val="tx1"/>
            </a:solidFill>
          </a:endParaRPr>
        </a:p>
      </dgm:t>
    </dgm:pt>
    <dgm:pt modelId="{A8F0847D-4F10-4C61-BE2A-FF58D9B23287}" type="parTrans" cxnId="{1625A320-4E54-4B0B-B47F-6D7E2C5160D2}">
      <dgm:prSet/>
      <dgm:spPr/>
      <dgm:t>
        <a:bodyPr/>
        <a:lstStyle/>
        <a:p>
          <a:endParaRPr lang="ru-RU"/>
        </a:p>
      </dgm:t>
    </dgm:pt>
    <dgm:pt modelId="{49EEA7CD-D2E5-4484-987A-1F32CE95A823}" type="sibTrans" cxnId="{1625A320-4E54-4B0B-B47F-6D7E2C5160D2}">
      <dgm:prSet/>
      <dgm:spPr/>
      <dgm:t>
        <a:bodyPr/>
        <a:lstStyle/>
        <a:p>
          <a:endParaRPr lang="ru-RU"/>
        </a:p>
      </dgm:t>
    </dgm:pt>
    <dgm:pt modelId="{389D0E7D-6C7B-4272-A2C5-36280441DF1E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готовности обучающихся к профильному и профессиональному самоопределению через анкетирование обучающихся и их родителей;</a:t>
          </a:r>
          <a:endParaRPr lang="ru-RU" sz="2000" b="1" i="1" dirty="0">
            <a:solidFill>
              <a:schemeClr val="tx1"/>
            </a:solidFill>
          </a:endParaRPr>
        </a:p>
      </dgm:t>
    </dgm:pt>
    <dgm:pt modelId="{A9DAF888-BBDA-4427-B577-49E1C94E30F4}" type="parTrans" cxnId="{13C94D0E-427A-419B-8726-70E0DE6883B6}">
      <dgm:prSet/>
      <dgm:spPr/>
      <dgm:t>
        <a:bodyPr/>
        <a:lstStyle/>
        <a:p>
          <a:endParaRPr lang="ru-RU"/>
        </a:p>
      </dgm:t>
    </dgm:pt>
    <dgm:pt modelId="{11895FE4-B8DC-445B-BE52-EDCD026AD2CD}" type="sibTrans" cxnId="{13C94D0E-427A-419B-8726-70E0DE6883B6}">
      <dgm:prSet/>
      <dgm:spPr/>
      <dgm:t>
        <a:bodyPr/>
        <a:lstStyle/>
        <a:p>
          <a:endParaRPr lang="ru-RU"/>
        </a:p>
      </dgm:t>
    </dgm:pt>
    <dgm:pt modelId="{96B819A7-676D-45A1-A962-76F3CCA0A6A0}">
      <dgm:prSet phldrT="[Текст]" custT="1"/>
      <dgm:spPr/>
      <dgm:t>
        <a:bodyPr/>
        <a:lstStyle/>
        <a:p>
          <a:r>
            <a:rPr lang="ru-RU" sz="20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тренинговых</a:t>
          </a:r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занятий по профориентации обучающихся</a:t>
          </a:r>
          <a:endParaRPr lang="ru-RU" sz="2000" b="1" i="1" dirty="0">
            <a:solidFill>
              <a:schemeClr val="tx1"/>
            </a:solidFill>
          </a:endParaRPr>
        </a:p>
      </dgm:t>
    </dgm:pt>
    <dgm:pt modelId="{74C05B1D-E953-46B2-BBC8-37A47034C90D}" type="parTrans" cxnId="{87B0B315-AB31-4271-ABAC-B70B84CBB821}">
      <dgm:prSet/>
      <dgm:spPr/>
      <dgm:t>
        <a:bodyPr/>
        <a:lstStyle/>
        <a:p>
          <a:endParaRPr lang="ru-RU"/>
        </a:p>
      </dgm:t>
    </dgm:pt>
    <dgm:pt modelId="{1FD80305-BEB6-4A20-BAA0-631045DB5B99}" type="sibTrans" cxnId="{87B0B315-AB31-4271-ABAC-B70B84CBB821}">
      <dgm:prSet/>
      <dgm:spPr/>
      <dgm:t>
        <a:bodyPr/>
        <a:lstStyle/>
        <a:p>
          <a:endParaRPr lang="ru-RU"/>
        </a:p>
      </dgm:t>
    </dgm:pt>
    <dgm:pt modelId="{E9363620-E174-483E-9966-2F11DAA7D4D0}">
      <dgm:prSet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бесед, психологическое просвещение для родителей и обучающихся;</a:t>
          </a:r>
        </a:p>
      </dgm:t>
    </dgm:pt>
    <dgm:pt modelId="{137FB304-C8FF-4D7E-92FC-CE41093BC6AE}" type="parTrans" cxnId="{B752A485-FBA3-4698-A3F3-9D83FA705798}">
      <dgm:prSet/>
      <dgm:spPr/>
      <dgm:t>
        <a:bodyPr/>
        <a:lstStyle/>
        <a:p>
          <a:endParaRPr lang="ru-RU"/>
        </a:p>
      </dgm:t>
    </dgm:pt>
    <dgm:pt modelId="{1A74457A-277B-49BA-9147-7B95C65EE96E}" type="sibTrans" cxnId="{B752A485-FBA3-4698-A3F3-9D83FA705798}">
      <dgm:prSet/>
      <dgm:spPr/>
      <dgm:t>
        <a:bodyPr/>
        <a:lstStyle/>
        <a:p>
          <a:endParaRPr lang="ru-RU"/>
        </a:p>
      </dgm:t>
    </dgm:pt>
    <dgm:pt modelId="{EC00E42D-7033-45B8-81FF-C4E62CB34A2A}">
      <dgm:prSet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психологических консультаций для родителей и детей  с учётом возрастных особенностей обучающихся ;</a:t>
          </a:r>
        </a:p>
      </dgm:t>
    </dgm:pt>
    <dgm:pt modelId="{3E7315F3-FAD6-48E2-A6B5-B736896CA60F}" type="parTrans" cxnId="{5AB46A3D-B8E1-4630-84F2-B26A068ECA80}">
      <dgm:prSet/>
      <dgm:spPr/>
      <dgm:t>
        <a:bodyPr/>
        <a:lstStyle/>
        <a:p>
          <a:endParaRPr lang="ru-RU"/>
        </a:p>
      </dgm:t>
    </dgm:pt>
    <dgm:pt modelId="{CE181AEA-4348-4CE2-8168-FEEAC215E01F}" type="sibTrans" cxnId="{5AB46A3D-B8E1-4630-84F2-B26A068ECA80}">
      <dgm:prSet/>
      <dgm:spPr/>
      <dgm:t>
        <a:bodyPr/>
        <a:lstStyle/>
        <a:p>
          <a:endParaRPr lang="ru-RU"/>
        </a:p>
      </dgm:t>
    </dgm:pt>
    <dgm:pt modelId="{5C2C0983-2702-4139-A0C8-0CCA8F656597}">
      <dgm:prSet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помощи классному руководителю в анализе и оценке интересов и склонностей обучающихся.</a:t>
          </a:r>
        </a:p>
      </dgm:t>
    </dgm:pt>
    <dgm:pt modelId="{38C3171F-5148-4619-9855-53CC982B29AA}" type="parTrans" cxnId="{EB0EA27C-67EE-45CA-991E-1B9021F27B33}">
      <dgm:prSet/>
      <dgm:spPr/>
      <dgm:t>
        <a:bodyPr/>
        <a:lstStyle/>
        <a:p>
          <a:endParaRPr lang="ru-RU"/>
        </a:p>
      </dgm:t>
    </dgm:pt>
    <dgm:pt modelId="{0041B629-3221-46BF-AA7B-EA8A3457D939}" type="sibTrans" cxnId="{EB0EA27C-67EE-45CA-991E-1B9021F27B33}">
      <dgm:prSet/>
      <dgm:spPr/>
      <dgm:t>
        <a:bodyPr/>
        <a:lstStyle/>
        <a:p>
          <a:endParaRPr lang="ru-RU"/>
        </a:p>
      </dgm:t>
    </dgm:pt>
    <dgm:pt modelId="{2D65C26D-F588-41AC-B88A-C7C98EF97CCF}" type="pres">
      <dgm:prSet presAssocID="{59978D53-9330-4EE8-ABEC-55FC8E09369D}" presName="linearFlow" presStyleCnt="0">
        <dgm:presLayoutVars>
          <dgm:dir/>
          <dgm:resizeHandles val="exact"/>
        </dgm:presLayoutVars>
      </dgm:prSet>
      <dgm:spPr/>
    </dgm:pt>
    <dgm:pt modelId="{2AA1B665-5317-4BE2-B3F2-5ACB05DF7B2C}" type="pres">
      <dgm:prSet presAssocID="{C6994323-D505-4A16-84CE-D22B688A7F93}" presName="composite" presStyleCnt="0"/>
      <dgm:spPr/>
    </dgm:pt>
    <dgm:pt modelId="{09E85C04-1F7E-4308-890B-DD72E797AEB8}" type="pres">
      <dgm:prSet presAssocID="{C6994323-D505-4A16-84CE-D22B688A7F93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CB0ACD-59F9-4CA7-B76E-BEB15063FADE}" type="pres">
      <dgm:prSet presAssocID="{C6994323-D505-4A16-84CE-D22B688A7F93}" presName="txShp" presStyleLbl="node1" presStyleIdx="0" presStyleCnt="6" custLinFactNeighborX="2798" custLinFactNeighborY="-9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CE95E-F5CA-4D3C-BF0E-9C7D6DF18159}" type="pres">
      <dgm:prSet presAssocID="{49EEA7CD-D2E5-4484-987A-1F32CE95A823}" presName="spacing" presStyleCnt="0"/>
      <dgm:spPr/>
    </dgm:pt>
    <dgm:pt modelId="{E551DA63-6238-4386-947A-40960B0EBE0F}" type="pres">
      <dgm:prSet presAssocID="{389D0E7D-6C7B-4272-A2C5-36280441DF1E}" presName="composite" presStyleCnt="0"/>
      <dgm:spPr/>
    </dgm:pt>
    <dgm:pt modelId="{EDF302C5-B245-4579-8ABE-4047A2330F31}" type="pres">
      <dgm:prSet presAssocID="{389D0E7D-6C7B-4272-A2C5-36280441DF1E}" presName="imgShp" presStyleLbl="fgImgPlace1" presStyleIdx="1" presStyleCnt="6" custLinFactNeighborX="-17554" custLinFactNeighborY="-780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CA684E0-147C-4B7F-937B-2EB79B8E95A1}" type="pres">
      <dgm:prSet presAssocID="{389D0E7D-6C7B-4272-A2C5-36280441DF1E}" presName="txShp" presStyleLbl="node1" presStyleIdx="1" presStyleCnt="6" custScaleX="103223" custScaleY="120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99661-6480-4CD9-9126-47D49AF7145E}" type="pres">
      <dgm:prSet presAssocID="{11895FE4-B8DC-445B-BE52-EDCD026AD2CD}" presName="spacing" presStyleCnt="0"/>
      <dgm:spPr/>
    </dgm:pt>
    <dgm:pt modelId="{8AA64439-FC31-4ED2-B7AD-9BFA473BB5C1}" type="pres">
      <dgm:prSet presAssocID="{96B819A7-676D-45A1-A962-76F3CCA0A6A0}" presName="composite" presStyleCnt="0"/>
      <dgm:spPr/>
    </dgm:pt>
    <dgm:pt modelId="{8C7D1687-8D4B-4681-B32A-D3E9D32D9FE6}" type="pres">
      <dgm:prSet presAssocID="{96B819A7-676D-45A1-A962-76F3CCA0A6A0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D3FB2E3-BC46-48D7-AD75-820A412E4007}" type="pres">
      <dgm:prSet presAssocID="{96B819A7-676D-45A1-A962-76F3CCA0A6A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FF50F-2163-4BAB-A625-38266EAC2A5F}" type="pres">
      <dgm:prSet presAssocID="{1FD80305-BEB6-4A20-BAA0-631045DB5B99}" presName="spacing" presStyleCnt="0"/>
      <dgm:spPr/>
    </dgm:pt>
    <dgm:pt modelId="{98880FE2-FBF8-481B-A43C-CA5E9E602A54}" type="pres">
      <dgm:prSet presAssocID="{5C2C0983-2702-4139-A0C8-0CCA8F656597}" presName="composite" presStyleCnt="0"/>
      <dgm:spPr/>
    </dgm:pt>
    <dgm:pt modelId="{547AB05D-FE44-4E1C-A044-BCA474477FA4}" type="pres">
      <dgm:prSet presAssocID="{5C2C0983-2702-4139-A0C8-0CCA8F656597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04658B7-661A-43FA-AECC-78D8D2FCAF51}" type="pres">
      <dgm:prSet presAssocID="{5C2C0983-2702-4139-A0C8-0CCA8F65659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C3A6C-382D-44CD-8091-2724CF97980B}" type="pres">
      <dgm:prSet presAssocID="{0041B629-3221-46BF-AA7B-EA8A3457D939}" presName="spacing" presStyleCnt="0"/>
      <dgm:spPr/>
    </dgm:pt>
    <dgm:pt modelId="{A16DD734-A835-46BB-9E1A-AFE6E5F935CF}" type="pres">
      <dgm:prSet presAssocID="{EC00E42D-7033-45B8-81FF-C4E62CB34A2A}" presName="composite" presStyleCnt="0"/>
      <dgm:spPr/>
    </dgm:pt>
    <dgm:pt modelId="{02E3C266-5DC3-4799-A736-9566C09C9D3A}" type="pres">
      <dgm:prSet presAssocID="{EC00E42D-7033-45B8-81FF-C4E62CB34A2A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726876D0-1BA7-4E8E-BFC8-0813045AED58}" type="pres">
      <dgm:prSet presAssocID="{EC00E42D-7033-45B8-81FF-C4E62CB34A2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841E-5AB5-4B97-9B62-D16EDF5E0CDB}" type="pres">
      <dgm:prSet presAssocID="{CE181AEA-4348-4CE2-8168-FEEAC215E01F}" presName="spacing" presStyleCnt="0"/>
      <dgm:spPr/>
    </dgm:pt>
    <dgm:pt modelId="{3DEB9D0D-8BF9-4577-8CA4-A91E78D0A3D3}" type="pres">
      <dgm:prSet presAssocID="{E9363620-E174-483E-9966-2F11DAA7D4D0}" presName="composite" presStyleCnt="0"/>
      <dgm:spPr/>
    </dgm:pt>
    <dgm:pt modelId="{5E305069-24F8-4E7C-B4A3-E48990CACC51}" type="pres">
      <dgm:prSet presAssocID="{E9363620-E174-483E-9966-2F11DAA7D4D0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04DA6437-51EB-4014-BE56-6D96829FBF69}" type="pres">
      <dgm:prSet presAssocID="{E9363620-E174-483E-9966-2F11DAA7D4D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52A485-FBA3-4698-A3F3-9D83FA705798}" srcId="{59978D53-9330-4EE8-ABEC-55FC8E09369D}" destId="{E9363620-E174-483E-9966-2F11DAA7D4D0}" srcOrd="5" destOrd="0" parTransId="{137FB304-C8FF-4D7E-92FC-CE41093BC6AE}" sibTransId="{1A74457A-277B-49BA-9147-7B95C65EE96E}"/>
    <dgm:cxn modelId="{18E012C9-35B2-4F09-AC1C-D91ABF2C7D7A}" type="presOf" srcId="{5C2C0983-2702-4139-A0C8-0CCA8F656597}" destId="{604658B7-661A-43FA-AECC-78D8D2FCAF51}" srcOrd="0" destOrd="0" presId="urn:microsoft.com/office/officeart/2005/8/layout/vList3"/>
    <dgm:cxn modelId="{45197AEB-D1F7-413A-BA03-561FDEE30EDD}" type="presOf" srcId="{EC00E42D-7033-45B8-81FF-C4E62CB34A2A}" destId="{726876D0-1BA7-4E8E-BFC8-0813045AED58}" srcOrd="0" destOrd="0" presId="urn:microsoft.com/office/officeart/2005/8/layout/vList3"/>
    <dgm:cxn modelId="{CC96F2F3-18CA-49BC-9ED8-D57D7CB890CC}" type="presOf" srcId="{389D0E7D-6C7B-4272-A2C5-36280441DF1E}" destId="{7CA684E0-147C-4B7F-937B-2EB79B8E95A1}" srcOrd="0" destOrd="0" presId="urn:microsoft.com/office/officeart/2005/8/layout/vList3"/>
    <dgm:cxn modelId="{87B0B315-AB31-4271-ABAC-B70B84CBB821}" srcId="{59978D53-9330-4EE8-ABEC-55FC8E09369D}" destId="{96B819A7-676D-45A1-A962-76F3CCA0A6A0}" srcOrd="2" destOrd="0" parTransId="{74C05B1D-E953-46B2-BBC8-37A47034C90D}" sibTransId="{1FD80305-BEB6-4A20-BAA0-631045DB5B99}"/>
    <dgm:cxn modelId="{5AB46A3D-B8E1-4630-84F2-B26A068ECA80}" srcId="{59978D53-9330-4EE8-ABEC-55FC8E09369D}" destId="{EC00E42D-7033-45B8-81FF-C4E62CB34A2A}" srcOrd="4" destOrd="0" parTransId="{3E7315F3-FAD6-48E2-A6B5-B736896CA60F}" sibTransId="{CE181AEA-4348-4CE2-8168-FEEAC215E01F}"/>
    <dgm:cxn modelId="{1625A320-4E54-4B0B-B47F-6D7E2C5160D2}" srcId="{59978D53-9330-4EE8-ABEC-55FC8E09369D}" destId="{C6994323-D505-4A16-84CE-D22B688A7F93}" srcOrd="0" destOrd="0" parTransId="{A8F0847D-4F10-4C61-BE2A-FF58D9B23287}" sibTransId="{49EEA7CD-D2E5-4484-987A-1F32CE95A823}"/>
    <dgm:cxn modelId="{584D3993-77F7-4724-B381-43FB68688F6F}" type="presOf" srcId="{E9363620-E174-483E-9966-2F11DAA7D4D0}" destId="{04DA6437-51EB-4014-BE56-6D96829FBF69}" srcOrd="0" destOrd="0" presId="urn:microsoft.com/office/officeart/2005/8/layout/vList3"/>
    <dgm:cxn modelId="{043996D9-D507-4758-A220-F969815E3633}" type="presOf" srcId="{96B819A7-676D-45A1-A962-76F3CCA0A6A0}" destId="{AD3FB2E3-BC46-48D7-AD75-820A412E4007}" srcOrd="0" destOrd="0" presId="urn:microsoft.com/office/officeart/2005/8/layout/vList3"/>
    <dgm:cxn modelId="{13C94D0E-427A-419B-8726-70E0DE6883B6}" srcId="{59978D53-9330-4EE8-ABEC-55FC8E09369D}" destId="{389D0E7D-6C7B-4272-A2C5-36280441DF1E}" srcOrd="1" destOrd="0" parTransId="{A9DAF888-BBDA-4427-B577-49E1C94E30F4}" sibTransId="{11895FE4-B8DC-445B-BE52-EDCD026AD2CD}"/>
    <dgm:cxn modelId="{5635ED57-5B9C-4691-B42E-72B3D1CDD4CE}" type="presOf" srcId="{59978D53-9330-4EE8-ABEC-55FC8E09369D}" destId="{2D65C26D-F588-41AC-B88A-C7C98EF97CCF}" srcOrd="0" destOrd="0" presId="urn:microsoft.com/office/officeart/2005/8/layout/vList3"/>
    <dgm:cxn modelId="{EB0EA27C-67EE-45CA-991E-1B9021F27B33}" srcId="{59978D53-9330-4EE8-ABEC-55FC8E09369D}" destId="{5C2C0983-2702-4139-A0C8-0CCA8F656597}" srcOrd="3" destOrd="0" parTransId="{38C3171F-5148-4619-9855-53CC982B29AA}" sibTransId="{0041B629-3221-46BF-AA7B-EA8A3457D939}"/>
    <dgm:cxn modelId="{82BDFA8A-3329-45B2-8D3F-70C4599B8E79}" type="presOf" srcId="{C6994323-D505-4A16-84CE-D22B688A7F93}" destId="{D0CB0ACD-59F9-4CA7-B76E-BEB15063FADE}" srcOrd="0" destOrd="0" presId="urn:microsoft.com/office/officeart/2005/8/layout/vList3"/>
    <dgm:cxn modelId="{1898820F-50AF-4849-B60B-44A4EE0F9D98}" type="presParOf" srcId="{2D65C26D-F588-41AC-B88A-C7C98EF97CCF}" destId="{2AA1B665-5317-4BE2-B3F2-5ACB05DF7B2C}" srcOrd="0" destOrd="0" presId="urn:microsoft.com/office/officeart/2005/8/layout/vList3"/>
    <dgm:cxn modelId="{87F219F8-F840-402F-B356-79DE8B97B779}" type="presParOf" srcId="{2AA1B665-5317-4BE2-B3F2-5ACB05DF7B2C}" destId="{09E85C04-1F7E-4308-890B-DD72E797AEB8}" srcOrd="0" destOrd="0" presId="urn:microsoft.com/office/officeart/2005/8/layout/vList3"/>
    <dgm:cxn modelId="{55036AB9-4AB5-40F3-9CC5-D51D4CCFBC5B}" type="presParOf" srcId="{2AA1B665-5317-4BE2-B3F2-5ACB05DF7B2C}" destId="{D0CB0ACD-59F9-4CA7-B76E-BEB15063FADE}" srcOrd="1" destOrd="0" presId="urn:microsoft.com/office/officeart/2005/8/layout/vList3"/>
    <dgm:cxn modelId="{73AB40FA-8C28-4AC0-B4D2-AD262D7CB039}" type="presParOf" srcId="{2D65C26D-F588-41AC-B88A-C7C98EF97CCF}" destId="{CEFCE95E-F5CA-4D3C-BF0E-9C7D6DF18159}" srcOrd="1" destOrd="0" presId="urn:microsoft.com/office/officeart/2005/8/layout/vList3"/>
    <dgm:cxn modelId="{E102B000-835E-4761-B8E2-C9D8E7E21803}" type="presParOf" srcId="{2D65C26D-F588-41AC-B88A-C7C98EF97CCF}" destId="{E551DA63-6238-4386-947A-40960B0EBE0F}" srcOrd="2" destOrd="0" presId="urn:microsoft.com/office/officeart/2005/8/layout/vList3"/>
    <dgm:cxn modelId="{026332A6-494C-4E17-8B05-9E3A65CD3780}" type="presParOf" srcId="{E551DA63-6238-4386-947A-40960B0EBE0F}" destId="{EDF302C5-B245-4579-8ABE-4047A2330F31}" srcOrd="0" destOrd="0" presId="urn:microsoft.com/office/officeart/2005/8/layout/vList3"/>
    <dgm:cxn modelId="{25BA1D91-105B-45FA-BFF3-F0F83792B7DA}" type="presParOf" srcId="{E551DA63-6238-4386-947A-40960B0EBE0F}" destId="{7CA684E0-147C-4B7F-937B-2EB79B8E95A1}" srcOrd="1" destOrd="0" presId="urn:microsoft.com/office/officeart/2005/8/layout/vList3"/>
    <dgm:cxn modelId="{0E4C79A7-1A31-49C4-84E6-323EA900D7A5}" type="presParOf" srcId="{2D65C26D-F588-41AC-B88A-C7C98EF97CCF}" destId="{BED99661-6480-4CD9-9126-47D49AF7145E}" srcOrd="3" destOrd="0" presId="urn:microsoft.com/office/officeart/2005/8/layout/vList3"/>
    <dgm:cxn modelId="{FB642539-14ED-4F82-8516-E761A4C16374}" type="presParOf" srcId="{2D65C26D-F588-41AC-B88A-C7C98EF97CCF}" destId="{8AA64439-FC31-4ED2-B7AD-9BFA473BB5C1}" srcOrd="4" destOrd="0" presId="urn:microsoft.com/office/officeart/2005/8/layout/vList3"/>
    <dgm:cxn modelId="{CE7212CF-88A4-4B98-BA63-BF06BFB608D4}" type="presParOf" srcId="{8AA64439-FC31-4ED2-B7AD-9BFA473BB5C1}" destId="{8C7D1687-8D4B-4681-B32A-D3E9D32D9FE6}" srcOrd="0" destOrd="0" presId="urn:microsoft.com/office/officeart/2005/8/layout/vList3"/>
    <dgm:cxn modelId="{D162AC37-A892-4364-A8CA-1DFEBA3291FB}" type="presParOf" srcId="{8AA64439-FC31-4ED2-B7AD-9BFA473BB5C1}" destId="{AD3FB2E3-BC46-48D7-AD75-820A412E4007}" srcOrd="1" destOrd="0" presId="urn:microsoft.com/office/officeart/2005/8/layout/vList3"/>
    <dgm:cxn modelId="{6FDACD71-E88C-495B-9AE2-F45F9C96DC04}" type="presParOf" srcId="{2D65C26D-F588-41AC-B88A-C7C98EF97CCF}" destId="{BDDFF50F-2163-4BAB-A625-38266EAC2A5F}" srcOrd="5" destOrd="0" presId="urn:microsoft.com/office/officeart/2005/8/layout/vList3"/>
    <dgm:cxn modelId="{78FF6BA2-7203-4496-967A-042B797BDBB5}" type="presParOf" srcId="{2D65C26D-F588-41AC-B88A-C7C98EF97CCF}" destId="{98880FE2-FBF8-481B-A43C-CA5E9E602A54}" srcOrd="6" destOrd="0" presId="urn:microsoft.com/office/officeart/2005/8/layout/vList3"/>
    <dgm:cxn modelId="{327C7425-EF29-4C0B-A593-353FE712CBA9}" type="presParOf" srcId="{98880FE2-FBF8-481B-A43C-CA5E9E602A54}" destId="{547AB05D-FE44-4E1C-A044-BCA474477FA4}" srcOrd="0" destOrd="0" presId="urn:microsoft.com/office/officeart/2005/8/layout/vList3"/>
    <dgm:cxn modelId="{C3FEFF5E-74FE-4E13-A1A8-ACBA476365BA}" type="presParOf" srcId="{98880FE2-FBF8-481B-A43C-CA5E9E602A54}" destId="{604658B7-661A-43FA-AECC-78D8D2FCAF51}" srcOrd="1" destOrd="0" presId="urn:microsoft.com/office/officeart/2005/8/layout/vList3"/>
    <dgm:cxn modelId="{A4553A45-21DF-47FD-B989-38A859734062}" type="presParOf" srcId="{2D65C26D-F588-41AC-B88A-C7C98EF97CCF}" destId="{461C3A6C-382D-44CD-8091-2724CF97980B}" srcOrd="7" destOrd="0" presId="urn:microsoft.com/office/officeart/2005/8/layout/vList3"/>
    <dgm:cxn modelId="{4F37CE4F-40C7-4B7D-A1E1-8DFD5F5AE5D1}" type="presParOf" srcId="{2D65C26D-F588-41AC-B88A-C7C98EF97CCF}" destId="{A16DD734-A835-46BB-9E1A-AFE6E5F935CF}" srcOrd="8" destOrd="0" presId="urn:microsoft.com/office/officeart/2005/8/layout/vList3"/>
    <dgm:cxn modelId="{8DA2A127-DEFA-4913-A308-571490A64D9C}" type="presParOf" srcId="{A16DD734-A835-46BB-9E1A-AFE6E5F935CF}" destId="{02E3C266-5DC3-4799-A736-9566C09C9D3A}" srcOrd="0" destOrd="0" presId="urn:microsoft.com/office/officeart/2005/8/layout/vList3"/>
    <dgm:cxn modelId="{CD272626-E5A9-4156-86E5-A26879F9B353}" type="presParOf" srcId="{A16DD734-A835-46BB-9E1A-AFE6E5F935CF}" destId="{726876D0-1BA7-4E8E-BFC8-0813045AED58}" srcOrd="1" destOrd="0" presId="urn:microsoft.com/office/officeart/2005/8/layout/vList3"/>
    <dgm:cxn modelId="{50BE0E2C-2F30-41B4-9A07-C3A9AB9B8BDA}" type="presParOf" srcId="{2D65C26D-F588-41AC-B88A-C7C98EF97CCF}" destId="{F62A841E-5AB5-4B97-9B62-D16EDF5E0CDB}" srcOrd="9" destOrd="0" presId="urn:microsoft.com/office/officeart/2005/8/layout/vList3"/>
    <dgm:cxn modelId="{45726A9E-A3F1-4CCE-B4E1-3F5996AF462A}" type="presParOf" srcId="{2D65C26D-F588-41AC-B88A-C7C98EF97CCF}" destId="{3DEB9D0D-8BF9-4577-8CA4-A91E78D0A3D3}" srcOrd="10" destOrd="0" presId="urn:microsoft.com/office/officeart/2005/8/layout/vList3"/>
    <dgm:cxn modelId="{B444B6ED-DCA2-4373-B456-75B10B2A2D85}" type="presParOf" srcId="{3DEB9D0D-8BF9-4577-8CA4-A91E78D0A3D3}" destId="{5E305069-24F8-4E7C-B4A3-E48990CACC51}" srcOrd="0" destOrd="0" presId="urn:microsoft.com/office/officeart/2005/8/layout/vList3"/>
    <dgm:cxn modelId="{E0DE27F6-E51C-437E-86F6-5D7A99814487}" type="presParOf" srcId="{3DEB9D0D-8BF9-4577-8CA4-A91E78D0A3D3}" destId="{04DA6437-51EB-4014-BE56-6D96829FBF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86E46-6EB0-44BD-B623-6E884009AE4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C55ECD-7096-42E6-8081-4431F84B3E68}">
      <dgm:prSet phldrT="[Текст]"/>
      <dgm:spPr/>
      <dgm:t>
        <a:bodyPr/>
        <a:lstStyle/>
        <a:p>
          <a:pPr algn="ctr"/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базе МАОУ СШ №145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профориентационная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деятельность реализуется с помощью занятий курса профессионального самоопределения подростков</a:t>
          </a:r>
          <a:endParaRPr lang="ru-RU" dirty="0"/>
        </a:p>
      </dgm:t>
    </dgm:pt>
    <dgm:pt modelId="{6F7D7F67-7E3C-4A37-B10C-4C427A2B0E27}" type="parTrans" cxnId="{1C305127-30CE-449E-8FB5-143AD568EAEE}">
      <dgm:prSet/>
      <dgm:spPr/>
      <dgm:t>
        <a:bodyPr/>
        <a:lstStyle/>
        <a:p>
          <a:endParaRPr lang="ru-RU"/>
        </a:p>
      </dgm:t>
    </dgm:pt>
    <dgm:pt modelId="{8B5F2662-D08E-4080-881E-4B4D90F8A072}" type="sibTrans" cxnId="{1C305127-30CE-449E-8FB5-143AD568EAEE}">
      <dgm:prSet/>
      <dgm:spPr/>
      <dgm:t>
        <a:bodyPr/>
        <a:lstStyle/>
        <a:p>
          <a:endParaRPr lang="ru-RU"/>
        </a:p>
      </dgm:t>
    </dgm:pt>
    <dgm:pt modelId="{D50FE000-ED44-48CA-8374-930C7764066F}">
      <dgm:prSet phldrT="[Текст]"/>
      <dgm:spPr/>
      <dgm:t>
        <a:bodyPr/>
        <a:lstStyle/>
        <a:p>
          <a:pPr algn="ctr"/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проводятся по 1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часу 1 раз в неделю. Как в аудиториях с применением интерактивного оборудования, так и в дистанционном формате с применением ДОТ.</a:t>
          </a:r>
          <a:endParaRPr lang="ru-RU" dirty="0"/>
        </a:p>
      </dgm:t>
    </dgm:pt>
    <dgm:pt modelId="{D15596B2-7ADD-4A5F-966D-4555C11960E7}" type="parTrans" cxnId="{8DA20D1A-9E49-4963-9DC3-550A853E1217}">
      <dgm:prSet/>
      <dgm:spPr/>
      <dgm:t>
        <a:bodyPr/>
        <a:lstStyle/>
        <a:p>
          <a:endParaRPr lang="ru-RU"/>
        </a:p>
      </dgm:t>
    </dgm:pt>
    <dgm:pt modelId="{D2D39AA8-C7B3-4578-B3F1-1F5BD46E60CB}" type="sibTrans" cxnId="{8DA20D1A-9E49-4963-9DC3-550A853E1217}">
      <dgm:prSet/>
      <dgm:spPr/>
      <dgm:t>
        <a:bodyPr/>
        <a:lstStyle/>
        <a:p>
          <a:endParaRPr lang="ru-RU"/>
        </a:p>
      </dgm:t>
    </dgm:pt>
    <dgm:pt modelId="{6E57E270-362F-4487-8A1C-880116F5EEE7}" type="pres">
      <dgm:prSet presAssocID="{6E186E46-6EB0-44BD-B623-6E884009AE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91B41F-ED68-481D-83E2-719EB1E063AF}" type="pres">
      <dgm:prSet presAssocID="{9AC55ECD-7096-42E6-8081-4431F84B3E6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8D58-8703-49A9-B814-CF2D98CBB3BB}" type="pres">
      <dgm:prSet presAssocID="{8B5F2662-D08E-4080-881E-4B4D90F8A072}" presName="spacer" presStyleCnt="0"/>
      <dgm:spPr/>
    </dgm:pt>
    <dgm:pt modelId="{89A9526A-3BCC-4AE0-B266-812067CC3A3A}" type="pres">
      <dgm:prSet presAssocID="{D50FE000-ED44-48CA-8374-930C7764066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49A2A-FCED-452B-873E-12A7920E5C91}" type="presOf" srcId="{9AC55ECD-7096-42E6-8081-4431F84B3E68}" destId="{B091B41F-ED68-481D-83E2-719EB1E063AF}" srcOrd="0" destOrd="0" presId="urn:microsoft.com/office/officeart/2005/8/layout/vList2"/>
    <dgm:cxn modelId="{458B389A-CB67-4123-8E99-CA31E595715C}" type="presOf" srcId="{D50FE000-ED44-48CA-8374-930C7764066F}" destId="{89A9526A-3BCC-4AE0-B266-812067CC3A3A}" srcOrd="0" destOrd="0" presId="urn:microsoft.com/office/officeart/2005/8/layout/vList2"/>
    <dgm:cxn modelId="{8CBAD918-9F9E-410B-912C-7B0CC1DAC069}" type="presOf" srcId="{6E186E46-6EB0-44BD-B623-6E884009AE4B}" destId="{6E57E270-362F-4487-8A1C-880116F5EEE7}" srcOrd="0" destOrd="0" presId="urn:microsoft.com/office/officeart/2005/8/layout/vList2"/>
    <dgm:cxn modelId="{1C305127-30CE-449E-8FB5-143AD568EAEE}" srcId="{6E186E46-6EB0-44BD-B623-6E884009AE4B}" destId="{9AC55ECD-7096-42E6-8081-4431F84B3E68}" srcOrd="0" destOrd="0" parTransId="{6F7D7F67-7E3C-4A37-B10C-4C427A2B0E27}" sibTransId="{8B5F2662-D08E-4080-881E-4B4D90F8A072}"/>
    <dgm:cxn modelId="{8DA20D1A-9E49-4963-9DC3-550A853E1217}" srcId="{6E186E46-6EB0-44BD-B623-6E884009AE4B}" destId="{D50FE000-ED44-48CA-8374-930C7764066F}" srcOrd="1" destOrd="0" parTransId="{D15596B2-7ADD-4A5F-966D-4555C11960E7}" sibTransId="{D2D39AA8-C7B3-4578-B3F1-1F5BD46E60CB}"/>
    <dgm:cxn modelId="{2EA4946A-DB74-4A83-B789-DCFECC1E960A}" type="presParOf" srcId="{6E57E270-362F-4487-8A1C-880116F5EEE7}" destId="{B091B41F-ED68-481D-83E2-719EB1E063AF}" srcOrd="0" destOrd="0" presId="urn:microsoft.com/office/officeart/2005/8/layout/vList2"/>
    <dgm:cxn modelId="{1345B146-FEAA-4BF1-B84D-EF97D10BA328}" type="presParOf" srcId="{6E57E270-362F-4487-8A1C-880116F5EEE7}" destId="{5A5A8D58-8703-49A9-B814-CF2D98CBB3BB}" srcOrd="1" destOrd="0" presId="urn:microsoft.com/office/officeart/2005/8/layout/vList2"/>
    <dgm:cxn modelId="{122E392B-F9C3-496F-AB7A-B36CDF70BB98}" type="presParOf" srcId="{6E57E270-362F-4487-8A1C-880116F5EEE7}" destId="{89A9526A-3BCC-4AE0-B266-812067CC3A3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4C1CC8-57E3-4323-9A6C-F32D23D729E6}" type="doc">
      <dgm:prSet loTypeId="urn:microsoft.com/office/officeart/2005/8/layout/chevron1" loCatId="process" qsTypeId="urn:microsoft.com/office/officeart/2005/8/quickstyle/simple5" qsCatId="simple" csTypeId="urn:microsoft.com/office/officeart/2005/8/colors/accent2_5" csCatId="accent2" phldr="1"/>
      <dgm:spPr/>
    </dgm:pt>
    <dgm:pt modelId="{66AD44DD-FDC3-4470-8999-997D0E0FC8F4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урока в формате презентаций,</a:t>
          </a:r>
          <a:r>
            <a:rPr lang="en-US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Word </a:t>
          </a:r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док-а, видеоролика</a:t>
          </a:r>
          <a:endParaRPr lang="ru-RU" sz="20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FE8AF3-006A-4B02-A8EC-45F301F550BB}" type="parTrans" cxnId="{49F2F841-3660-4EB4-B36A-2D35DDE6861B}">
      <dgm:prSet/>
      <dgm:spPr/>
      <dgm:t>
        <a:bodyPr/>
        <a:lstStyle/>
        <a:p>
          <a:endParaRPr lang="ru-RU"/>
        </a:p>
      </dgm:t>
    </dgm:pt>
    <dgm:pt modelId="{E34629BD-3E95-4217-A670-1D46B82B497B}" type="sibTrans" cxnId="{49F2F841-3660-4EB4-B36A-2D35DDE6861B}">
      <dgm:prSet/>
      <dgm:spPr/>
      <dgm:t>
        <a:bodyPr/>
        <a:lstStyle/>
        <a:p>
          <a:endParaRPr lang="ru-RU"/>
        </a:p>
      </dgm:t>
    </dgm:pt>
    <dgm:pt modelId="{7B7197E4-753E-4B90-9031-B360BA95B306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Отправка сообщения обучающимся с напоминанием о новом уроке и ДЗ в мессенджерах</a:t>
          </a:r>
          <a:endParaRPr lang="ru-RU" sz="20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89AB0-C017-4545-8D20-25847ACD6989}" type="parTrans" cxnId="{0B63F941-A077-4EB6-98F9-523F6252C85D}">
      <dgm:prSet/>
      <dgm:spPr/>
      <dgm:t>
        <a:bodyPr/>
        <a:lstStyle/>
        <a:p>
          <a:endParaRPr lang="ru-RU"/>
        </a:p>
      </dgm:t>
    </dgm:pt>
    <dgm:pt modelId="{971DE246-AC1C-43BD-8777-7FB453215798}" type="sibTrans" cxnId="{0B63F941-A077-4EB6-98F9-523F6252C85D}">
      <dgm:prSet/>
      <dgm:spPr/>
      <dgm:t>
        <a:bodyPr/>
        <a:lstStyle/>
        <a:p>
          <a:endParaRPr lang="ru-RU"/>
        </a:p>
      </dgm:t>
    </dgm:pt>
    <dgm:pt modelId="{E5BB02F0-2BFC-496E-9DBE-1EB8883128BF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Публикация материала в </a:t>
          </a:r>
          <a:r>
            <a:rPr lang="ru-RU" sz="20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элжур</a:t>
          </a:r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Яндекс </a:t>
          </a:r>
          <a:r>
            <a:rPr lang="ru-RU" sz="20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диск+прикрепление</a:t>
          </a:r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ссылки и кодификатора на урок</a:t>
          </a:r>
          <a:endParaRPr lang="ru-RU" sz="20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1485F-3F3F-4D5C-9F98-133CC8C5D34C}" type="sibTrans" cxnId="{05CA84FB-E581-41FF-830B-E80BD9B7CB18}">
      <dgm:prSet/>
      <dgm:spPr/>
      <dgm:t>
        <a:bodyPr/>
        <a:lstStyle/>
        <a:p>
          <a:endParaRPr lang="ru-RU"/>
        </a:p>
      </dgm:t>
    </dgm:pt>
    <dgm:pt modelId="{08B440E3-BB5A-4498-AFDA-69F700145A95}" type="parTrans" cxnId="{05CA84FB-E581-41FF-830B-E80BD9B7CB18}">
      <dgm:prSet/>
      <dgm:spPr/>
      <dgm:t>
        <a:bodyPr/>
        <a:lstStyle/>
        <a:p>
          <a:endParaRPr lang="ru-RU"/>
        </a:p>
      </dgm:t>
    </dgm:pt>
    <dgm:pt modelId="{8207FC09-460D-4A88-8B12-BBCFAAAC7CC0}" type="pres">
      <dgm:prSet presAssocID="{E34C1CC8-57E3-4323-9A6C-F32D23D729E6}" presName="Name0" presStyleCnt="0">
        <dgm:presLayoutVars>
          <dgm:dir/>
          <dgm:animLvl val="lvl"/>
          <dgm:resizeHandles val="exact"/>
        </dgm:presLayoutVars>
      </dgm:prSet>
      <dgm:spPr/>
    </dgm:pt>
    <dgm:pt modelId="{6F7048F4-26B9-4F65-BB67-FF57E2200C78}" type="pres">
      <dgm:prSet presAssocID="{66AD44DD-FDC3-4470-8999-997D0E0FC8F4}" presName="parTxOnly" presStyleLbl="node1" presStyleIdx="0" presStyleCnt="3" custScaleX="1083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87145-FC10-44C1-9313-FA3C90475A58}" type="pres">
      <dgm:prSet presAssocID="{E34629BD-3E95-4217-A670-1D46B82B497B}" presName="parTxOnlySpace" presStyleCnt="0"/>
      <dgm:spPr/>
    </dgm:pt>
    <dgm:pt modelId="{B81E213D-71BD-4B49-BAA9-2F34AECCE07E}" type="pres">
      <dgm:prSet presAssocID="{E5BB02F0-2BFC-496E-9DBE-1EB8883128BF}" presName="parTxOnly" presStyleLbl="node1" presStyleIdx="1" presStyleCnt="3" custScaleX="108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CCF59-7855-4E14-A2B5-4512F2CBE1FB}" type="pres">
      <dgm:prSet presAssocID="{C071485F-3F3F-4D5C-9F98-133CC8C5D34C}" presName="parTxOnlySpace" presStyleCnt="0"/>
      <dgm:spPr/>
    </dgm:pt>
    <dgm:pt modelId="{04A171E3-8A1D-4EB8-98B0-8507945562AC}" type="pres">
      <dgm:prSet presAssocID="{7B7197E4-753E-4B90-9031-B360BA95B3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43B84-0A4E-4FD6-9499-D36E37CE42BC}" type="presOf" srcId="{7B7197E4-753E-4B90-9031-B360BA95B306}" destId="{04A171E3-8A1D-4EB8-98B0-8507945562AC}" srcOrd="0" destOrd="0" presId="urn:microsoft.com/office/officeart/2005/8/layout/chevron1"/>
    <dgm:cxn modelId="{2469AA5A-2AF3-407A-A049-0210EE233606}" type="presOf" srcId="{66AD44DD-FDC3-4470-8999-997D0E0FC8F4}" destId="{6F7048F4-26B9-4F65-BB67-FF57E2200C78}" srcOrd="0" destOrd="0" presId="urn:microsoft.com/office/officeart/2005/8/layout/chevron1"/>
    <dgm:cxn modelId="{327510C0-354E-4CE7-99A7-33286CE2BAB1}" type="presOf" srcId="{E5BB02F0-2BFC-496E-9DBE-1EB8883128BF}" destId="{B81E213D-71BD-4B49-BAA9-2F34AECCE07E}" srcOrd="0" destOrd="0" presId="urn:microsoft.com/office/officeart/2005/8/layout/chevron1"/>
    <dgm:cxn modelId="{0B63F941-A077-4EB6-98F9-523F6252C85D}" srcId="{E34C1CC8-57E3-4323-9A6C-F32D23D729E6}" destId="{7B7197E4-753E-4B90-9031-B360BA95B306}" srcOrd="2" destOrd="0" parTransId="{2B689AB0-C017-4545-8D20-25847ACD6989}" sibTransId="{971DE246-AC1C-43BD-8777-7FB453215798}"/>
    <dgm:cxn modelId="{49F2F841-3660-4EB4-B36A-2D35DDE6861B}" srcId="{E34C1CC8-57E3-4323-9A6C-F32D23D729E6}" destId="{66AD44DD-FDC3-4470-8999-997D0E0FC8F4}" srcOrd="0" destOrd="0" parTransId="{45FE8AF3-006A-4B02-A8EC-45F301F550BB}" sibTransId="{E34629BD-3E95-4217-A670-1D46B82B497B}"/>
    <dgm:cxn modelId="{2500BA3F-B27A-4BE5-AE6A-0E9FEBBFAB55}" type="presOf" srcId="{E34C1CC8-57E3-4323-9A6C-F32D23D729E6}" destId="{8207FC09-460D-4A88-8B12-BBCFAAAC7CC0}" srcOrd="0" destOrd="0" presId="urn:microsoft.com/office/officeart/2005/8/layout/chevron1"/>
    <dgm:cxn modelId="{05CA84FB-E581-41FF-830B-E80BD9B7CB18}" srcId="{E34C1CC8-57E3-4323-9A6C-F32D23D729E6}" destId="{E5BB02F0-2BFC-496E-9DBE-1EB8883128BF}" srcOrd="1" destOrd="0" parTransId="{08B440E3-BB5A-4498-AFDA-69F700145A95}" sibTransId="{C071485F-3F3F-4D5C-9F98-133CC8C5D34C}"/>
    <dgm:cxn modelId="{C9986711-3967-442E-AAD3-C21D6A415E45}" type="presParOf" srcId="{8207FC09-460D-4A88-8B12-BBCFAAAC7CC0}" destId="{6F7048F4-26B9-4F65-BB67-FF57E2200C78}" srcOrd="0" destOrd="0" presId="urn:microsoft.com/office/officeart/2005/8/layout/chevron1"/>
    <dgm:cxn modelId="{A4E011D7-6C07-4611-AC0E-BEBC3D2237CD}" type="presParOf" srcId="{8207FC09-460D-4A88-8B12-BBCFAAAC7CC0}" destId="{ACB87145-FC10-44C1-9313-FA3C90475A58}" srcOrd="1" destOrd="0" presId="urn:microsoft.com/office/officeart/2005/8/layout/chevron1"/>
    <dgm:cxn modelId="{7C9B2261-0CE0-47ED-AC79-5A5883329EA6}" type="presParOf" srcId="{8207FC09-460D-4A88-8B12-BBCFAAAC7CC0}" destId="{B81E213D-71BD-4B49-BAA9-2F34AECCE07E}" srcOrd="2" destOrd="0" presId="urn:microsoft.com/office/officeart/2005/8/layout/chevron1"/>
    <dgm:cxn modelId="{755DB20D-FA76-4F6F-9A3E-55A95C727027}" type="presParOf" srcId="{8207FC09-460D-4A88-8B12-BBCFAAAC7CC0}" destId="{1C3CCF59-7855-4E14-A2B5-4512F2CBE1FB}" srcOrd="3" destOrd="0" presId="urn:microsoft.com/office/officeart/2005/8/layout/chevron1"/>
    <dgm:cxn modelId="{ABBF191D-4059-4D04-A4C2-C9F5BFFDFDEF}" type="presParOf" srcId="{8207FC09-460D-4A88-8B12-BBCFAAAC7CC0}" destId="{04A171E3-8A1D-4EB8-98B0-8507945562A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A4EEA1-0A40-4F3F-B2B4-694B03DFBFF3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B0E77C66-F095-4386-ABF7-854C5214C4AF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урока в виде презентации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D99D2-4EB8-404E-B041-1424B9FD4DDE}" type="parTrans" cxnId="{C2A71C7E-88A7-469F-AC38-06DF2247E3D5}">
      <dgm:prSet/>
      <dgm:spPr/>
      <dgm:t>
        <a:bodyPr/>
        <a:lstStyle/>
        <a:p>
          <a:endParaRPr lang="ru-RU"/>
        </a:p>
      </dgm:t>
    </dgm:pt>
    <dgm:pt modelId="{DEAD2E86-6CCA-4230-8A5C-129A9AA2C8F4}" type="sibTrans" cxnId="{C2A71C7E-88A7-469F-AC38-06DF2247E3D5}">
      <dgm:prSet/>
      <dgm:spPr/>
      <dgm:t>
        <a:bodyPr/>
        <a:lstStyle/>
        <a:p>
          <a:endParaRPr lang="ru-RU"/>
        </a:p>
      </dgm:t>
    </dgm:pt>
    <dgm:pt modelId="{1AAF516F-6B5A-48BB-A15B-E5BFF2543791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Отправка кодификатора обучающимся с временем проведения урока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8A2D1-E898-4965-82A3-233B1A1114FE}" type="parTrans" cxnId="{3020379B-B645-40FC-A4B7-3024C1340E6C}">
      <dgm:prSet/>
      <dgm:spPr/>
      <dgm:t>
        <a:bodyPr/>
        <a:lstStyle/>
        <a:p>
          <a:endParaRPr lang="ru-RU"/>
        </a:p>
      </dgm:t>
    </dgm:pt>
    <dgm:pt modelId="{97AFF525-E034-40FF-B435-A299E6FAB932}" type="sibTrans" cxnId="{3020379B-B645-40FC-A4B7-3024C1340E6C}">
      <dgm:prSet/>
      <dgm:spPr/>
      <dgm:t>
        <a:bodyPr/>
        <a:lstStyle/>
        <a:p>
          <a:endParaRPr lang="ru-RU"/>
        </a:p>
      </dgm:t>
    </dgm:pt>
    <dgm:pt modelId="{27DE680E-172A-40CE-83F7-273E921D597E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Демонстрация презентации во  время конференции в </a:t>
          </a:r>
          <a:r>
            <a:rPr lang="en-US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ZOOM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89101-E626-4725-B169-77EFA75D80B1}" type="parTrans" cxnId="{083249EF-AC6B-4BF2-AA78-265BD3B96428}">
      <dgm:prSet/>
      <dgm:spPr/>
      <dgm:t>
        <a:bodyPr/>
        <a:lstStyle/>
        <a:p>
          <a:endParaRPr lang="ru-RU"/>
        </a:p>
      </dgm:t>
    </dgm:pt>
    <dgm:pt modelId="{B7230993-9486-48E3-9B5E-36394A47B3E8}" type="sibTrans" cxnId="{083249EF-AC6B-4BF2-AA78-265BD3B96428}">
      <dgm:prSet/>
      <dgm:spPr/>
      <dgm:t>
        <a:bodyPr/>
        <a:lstStyle/>
        <a:p>
          <a:endParaRPr lang="ru-RU"/>
        </a:p>
      </dgm:t>
    </dgm:pt>
    <dgm:pt modelId="{3C6AF77B-E3A7-4CFB-8F16-6F9A2FE08CEE}" type="pres">
      <dgm:prSet presAssocID="{E7A4EEA1-0A40-4F3F-B2B4-694B03DFBFF3}" presName="Name0" presStyleCnt="0">
        <dgm:presLayoutVars>
          <dgm:dir/>
          <dgm:animLvl val="lvl"/>
          <dgm:resizeHandles val="exact"/>
        </dgm:presLayoutVars>
      </dgm:prSet>
      <dgm:spPr/>
    </dgm:pt>
    <dgm:pt modelId="{D4775BAE-18C8-487F-93FA-B9B35C318E62}" type="pres">
      <dgm:prSet presAssocID="{B0E77C66-F095-4386-ABF7-854C5214C4A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F07B8-E60B-4CB4-88B5-1C353598F5FE}" type="pres">
      <dgm:prSet presAssocID="{DEAD2E86-6CCA-4230-8A5C-129A9AA2C8F4}" presName="parTxOnlySpace" presStyleCnt="0"/>
      <dgm:spPr/>
    </dgm:pt>
    <dgm:pt modelId="{B7F2063C-6BEB-400A-BFE2-988640978DF0}" type="pres">
      <dgm:prSet presAssocID="{1AAF516F-6B5A-48BB-A15B-E5BFF2543791}" presName="parTxOnly" presStyleLbl="node1" presStyleIdx="1" presStyleCnt="3" custLinFactNeighborY="-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93E40-A419-4BA1-8A39-1EDCE1B34C95}" type="pres">
      <dgm:prSet presAssocID="{97AFF525-E034-40FF-B435-A299E6FAB932}" presName="parTxOnlySpace" presStyleCnt="0"/>
      <dgm:spPr/>
    </dgm:pt>
    <dgm:pt modelId="{57126725-CDE7-41FD-ABDF-BD8B76B1BE19}" type="pres">
      <dgm:prSet presAssocID="{27DE680E-172A-40CE-83F7-273E921D597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4C9D8F-DF8F-4A11-9916-7E98E1D4E8AF}" type="presOf" srcId="{E7A4EEA1-0A40-4F3F-B2B4-694B03DFBFF3}" destId="{3C6AF77B-E3A7-4CFB-8F16-6F9A2FE08CEE}" srcOrd="0" destOrd="0" presId="urn:microsoft.com/office/officeart/2005/8/layout/chevron1"/>
    <dgm:cxn modelId="{083249EF-AC6B-4BF2-AA78-265BD3B96428}" srcId="{E7A4EEA1-0A40-4F3F-B2B4-694B03DFBFF3}" destId="{27DE680E-172A-40CE-83F7-273E921D597E}" srcOrd="2" destOrd="0" parTransId="{55589101-E626-4725-B169-77EFA75D80B1}" sibTransId="{B7230993-9486-48E3-9B5E-36394A47B3E8}"/>
    <dgm:cxn modelId="{C2A71C7E-88A7-469F-AC38-06DF2247E3D5}" srcId="{E7A4EEA1-0A40-4F3F-B2B4-694B03DFBFF3}" destId="{B0E77C66-F095-4386-ABF7-854C5214C4AF}" srcOrd="0" destOrd="0" parTransId="{2BED99D2-4EB8-404E-B041-1424B9FD4DDE}" sibTransId="{DEAD2E86-6CCA-4230-8A5C-129A9AA2C8F4}"/>
    <dgm:cxn modelId="{94BA56FC-CD95-4490-9468-58AFE0E420C0}" type="presOf" srcId="{1AAF516F-6B5A-48BB-A15B-E5BFF2543791}" destId="{B7F2063C-6BEB-400A-BFE2-988640978DF0}" srcOrd="0" destOrd="0" presId="urn:microsoft.com/office/officeart/2005/8/layout/chevron1"/>
    <dgm:cxn modelId="{5D02D0F3-64B8-4EA8-BFCB-B69FE1597D34}" type="presOf" srcId="{27DE680E-172A-40CE-83F7-273E921D597E}" destId="{57126725-CDE7-41FD-ABDF-BD8B76B1BE19}" srcOrd="0" destOrd="0" presId="urn:microsoft.com/office/officeart/2005/8/layout/chevron1"/>
    <dgm:cxn modelId="{3020379B-B645-40FC-A4B7-3024C1340E6C}" srcId="{E7A4EEA1-0A40-4F3F-B2B4-694B03DFBFF3}" destId="{1AAF516F-6B5A-48BB-A15B-E5BFF2543791}" srcOrd="1" destOrd="0" parTransId="{3468A2D1-E898-4965-82A3-233B1A1114FE}" sibTransId="{97AFF525-E034-40FF-B435-A299E6FAB932}"/>
    <dgm:cxn modelId="{5D16DBC4-905D-4EC2-984C-606036FA9760}" type="presOf" srcId="{B0E77C66-F095-4386-ABF7-854C5214C4AF}" destId="{D4775BAE-18C8-487F-93FA-B9B35C318E62}" srcOrd="0" destOrd="0" presId="urn:microsoft.com/office/officeart/2005/8/layout/chevron1"/>
    <dgm:cxn modelId="{992C5330-1088-47DE-B77B-8630C44EF4BA}" type="presParOf" srcId="{3C6AF77B-E3A7-4CFB-8F16-6F9A2FE08CEE}" destId="{D4775BAE-18C8-487F-93FA-B9B35C318E62}" srcOrd="0" destOrd="0" presId="urn:microsoft.com/office/officeart/2005/8/layout/chevron1"/>
    <dgm:cxn modelId="{895ECC5A-206C-4A92-B528-0228DE69C86B}" type="presParOf" srcId="{3C6AF77B-E3A7-4CFB-8F16-6F9A2FE08CEE}" destId="{005F07B8-E60B-4CB4-88B5-1C353598F5FE}" srcOrd="1" destOrd="0" presId="urn:microsoft.com/office/officeart/2005/8/layout/chevron1"/>
    <dgm:cxn modelId="{1970ECB8-8FC6-43AB-A6E9-6625BA1E2E05}" type="presParOf" srcId="{3C6AF77B-E3A7-4CFB-8F16-6F9A2FE08CEE}" destId="{B7F2063C-6BEB-400A-BFE2-988640978DF0}" srcOrd="2" destOrd="0" presId="urn:microsoft.com/office/officeart/2005/8/layout/chevron1"/>
    <dgm:cxn modelId="{0146EAFE-36B7-446A-8924-27EB1A43F95C}" type="presParOf" srcId="{3C6AF77B-E3A7-4CFB-8F16-6F9A2FE08CEE}" destId="{09F93E40-A419-4BA1-8A39-1EDCE1B34C95}" srcOrd="3" destOrd="0" presId="urn:microsoft.com/office/officeart/2005/8/layout/chevron1"/>
    <dgm:cxn modelId="{8FF40A0F-18EE-40D7-8491-BF07E4379147}" type="presParOf" srcId="{3C6AF77B-E3A7-4CFB-8F16-6F9A2FE08CEE}" destId="{57126725-CDE7-41FD-ABDF-BD8B76B1BE1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048F4-26B9-4F65-BB67-FF57E2200C78}">
      <dsp:nvSpPr>
        <dsp:cNvPr id="0" name=""/>
        <dsp:cNvSpPr/>
      </dsp:nvSpPr>
      <dsp:spPr>
        <a:xfrm>
          <a:off x="3224" y="1309981"/>
          <a:ext cx="4302224" cy="158862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alpha val="9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урока в формате презентаций,</a:t>
          </a:r>
          <a:r>
            <a:rPr lang="en-US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Word 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док-а, видеоролика</a:t>
          </a:r>
          <a:endParaRPr lang="ru-RU" sz="2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535" y="1309981"/>
        <a:ext cx="2713603" cy="1588621"/>
      </dsp:txXfrm>
    </dsp:sp>
    <dsp:sp modelId="{B81E213D-71BD-4B49-BAA9-2F34AECCE07E}">
      <dsp:nvSpPr>
        <dsp:cNvPr id="0" name=""/>
        <dsp:cNvSpPr/>
      </dsp:nvSpPr>
      <dsp:spPr>
        <a:xfrm>
          <a:off x="3908293" y="1309981"/>
          <a:ext cx="4319222" cy="158862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6000"/>
                <a:satMod val="120000"/>
                <a:lumMod val="12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alpha val="90000"/>
              <a:hueOff val="0"/>
              <a:satOff val="0"/>
              <a:lumOff val="0"/>
              <a:alphaOff val="-200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Публикация материала в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элжур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Яндекс </a:t>
          </a:r>
          <a:r>
            <a:rPr lang="ru-RU" sz="20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диск+прикрепление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ссылки и кодификатора на урок</a:t>
          </a:r>
          <a:endParaRPr lang="ru-RU" sz="2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2604" y="1309981"/>
        <a:ext cx="2730601" cy="1588621"/>
      </dsp:txXfrm>
    </dsp:sp>
    <dsp:sp modelId="{04A171E3-8A1D-4EB8-98B0-8507945562AC}">
      <dsp:nvSpPr>
        <dsp:cNvPr id="0" name=""/>
        <dsp:cNvSpPr/>
      </dsp:nvSpPr>
      <dsp:spPr>
        <a:xfrm>
          <a:off x="7830360" y="1309981"/>
          <a:ext cx="3971552" cy="158862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atMod val="120000"/>
                <a:lumMod val="12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alpha val="90000"/>
              <a:hueOff val="0"/>
              <a:satOff val="0"/>
              <a:lumOff val="0"/>
              <a:alphaOff val="-400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Отправка сообщения обучающимся с напоминанием о новом уроке и ДЗ в мессенджерах</a:t>
          </a:r>
          <a:endParaRPr lang="ru-RU" sz="2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24671" y="1309981"/>
        <a:ext cx="2382931" cy="1588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75BAE-18C8-487F-93FA-B9B35C318E62}">
      <dsp:nvSpPr>
        <dsp:cNvPr id="0" name=""/>
        <dsp:cNvSpPr/>
      </dsp:nvSpPr>
      <dsp:spPr>
        <a:xfrm>
          <a:off x="3182" y="1933832"/>
          <a:ext cx="3877507" cy="15510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урока в виде презентации</a:t>
          </a:r>
          <a:endParaRPr lang="ru-RU" sz="22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683" y="1933832"/>
        <a:ext cx="2326505" cy="1551002"/>
      </dsp:txXfrm>
    </dsp:sp>
    <dsp:sp modelId="{B7F2063C-6BEB-400A-BFE2-988640978DF0}">
      <dsp:nvSpPr>
        <dsp:cNvPr id="0" name=""/>
        <dsp:cNvSpPr/>
      </dsp:nvSpPr>
      <dsp:spPr>
        <a:xfrm>
          <a:off x="3492939" y="1922106"/>
          <a:ext cx="3877507" cy="15510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Отправка кодификатора обучающимся с временем проведения урока</a:t>
          </a:r>
          <a:endParaRPr lang="ru-RU" sz="22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8440" y="1922106"/>
        <a:ext cx="2326505" cy="1551002"/>
      </dsp:txXfrm>
    </dsp:sp>
    <dsp:sp modelId="{57126725-CDE7-41FD-ABDF-BD8B76B1BE19}">
      <dsp:nvSpPr>
        <dsp:cNvPr id="0" name=""/>
        <dsp:cNvSpPr/>
      </dsp:nvSpPr>
      <dsp:spPr>
        <a:xfrm>
          <a:off x="6982695" y="1933832"/>
          <a:ext cx="3877507" cy="15510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Демонстрация презентации во  время конференции в </a:t>
          </a:r>
          <a:r>
            <a:rPr lang="en-US" sz="22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ZOOM</a:t>
          </a:r>
          <a:endParaRPr lang="ru-RU" sz="22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58196" y="1933832"/>
        <a:ext cx="2326505" cy="155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88C0C-FEA1-4BEE-B61E-10FFD6C38E6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873C5-2283-4A82-B88C-F8A149D69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9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873C5-2283-4A82-B88C-F8A149D699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8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873C5-2283-4A82-B88C-F8A149D699B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3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873C5-2283-4A82-B88C-F8A149D699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0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30B-F018-47FC-8D00-380CFBFD407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5A05-9DB1-42BF-B5E7-8A168BD3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0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30B-F018-47FC-8D00-380CFBFD407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5A05-9DB1-42BF-B5E7-8A168BD3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30B-F018-47FC-8D00-380CFBFD407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5A05-9DB1-42BF-B5E7-8A168BD3B9A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1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30B-F018-47FC-8D00-380CFBFD407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5A05-9DB1-42BF-B5E7-8A168BD3B9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9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0" y="4074177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30B-F018-47FC-8D00-380CFBFD407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5A05-9DB1-42BF-B5E7-8A168BD3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8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30B-F018-47FC-8D00-380CFBFD407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5A05-9DB1-42BF-B5E7-8A168BD3B9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1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1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30B-F018-47FC-8D00-380CFBFD407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5A05-9DB1-42BF-B5E7-8A168BD3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6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30B-F018-47FC-8D00-380CFBFD407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5A05-9DB1-42BF-B5E7-8A168BD3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0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30B-F018-47FC-8D00-380CFBFD407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5A05-9DB1-42BF-B5E7-8A168BD3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8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30B-F018-47FC-8D00-380CFBFD407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5A05-9DB1-42BF-B5E7-8A168BD3B9A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3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0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5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3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30B-F018-47FC-8D00-380CFBFD407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5A05-9DB1-42BF-B5E7-8A168BD3B9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4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7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12F30B-F018-47FC-8D00-380CFBFD4071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6" y="6250167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6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7D5A05-9DB1-42BF-B5E7-8A168BD3B9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8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9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postupi.onlin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tests/psychological/proforient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hyperlink" Target="https://&#1086;&#1090;&#1082;&#1088;&#1099;&#1090;&#1099;&#1077;&#1091;&#1088;&#1086;&#1082;&#1080;.&#1088;&#1092;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3" y="3185984"/>
            <a:ext cx="1756264" cy="137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062" y="2092569"/>
            <a:ext cx="10726614" cy="1780108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реализации профориентационной работы в условиях очно-заочной формы обучения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7369" y="4630615"/>
            <a:ext cx="5650524" cy="188741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Мишаева Ирина Валерьевна 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МАОУ СШ №145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21991" r="10227" b="23314"/>
          <a:stretch/>
        </p:blipFill>
        <p:spPr>
          <a:xfrm>
            <a:off x="984739" y="4180828"/>
            <a:ext cx="1864220" cy="126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33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 домашняя работа обучающегося 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очно-заочного обучения?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41469" y="1591056"/>
            <a:ext cx="9754070" cy="3447288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при подготовке ДЗ по курсу профессионального самоопределения подростков</a:t>
            </a: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4230" t="16160" r="21924" b="26355"/>
          <a:stretch/>
        </p:blipFill>
        <p:spPr>
          <a:xfrm>
            <a:off x="468454" y="2356338"/>
            <a:ext cx="4595916" cy="4501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3810" t="15782" r="24404" b="2110"/>
          <a:stretch/>
        </p:blipFill>
        <p:spPr>
          <a:xfrm>
            <a:off x="6201508" y="2368063"/>
            <a:ext cx="4572000" cy="4478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08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дома ученика и на занятиях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очно-заочного обучения?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41469" y="1591056"/>
            <a:ext cx="9754070" cy="3447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 ученика</a:t>
            </a: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4230" t="16160" r="21924" b="26355"/>
          <a:stretch/>
        </p:blipFill>
        <p:spPr>
          <a:xfrm>
            <a:off x="468454" y="2356338"/>
            <a:ext cx="4595916" cy="4501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22277" y="2356339"/>
            <a:ext cx="68111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r>
              <a:rPr lang="en-US" sz="28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оформление материала для обучающихся</a:t>
            </a:r>
          </a:p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2.доступно если тема не понятна(можно всегда посмотреть и перечитать)</a:t>
            </a:r>
          </a:p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3.сокращение бумажной работы</a:t>
            </a:r>
          </a:p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4.возможно озвучивать презентации и проводить вместо онлайн-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урока,если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 возможности.</a:t>
            </a:r>
          </a:p>
          <a:p>
            <a:pPr algn="ctr"/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.необходимы технические устройства(телефон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интернет)</a:t>
            </a:r>
          </a:p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2.не все устройства корректно отображают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графиечский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текстовый материал</a:t>
            </a:r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7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857426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обучающихся в очно-заочной форме обучения.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6389078" y="2215662"/>
            <a:ext cx="5709139" cy="444304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оформление теста для обучающихся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2.быстрый результат и доступная интерпретация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3.сокращение бумажной работы</a:t>
            </a:r>
          </a:p>
          <a:p>
            <a:pPr marL="0" indent="0" algn="ctr">
              <a:buNone/>
            </a:pPr>
            <a:r>
              <a:rPr lang="ru-RU" sz="35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r>
              <a:rPr lang="en-US" sz="35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.необходимы технические устройства(телефон</a:t>
            </a: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</a:t>
            </a: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интернет)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2.необходимо внимательно смотреть </a:t>
            </a:r>
            <a:r>
              <a:rPr lang="ru-RU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валидность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тестов и их доступность(некоторые не бесплатны.)</a:t>
            </a:r>
            <a:endParaRPr lang="en-US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34462" y="1758461"/>
            <a:ext cx="5764001" cy="4806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Поступи.онлайн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https://postupi.online/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103632" y="2215662"/>
            <a:ext cx="3012830" cy="373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23138" r="27308" b="4068"/>
          <a:stretch/>
        </p:blipFill>
        <p:spPr>
          <a:xfrm>
            <a:off x="3116463" y="2372909"/>
            <a:ext cx="3061600" cy="357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57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857426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обучающихся в очно-заочной форме обучения.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6389078" y="2215662"/>
            <a:ext cx="5709139" cy="44430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оформление теста для обучающихся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2.быстрый результат и доступная интерпретация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3.сокращение бумажной работы</a:t>
            </a:r>
            <a:endParaRPr lang="en-US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тестовое многообразие</a:t>
            </a:r>
          </a:p>
          <a:p>
            <a:pPr marL="0" indent="0" algn="ctr">
              <a:buNone/>
            </a:pPr>
            <a:r>
              <a:rPr lang="ru-RU" sz="35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r>
              <a:rPr lang="en-US" sz="35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.необходимы технические устройства(телефон</a:t>
            </a: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</a:t>
            </a: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интернет)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2.необходимо внимательно смотреть </a:t>
            </a:r>
            <a:r>
              <a:rPr lang="ru-RU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валидность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тестов и их доступность(некоторые не бесплатны.)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3.наличие рекламных баннеров</a:t>
            </a:r>
            <a:endParaRPr lang="en-US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31999" y="1735015"/>
            <a:ext cx="6057079" cy="49236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 Pad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u="sng" dirty="0">
                <a:hlinkClick r:id="rId3"/>
              </a:rPr>
              <a:t>https://onlinetestpad.com/</a:t>
            </a:r>
            <a:r>
              <a:rPr lang="en-US" sz="2600" b="1" u="sng" dirty="0" err="1">
                <a:hlinkClick r:id="rId3"/>
              </a:rPr>
              <a:t>ru</a:t>
            </a:r>
            <a:r>
              <a:rPr lang="en-US" sz="2600" b="1" u="sng" dirty="0">
                <a:hlinkClick r:id="rId3"/>
              </a:rPr>
              <a:t>/tests/psychological/</a:t>
            </a:r>
            <a:r>
              <a:rPr lang="en-US" sz="2600" b="1" u="sng" dirty="0" err="1">
                <a:hlinkClick r:id="rId3"/>
              </a:rPr>
              <a:t>proforientation</a:t>
            </a:r>
            <a:r>
              <a:rPr lang="en-US" sz="2600" b="1" dirty="0"/>
              <a:t> </a:t>
            </a:r>
            <a:endParaRPr lang="ru-RU" sz="2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-1" t="10019" r="-1"/>
          <a:stretch/>
        </p:blipFill>
        <p:spPr>
          <a:xfrm>
            <a:off x="1363822" y="2121877"/>
            <a:ext cx="4509440" cy="3407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262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61" t="10387" r="12019" b="13089"/>
          <a:stretch/>
        </p:blipFill>
        <p:spPr>
          <a:xfrm>
            <a:off x="0" y="1296496"/>
            <a:ext cx="4068608" cy="2800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857426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уроки обучающихся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очно-заочной форме обучения.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7104185" y="1735015"/>
            <a:ext cx="4982309" cy="44430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практическая информация о профессиях для подростков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2.доступ в любое время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3.наглядное представление всех тонкостей определенной профессии</a:t>
            </a:r>
          </a:p>
          <a:p>
            <a:pPr marL="0" indent="0" algn="ctr">
              <a:buNone/>
            </a:pPr>
            <a:r>
              <a:rPr lang="ru-RU" sz="35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r>
              <a:rPr lang="en-US" sz="35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.необходимы технические устройства(телефон</a:t>
            </a: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</a:t>
            </a: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интернет)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2.нет самостоятельной практической апробации профессии на себе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3.нет возможности просматривать уроки на занятиях курса(время проведения по МСК времени)</a:t>
            </a:r>
          </a:p>
          <a:p>
            <a:pPr algn="ctr"/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31999" y="1735015"/>
            <a:ext cx="5764001" cy="5122985"/>
          </a:xfrm>
        </p:spPr>
        <p:txBody>
          <a:bodyPr>
            <a:normAutofit fontScale="92500" lnSpcReduction="10000"/>
          </a:bodyPr>
          <a:lstStyle/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://открытыеуроки.рф</a:t>
            </a:r>
            <a:r>
              <a:rPr lang="ru-RU" sz="2800" u="sng" dirty="0">
                <a:hlinkClick r:id="rId4"/>
              </a:rPr>
              <a:t>/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-1" t="11247" r="36442" b="22302"/>
          <a:stretch/>
        </p:blipFill>
        <p:spPr>
          <a:xfrm>
            <a:off x="2627844" y="2090683"/>
            <a:ext cx="4138246" cy="3386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5301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63" y="619682"/>
            <a:ext cx="10972800" cy="1252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реализации профориентационной работы в условиях очно-заочной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4462" y="2051538"/>
            <a:ext cx="5908430" cy="4220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r>
              <a:rPr lang="en-US" sz="28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i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окращение бумажной работы и времени на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тестирование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моментальный результат и интерпретация результатов тестирования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давать доступный, интересный и красочный материал в разных форматах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материалам в любое время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42892" y="2051539"/>
            <a:ext cx="6049108" cy="4525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прямого контакта с обучающимися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определенные технические возможности обучающихся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дисциплины(порождает задолженности по ДЗ)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возможности на практике попробовать свои силы на определенной профессии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2956" y="2300329"/>
            <a:ext cx="9877777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84" y="3714606"/>
            <a:ext cx="2569835" cy="25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7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739" y="467282"/>
            <a:ext cx="11699630" cy="125272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педагога-психолога с обучающимися состоит из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11128390"/>
              </p:ext>
            </p:extLst>
          </p:nvPr>
        </p:nvGraphicFramePr>
        <p:xfrm>
          <a:off x="969107" y="2063259"/>
          <a:ext cx="10206893" cy="4630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3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8246" y="2286000"/>
            <a:ext cx="11453446" cy="3840163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569" y="350052"/>
            <a:ext cx="109728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профориентационной деятельности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23313488"/>
              </p:ext>
            </p:extLst>
          </p:nvPr>
        </p:nvGraphicFramePr>
        <p:xfrm>
          <a:off x="328246" y="1297979"/>
          <a:ext cx="9093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проводить занятия в условиях очно-заочного обучения?</a:t>
            </a:r>
            <a:endParaRPr lang="ru-RU" dirty="0"/>
          </a:p>
        </p:txBody>
      </p:sp>
      <p:sp>
        <p:nvSpPr>
          <p:cNvPr id="7" name="AutoShape 2" descr="https://powerpoint.officeapps.live.com/pods/GetClipboardImage.ashx?Id=35dcbaed-5c32-4e7e-a5a3-f54f4440ee2b&amp;DC=US2C&amp;wdoverrides=GetClipboardImageEnabled:true"/>
          <p:cNvSpPr>
            <a:spLocks noGrp="1" noChangeAspect="1" noChangeArrowheads="1"/>
          </p:cNvSpPr>
          <p:nvPr>
            <p:ph sz="quarter" idx="13"/>
          </p:nvPr>
        </p:nvSpPr>
        <p:spPr bwMode="auto">
          <a:xfrm>
            <a:off x="422031" y="1927448"/>
            <a:ext cx="4665784" cy="439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Видео-платформы</a:t>
            </a:r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9" y="2634748"/>
            <a:ext cx="1567962" cy="881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65" y="3104140"/>
            <a:ext cx="2180491" cy="109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3996789"/>
            <a:ext cx="1957754" cy="98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69" y="4425005"/>
            <a:ext cx="1500554" cy="2044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utoShape 2" descr="https://powerpoint.officeapps.live.com/pods/GetClipboardImage.ashx?Id=35dcbaed-5c32-4e7e-a5a3-f54f4440ee2b&amp;DC=US2C&amp;wdoverrides=GetClipboardImageEnabled:true"/>
          <p:cNvSpPr txBox="1">
            <a:spLocks noChangeAspect="1" noChangeArrowheads="1"/>
          </p:cNvSpPr>
          <p:nvPr/>
        </p:nvSpPr>
        <p:spPr bwMode="auto">
          <a:xfrm>
            <a:off x="5334000" y="2072393"/>
            <a:ext cx="6541479" cy="439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Мессенджеры</a:t>
            </a:r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WatsApp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Mail.ru</a:t>
            </a:r>
          </a:p>
          <a:p>
            <a:pPr marL="0" indent="0">
              <a:buNone/>
            </a:pPr>
            <a:endParaRPr lang="ru-RU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8077" r="26203" b="7050"/>
          <a:stretch/>
        </p:blipFill>
        <p:spPr>
          <a:xfrm>
            <a:off x="5908431" y="2632241"/>
            <a:ext cx="1032749" cy="102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93" y="2632240"/>
            <a:ext cx="1535723" cy="109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47" y="3996789"/>
            <a:ext cx="1600844" cy="90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21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проводить занятия в условиях очно-заочного обучения?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8423" y="2197725"/>
            <a:ext cx="5096256" cy="3447288"/>
          </a:xfrm>
        </p:spPr>
        <p:txBody>
          <a:bodyPr/>
          <a:lstStyle/>
          <a:p>
            <a:pPr algn="ctr"/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Облачные пространства хранения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US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3" y="3235570"/>
            <a:ext cx="2030430" cy="102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35" y="3921370"/>
            <a:ext cx="1560634" cy="156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204263" y="2197725"/>
            <a:ext cx="5096256" cy="3447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средства</a:t>
            </a:r>
            <a:r>
              <a:rPr 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27" y="3012967"/>
            <a:ext cx="3029290" cy="181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567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63118"/>
              </p:ext>
            </p:extLst>
          </p:nvPr>
        </p:nvGraphicFramePr>
        <p:xfrm>
          <a:off x="257908" y="735271"/>
          <a:ext cx="11805138" cy="420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реализации профориентационной работы в условиях очно-заочной формы обучения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1982985"/>
              </p:ext>
            </p:extLst>
          </p:nvPr>
        </p:nvGraphicFramePr>
        <p:xfrm>
          <a:off x="461106" y="2384343"/>
          <a:ext cx="108633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085528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6" y="1655886"/>
            <a:ext cx="4470278" cy="4470278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556739" y="1655887"/>
            <a:ext cx="6025664" cy="50731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r>
              <a:rPr lang="en-US" sz="30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оформление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</a:t>
            </a:r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2.доступно если тема не понятна(можно всегда посмотреть и перечитать)</a:t>
            </a:r>
            <a:endParaRPr lang="ru-RU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3.сокращение бумажной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4.возможно озвучивать презентации и проводить вместо онлайн-</a:t>
            </a:r>
            <a:r>
              <a:rPr lang="ru-RU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урока,если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 возможности.</a:t>
            </a:r>
            <a:endParaRPr lang="ru-RU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.необходимы технические устройства(телефон</a:t>
            </a:r>
            <a:r>
              <a:rPr 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</a:t>
            </a:r>
            <a:r>
              <a:rPr 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интернет)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 все устройства корректно отображают </a:t>
            </a:r>
            <a:r>
              <a:rPr lang="ru-RU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графиечский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текстовый материал</a:t>
            </a:r>
            <a:endParaRPr lang="en-US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1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030" y="1355050"/>
            <a:ext cx="4655202" cy="4262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30"/>
            <a:ext cx="10972800" cy="4822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Яндекс-диск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109" t="9722" r="1007" b="25660"/>
          <a:stretch/>
        </p:blipFill>
        <p:spPr>
          <a:xfrm>
            <a:off x="5422056" y="1540117"/>
            <a:ext cx="6071436" cy="3137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78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45" y="1484004"/>
            <a:ext cx="4655202" cy="426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30"/>
            <a:ext cx="10972800" cy="4822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Яндекс-диск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2278" y="1597730"/>
            <a:ext cx="636563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r>
              <a:rPr lang="en-US" sz="2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оформление материала для обучающихся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2.доступно, если тема не понятна(можно всегда посмотреть и перечитать)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3.сокращение бумажной работы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4.возможно озвучивать презентации и проводить вместо онлайн-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урока,если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 возможности,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5.Всегда можно выложить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ДЗ,в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любом формате.</a:t>
            </a:r>
          </a:p>
          <a:p>
            <a:pPr algn="ctr"/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.необходимы технические устройства(телефон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интернет)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2.не все устройства корректно отображают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графиечский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текстовый материал</a:t>
            </a: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9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7FC1DB"/>
      </a:accent1>
      <a:accent2>
        <a:srgbClr val="75BDA7"/>
      </a:accent2>
      <a:accent3>
        <a:srgbClr val="ACD7CA"/>
      </a:accent3>
      <a:accent4>
        <a:srgbClr val="7A8C8E"/>
      </a:accent4>
      <a:accent5>
        <a:srgbClr val="84ACB6"/>
      </a:accent5>
      <a:accent6>
        <a:srgbClr val="75B5E4"/>
      </a:accent6>
      <a:hlink>
        <a:srgbClr val="6B9F25"/>
      </a:hlink>
      <a:folHlink>
        <a:srgbClr val="9F671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Профессиональные интересы и склонности</Template>
  <TotalTime>391</TotalTime>
  <Words>682</Words>
  <Application>Microsoft Office PowerPoint</Application>
  <PresentationFormat>Широкоэкранный</PresentationFormat>
  <Paragraphs>144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Candara</vt:lpstr>
      <vt:lpstr>Symbol</vt:lpstr>
      <vt:lpstr>Times New Roman</vt:lpstr>
      <vt:lpstr>Wingdings</vt:lpstr>
      <vt:lpstr>Волна</vt:lpstr>
      <vt:lpstr>Способы реализации профориентационной работы в условиях очно-заочной формы обучения</vt:lpstr>
      <vt:lpstr>Профориентационная деятельность   педагога-психолога с обучающимися состоит из:</vt:lpstr>
      <vt:lpstr>Реализация профориентационной деятельности</vt:lpstr>
      <vt:lpstr>Каким образом проводить занятия в условиях очно-заочного обучения?</vt:lpstr>
      <vt:lpstr>Каким образом проводить занятия в условиях очно-заочного обучения?</vt:lpstr>
      <vt:lpstr>Схема реализации профориентационной работы в условиях очно-заочной формы обучения </vt:lpstr>
      <vt:lpstr>Презентации</vt:lpstr>
      <vt:lpstr>Яндекс-диск</vt:lpstr>
      <vt:lpstr>Яндекс-диск</vt:lpstr>
      <vt:lpstr>Самостоятельная и домашняя работа обучающегося в условиях очно-заочного обучения?</vt:lpstr>
      <vt:lpstr>Самостоятельная работа дома ученика и на занятиях в условиях очно-заочного обучения?</vt:lpstr>
      <vt:lpstr>Профориентационная диагностика обучающихся в очно-заочной форме обучения.</vt:lpstr>
      <vt:lpstr>Профориентационная диагностика обучающихся в очно-заочной форме обучения.</vt:lpstr>
      <vt:lpstr>Профориентационные уроки обучающихся в очно-заочной форме обучения.</vt:lpstr>
      <vt:lpstr>Выводы. Плюсы и минусы реализации профориентационной работы в условиях очно-заочной формы обучения: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реализации профориентационной работы в условиях очно-заочной формы обучения</dc:title>
  <dc:creator>teach</dc:creator>
  <cp:lastModifiedBy>teach</cp:lastModifiedBy>
  <cp:revision>30</cp:revision>
  <dcterms:created xsi:type="dcterms:W3CDTF">2020-12-14T07:32:18Z</dcterms:created>
  <dcterms:modified xsi:type="dcterms:W3CDTF">2020-12-17T03:41:07Z</dcterms:modified>
</cp:coreProperties>
</file>