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57" r:id="rId5"/>
    <p:sldId id="260" r:id="rId6"/>
    <p:sldId id="264" r:id="rId7"/>
    <p:sldId id="262" r:id="rId8"/>
    <p:sldId id="261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osigra.ru/Face/Show/machi_koro/rules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Применение настольной игры «</a:t>
            </a:r>
            <a:r>
              <a:rPr lang="ru-RU" dirty="0" err="1"/>
              <a:t>Мачи</a:t>
            </a:r>
            <a:r>
              <a:rPr lang="ru-RU" dirty="0"/>
              <a:t> </a:t>
            </a:r>
            <a:r>
              <a:rPr lang="ru-RU" dirty="0" err="1" smtClean="0"/>
              <a:t>Коро</a:t>
            </a:r>
            <a:r>
              <a:rPr lang="ru-RU" dirty="0"/>
              <a:t>» для формирования финансовой грамотности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Максимова </a:t>
            </a:r>
            <a:r>
              <a:rPr lang="ru-RU" dirty="0"/>
              <a:t>Е</a:t>
            </a:r>
            <a:r>
              <a:rPr lang="ru-RU" dirty="0" smtClean="0"/>
              <a:t>вгения Михайловна</a:t>
            </a:r>
          </a:p>
          <a:p>
            <a:r>
              <a:rPr lang="ru-RU" dirty="0"/>
              <a:t>у</a:t>
            </a:r>
            <a:r>
              <a:rPr lang="ru-RU" dirty="0" smtClean="0"/>
              <a:t>читель начальных классов </a:t>
            </a:r>
          </a:p>
          <a:p>
            <a:r>
              <a:rPr lang="ru-RU" dirty="0" smtClean="0"/>
              <a:t>МАОУ СШ №81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9929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2400" cy="1524000"/>
          </a:xfrm>
        </p:spPr>
        <p:txBody>
          <a:bodyPr/>
          <a:lstStyle/>
          <a:p>
            <a:r>
              <a:rPr lang="ru-RU" dirty="0" smtClean="0"/>
              <a:t>Технология - </a:t>
            </a:r>
            <a:r>
              <a:rPr lang="ru-RU" dirty="0" err="1" smtClean="0"/>
              <a:t>эдьютеймент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03648" y="3068960"/>
            <a:ext cx="6417734" cy="939801"/>
          </a:xfrm>
        </p:spPr>
        <p:txBody>
          <a:bodyPr>
            <a:noAutofit/>
          </a:bodyPr>
          <a:lstStyle/>
          <a:p>
            <a:r>
              <a:rPr lang="ru-RU" sz="3600" dirty="0"/>
              <a:t>Игровое обучение – учит и совершенствует навык в рамках конкретной игры.</a:t>
            </a:r>
          </a:p>
        </p:txBody>
      </p:sp>
    </p:spTree>
    <p:extLst>
      <p:ext uri="{BB962C8B-B14F-4D97-AF65-F5344CB8AC3E}">
        <p14:creationId xmlns:p14="http://schemas.microsoft.com/office/powerpoint/2010/main" val="1555553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524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Финансовая грамотность (составляющая функциональной грамотности)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2060848"/>
            <a:ext cx="7272808" cy="1828569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           Финансовая </a:t>
            </a:r>
            <a:r>
              <a:rPr lang="ru-RU" sz="2400" dirty="0"/>
              <a:t>грамотность (англ. </a:t>
            </a:r>
            <a:r>
              <a:rPr lang="ru-RU" sz="2400" dirty="0" err="1"/>
              <a:t>Financial</a:t>
            </a:r>
            <a:r>
              <a:rPr lang="ru-RU" sz="2400" dirty="0"/>
              <a:t> </a:t>
            </a:r>
            <a:r>
              <a:rPr lang="ru-RU" sz="2400" dirty="0" err="1"/>
              <a:t>literacy</a:t>
            </a:r>
            <a:r>
              <a:rPr lang="ru-RU" sz="2400" dirty="0"/>
              <a:t>) — сочетание осведомленности, знаний, навыков, установок и поведения, связанных с финансами и необходимых для принятия разумных финансовых решений, а также достижения личного финансового </a:t>
            </a:r>
            <a:r>
              <a:rPr lang="ru-RU" sz="2400" dirty="0" smtClean="0"/>
              <a:t>благополучия.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7113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05" r="-29005"/>
          <a:stretch/>
        </p:blipFill>
        <p:spPr>
          <a:xfrm>
            <a:off x="390777" y="1988840"/>
            <a:ext cx="4962287" cy="3662168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419872" y="908720"/>
            <a:ext cx="4762872" cy="5538944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      Настольная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игра "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</a:rPr>
              <a:t>Мачи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</a:rPr>
              <a:t>Коро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" – игра для 2-5 игроков, которые хотят окунуться в уютную Японию. Вы берёте на себя роль мэра маленького, но амбициозного городка.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    Как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мэр, который любит свой город, вы хотите его процветания и развития. Стройте закусочные и аэропорты, украшайте улочки садами и достопримечательностями, а результат не заставит себя долго ждать.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        Но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не забывайте, что близлежащие городки тоже не стоят на месте, и вам предстоит вступить в нешуточную борьбу за право провозгласить свой город лучшим!</a:t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101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игры</a:t>
            </a:r>
            <a:br>
              <a:rPr lang="ru-RU" dirty="0" smtClean="0"/>
            </a:br>
            <a:r>
              <a:rPr lang="en-US" sz="3100" dirty="0" smtClean="0">
                <a:hlinkClick r:id="rId2"/>
              </a:rPr>
              <a:t>https</a:t>
            </a:r>
            <a:r>
              <a:rPr lang="en-US" sz="3100" dirty="0">
                <a:hlinkClick r:id="rId2"/>
              </a:rPr>
              <a:t>://</a:t>
            </a:r>
            <a:r>
              <a:rPr lang="en-US" sz="3100" dirty="0" smtClean="0">
                <a:hlinkClick r:id="rId2"/>
              </a:rPr>
              <a:t>www.mosigra.ru/Face/Show/machi_koro/rules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404608"/>
            <a:ext cx="5616732" cy="4048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053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772400" cy="1524000"/>
          </a:xfrm>
        </p:spPr>
        <p:txBody>
          <a:bodyPr/>
          <a:lstStyle/>
          <a:p>
            <a:r>
              <a:rPr lang="ru-RU" dirty="0" smtClean="0"/>
              <a:t>Когда и как играть: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268760"/>
            <a:ext cx="8352928" cy="259228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         Организация </a:t>
            </a:r>
            <a:r>
              <a:rPr lang="ru-RU" dirty="0"/>
              <a:t>во время </a:t>
            </a:r>
            <a:r>
              <a:rPr lang="ru-RU" dirty="0" smtClean="0"/>
              <a:t>урока:</a:t>
            </a:r>
          </a:p>
          <a:p>
            <a:pPr algn="just"/>
            <a:r>
              <a:rPr lang="ru-RU" dirty="0" smtClean="0"/>
              <a:t>Варианты: группы по 10-12 человек с одним комплектом игры – играют парами</a:t>
            </a:r>
          </a:p>
          <a:p>
            <a:pPr algn="just"/>
            <a:r>
              <a:rPr lang="ru-RU" dirty="0" smtClean="0"/>
              <a:t>Группы по 5 человек с одним комплектом игры – каждый сам за себя</a:t>
            </a:r>
          </a:p>
          <a:p>
            <a:pPr algn="just"/>
            <a:r>
              <a:rPr lang="ru-RU" dirty="0" smtClean="0"/>
              <a:t>Время игры: 40 минут - при условии, что дети уже знакомы с правилами</a:t>
            </a:r>
          </a:p>
          <a:p>
            <a:pPr algn="just"/>
            <a:r>
              <a:rPr lang="ru-RU" dirty="0" smtClean="0"/>
              <a:t>         В ГПД – так же</a:t>
            </a:r>
          </a:p>
          <a:p>
            <a:pPr algn="just"/>
            <a:r>
              <a:rPr lang="ru-RU" dirty="0" smtClean="0"/>
              <a:t>         На кружке ДО – так же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7324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524000"/>
          </a:xfrm>
        </p:spPr>
        <p:txBody>
          <a:bodyPr/>
          <a:lstStyle/>
          <a:p>
            <a:r>
              <a:rPr lang="ru-RU" dirty="0" smtClean="0"/>
              <a:t>Моя доработка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980728"/>
            <a:ext cx="8368010" cy="189428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              В игре совершенно отсутствует понятие кредитования, а для России на сегодняшний деть эта тема очень актуальна. Решение: новые карточки.</a:t>
            </a:r>
          </a:p>
          <a:p>
            <a:pPr algn="just"/>
            <a:r>
              <a:rPr lang="ru-RU" dirty="0" smtClean="0"/>
              <a:t>                 Каждый игрок, взявший кредит,  устанавливает таймер , чтобы не забыть о сроке выплаты. Выплата производится по истечении всего времени или досрочно (на более выгодных условиях).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910021"/>
            <a:ext cx="2724998" cy="364254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875014"/>
            <a:ext cx="2679378" cy="363669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910021"/>
            <a:ext cx="2643847" cy="365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923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524000"/>
          </a:xfrm>
        </p:spPr>
        <p:txBody>
          <a:bodyPr>
            <a:normAutofit/>
          </a:bodyPr>
          <a:lstStyle/>
          <a:p>
            <a:r>
              <a:rPr lang="ru-RU" dirty="0" smtClean="0"/>
              <a:t>О чем думают дети </a:t>
            </a:r>
            <a:br>
              <a:rPr lang="ru-RU" dirty="0" smtClean="0"/>
            </a:br>
            <a:r>
              <a:rPr lang="ru-RU" dirty="0" smtClean="0"/>
              <a:t>в процессе игры: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4509120"/>
            <a:ext cx="8496944" cy="939801"/>
          </a:xfrm>
        </p:spPr>
        <p:txBody>
          <a:bodyPr>
            <a:no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/>
              <a:t>Деньги не появляются ниоткуда – их нужно заработать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/>
              <a:t>Чтобы выиграть, недостаточно много зарабатывать – нужна стратегия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/>
              <a:t>Сначала накопить, а потом купить, бывает выгоднее, чем наоборот – нужно научиться ждать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Кредиты, оказывается, нужно отдавать, да ещё с процентами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Друзьям иногда приходится  делать выбор между бизнесом и отношениями – что выберу я?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312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72400" cy="1524000"/>
          </a:xfrm>
        </p:spPr>
        <p:txBody>
          <a:bodyPr>
            <a:normAutofit/>
          </a:bodyPr>
          <a:lstStyle/>
          <a:p>
            <a:r>
              <a:rPr lang="ru-RU" dirty="0"/>
              <a:t>Подсказка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03648" y="2708920"/>
            <a:ext cx="6417734" cy="2711632"/>
          </a:xfrm>
        </p:spPr>
        <p:txBody>
          <a:bodyPr>
            <a:noAutofit/>
          </a:bodyPr>
          <a:lstStyle/>
          <a:p>
            <a:r>
              <a:rPr lang="ru-RU" sz="2800" dirty="0"/>
              <a:t>Вы можете добавить в игру карточки, которые посчитаете целесообразными. </a:t>
            </a:r>
            <a:endParaRPr lang="ru-RU" sz="2800" dirty="0" smtClean="0"/>
          </a:p>
          <a:p>
            <a:r>
              <a:rPr lang="ru-RU" sz="2800" dirty="0" smtClean="0"/>
              <a:t>Или </a:t>
            </a:r>
            <a:r>
              <a:rPr lang="ru-RU" sz="2800" dirty="0"/>
              <a:t>придумать свою игру на основе этой</a:t>
            </a:r>
            <a:r>
              <a:rPr lang="ru-RU" sz="2800" dirty="0" smtClean="0"/>
              <a:t>. </a:t>
            </a:r>
          </a:p>
          <a:p>
            <a:endParaRPr lang="ru-RU" sz="2800" dirty="0"/>
          </a:p>
          <a:p>
            <a:endParaRPr lang="ru-RU" sz="2800" dirty="0" smtClean="0"/>
          </a:p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Творческих успехов!</a:t>
            </a:r>
          </a:p>
        </p:txBody>
      </p:sp>
    </p:spTree>
    <p:extLst>
      <p:ext uri="{BB962C8B-B14F-4D97-AF65-F5344CB8AC3E}">
        <p14:creationId xmlns:p14="http://schemas.microsoft.com/office/powerpoint/2010/main" val="2582956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48</TotalTime>
  <Words>323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Применение настольной игры «Мачи Коро» для формирования финансовой грамотности</vt:lpstr>
      <vt:lpstr>Технология - эдьютеймент</vt:lpstr>
      <vt:lpstr>Финансовая грамотность (составляющая функциональной грамотности)</vt:lpstr>
      <vt:lpstr>             Настольная игра "Мачи Коро" – игра для 2-5 игроков, которые хотят окунуться в уютную Японию. Вы берёте на себя роль мэра маленького, но амбициозного городка.              Как мэр, который любит свой город, вы хотите его процветания и развития. Стройте закусочные и аэропорты, украшайте улочки садами и достопримечательностями, а результат не заставит себя долго ждать.               Но не забывайте, что близлежащие городки тоже не стоят на месте, и вам предстоит вступить в нешуточную борьбу за право провозгласить свой город лучшим!  </vt:lpstr>
      <vt:lpstr>Правила игры https://www.mosigra.ru/Face/Show/machi_koro/rules </vt:lpstr>
      <vt:lpstr>Когда и как играть:</vt:lpstr>
      <vt:lpstr>Моя доработка</vt:lpstr>
      <vt:lpstr>О чем думают дети  в процессе игры:</vt:lpstr>
      <vt:lpstr>Подсказка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настольной игры «Мачи Коро» для формирования финансовой грамотности</dc:title>
  <dc:creator>Женюля</dc:creator>
  <cp:lastModifiedBy>Женюля</cp:lastModifiedBy>
  <cp:revision>6</cp:revision>
  <dcterms:created xsi:type="dcterms:W3CDTF">2020-11-17T12:46:24Z</dcterms:created>
  <dcterms:modified xsi:type="dcterms:W3CDTF">2020-11-17T13:44:49Z</dcterms:modified>
</cp:coreProperties>
</file>