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AD1B7-B423-4713-B6B7-4B64997965C0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43238-744C-45B7-9615-D8AF22E2A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99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>
                <a:effectLst/>
                <a:latin typeface="Times New Roman"/>
                <a:ea typeface="Calibri"/>
              </a:rPr>
              <a:t>«Молодой Московией была боярыня Морозова, радость душевная…»  Дети должны путем рассуждения выйти на эту фразу и увидеть ее отражение в картине Сурикова. В том, как скорбит народ, провожая боярыню, кланяется ей, благословляет ее.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43238-744C-45B7-9615-D8AF22E2A27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51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Эти виды работ – сопоставление картины и работа с письменными текстами помогают глубже понять замысел автора, научат детей выделять в тексте информацию, необходимую для составления собственного текста. Благодаря этому виду деятельности расширяется словарный запас</a:t>
            </a:r>
            <a:r>
              <a:rPr lang="ru-RU" baseline="0" dirty="0" smtClean="0"/>
              <a:t>  учащихся. Умение вычленять важную информацию.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43238-744C-45B7-9615-D8AF22E2A27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581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с иллюстрацией на уроке литературы.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886200"/>
            <a:ext cx="6408712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Фан-</a:t>
            </a:r>
            <a:r>
              <a:rPr lang="ru-RU" dirty="0" err="1" smtClean="0">
                <a:solidFill>
                  <a:schemeClr val="tx1"/>
                </a:solidFill>
              </a:rPr>
              <a:t>Ди</a:t>
            </a:r>
            <a:r>
              <a:rPr lang="ru-RU" dirty="0" smtClean="0">
                <a:solidFill>
                  <a:schemeClr val="tx1"/>
                </a:solidFill>
              </a:rPr>
              <a:t> Оксана Викторовна МАОУ Гимназия № 9, учитель русского языка и литературы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785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Сочинение по картине </a:t>
            </a:r>
            <a:r>
              <a:rPr lang="ru-RU" dirty="0" err="1" smtClean="0"/>
              <a:t>В.И.Сурикова</a:t>
            </a:r>
            <a:r>
              <a:rPr lang="ru-RU" dirty="0" smtClean="0"/>
              <a:t> «Боярыня Морозова»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Использование иллюстрации для создания повествовательного текста сочинения-описания;</a:t>
            </a:r>
          </a:p>
          <a:p>
            <a:r>
              <a:rPr lang="ru-RU" dirty="0" smtClean="0"/>
              <a:t>Отрывок из произведения </a:t>
            </a:r>
            <a:r>
              <a:rPr lang="ru-RU" dirty="0" err="1" smtClean="0"/>
              <a:t>И.Лукаша</a:t>
            </a:r>
            <a:r>
              <a:rPr lang="ru-RU" dirty="0" smtClean="0"/>
              <a:t> «Боярыня Морозова»;</a:t>
            </a:r>
          </a:p>
          <a:p>
            <a:r>
              <a:rPr lang="ru-RU" dirty="0" smtClean="0"/>
              <a:t>Отрывок из произведения </a:t>
            </a:r>
            <a:r>
              <a:rPr lang="ru-RU" dirty="0" err="1" smtClean="0"/>
              <a:t>К.Кожухина</a:t>
            </a:r>
            <a:r>
              <a:rPr lang="ru-RU" dirty="0" smtClean="0"/>
              <a:t> «Боярыня Морозова»;</a:t>
            </a:r>
          </a:p>
          <a:p>
            <a:r>
              <a:rPr lang="ru-RU" dirty="0" smtClean="0"/>
              <a:t>Стихотворение </a:t>
            </a:r>
            <a:r>
              <a:rPr lang="ru-RU" dirty="0" err="1" smtClean="0"/>
              <a:t>В.Шаламова</a:t>
            </a:r>
            <a:r>
              <a:rPr lang="ru-RU" dirty="0" smtClean="0"/>
              <a:t> «Боярыня Морозова»</a:t>
            </a:r>
          </a:p>
          <a:p>
            <a:r>
              <a:rPr lang="ru-RU" dirty="0" smtClean="0"/>
              <a:t>Картина </a:t>
            </a:r>
            <a:r>
              <a:rPr lang="ru-RU" dirty="0" err="1" smtClean="0"/>
              <a:t>В.И.Сурикова</a:t>
            </a:r>
            <a:r>
              <a:rPr lang="ru-RU" dirty="0" smtClean="0"/>
              <a:t> «Боярыня Морозова»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24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>
                <a:solidFill>
                  <a:prstClr val="black"/>
                </a:solidFill>
              </a:rPr>
              <a:t>Главный вопрос к картине:</a:t>
            </a:r>
            <a:br>
              <a:rPr lang="ru-RU" sz="2400" dirty="0">
                <a:solidFill>
                  <a:prstClr val="black"/>
                </a:solidFill>
              </a:rPr>
            </a:br>
            <a:r>
              <a:rPr lang="ru-RU" sz="2400" dirty="0">
                <a:solidFill>
                  <a:prstClr val="black"/>
                </a:solidFill>
              </a:rPr>
              <a:t>Как изображение главной героини картины соотносится с описанием Морозовой в текстах </a:t>
            </a:r>
            <a:r>
              <a:rPr lang="ru-RU" sz="2400" dirty="0" err="1">
                <a:solidFill>
                  <a:prstClr val="black"/>
                </a:solidFill>
              </a:rPr>
              <a:t>К.Кожухина</a:t>
            </a:r>
            <a:r>
              <a:rPr lang="ru-RU" sz="2400" dirty="0">
                <a:solidFill>
                  <a:prstClr val="black"/>
                </a:solidFill>
              </a:rPr>
              <a:t> и </a:t>
            </a:r>
            <a:r>
              <a:rPr lang="ru-RU" sz="2400" dirty="0" err="1">
                <a:solidFill>
                  <a:prstClr val="black"/>
                </a:solidFill>
              </a:rPr>
              <a:t>И.Лукаша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32835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Семья\Desktop\Морозова\В.Суриков Боярыня Морозов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21088"/>
            <a:ext cx="3960440" cy="2227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Семья\Desktop\Морозова\И. Лукаш Боярыня Морозов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118" y="1926063"/>
            <a:ext cx="3737278" cy="1611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Семья\Desktop\Морозова\К.Кожухин Боярыня Морозов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538057"/>
            <a:ext cx="2288488" cy="3169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Семья\Desktop\Морозова\В.Шаламов Боярыня Морозова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72816"/>
            <a:ext cx="869188" cy="2304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20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Работа с картиной, как источником информации  и текстами, как дополнительным источниками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 пример задания:</a:t>
            </a:r>
          </a:p>
          <a:p>
            <a:r>
              <a:rPr lang="ru-RU" dirty="0" smtClean="0"/>
              <a:t>Рассмотрите на картине изображение боярыни Морозовой. В каких тонах изображает художник главную героиню? Какое впечатление складывается у вас от этого образа? Прочитайте текст </a:t>
            </a:r>
            <a:r>
              <a:rPr lang="ru-RU" dirty="0" err="1" smtClean="0"/>
              <a:t>И.Лукаша</a:t>
            </a:r>
            <a:r>
              <a:rPr lang="ru-RU" dirty="0" smtClean="0"/>
              <a:t> и К. </a:t>
            </a:r>
            <a:r>
              <a:rPr lang="ru-RU" dirty="0" err="1" smtClean="0"/>
              <a:t>Кожухина</a:t>
            </a:r>
            <a:r>
              <a:rPr lang="ru-RU" dirty="0" smtClean="0"/>
              <a:t>, найдите элементы сходства и различия в описании </a:t>
            </a:r>
            <a:r>
              <a:rPr lang="ru-RU" dirty="0"/>
              <a:t>и </a:t>
            </a:r>
            <a:r>
              <a:rPr lang="ru-RU" dirty="0" smtClean="0"/>
              <a:t>изображении главной героини</a:t>
            </a:r>
            <a:r>
              <a:rPr lang="ru-RU" dirty="0"/>
              <a:t>. </a:t>
            </a:r>
            <a:r>
              <a:rPr lang="ru-RU" dirty="0" smtClean="0"/>
              <a:t>    Какие слова или словосочетания можно считать ключевыми в тексте  </a:t>
            </a:r>
            <a:r>
              <a:rPr lang="ru-RU" dirty="0" err="1" smtClean="0"/>
              <a:t>И.Лукаша</a:t>
            </a:r>
            <a:r>
              <a:rPr lang="ru-RU" dirty="0" smtClean="0"/>
              <a:t>? Находят ли эти слова подтверждение в картине </a:t>
            </a:r>
            <a:r>
              <a:rPr lang="ru-RU" dirty="0" err="1" smtClean="0"/>
              <a:t>В.Сурикова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90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900" dirty="0">
                <a:solidFill>
                  <a:prstClr val="black"/>
                </a:solidFill>
              </a:rPr>
              <a:t>Работа с картиной, как источником информации  и текстами, как дополнительным источниками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 пример задания</a:t>
            </a:r>
          </a:p>
          <a:p>
            <a:r>
              <a:rPr lang="ru-RU" dirty="0" smtClean="0"/>
              <a:t>В стихотворении </a:t>
            </a:r>
            <a:r>
              <a:rPr lang="ru-RU" dirty="0" err="1" smtClean="0"/>
              <a:t>В.Шаламова</a:t>
            </a:r>
            <a:r>
              <a:rPr lang="ru-RU" dirty="0" smtClean="0"/>
              <a:t> найдите строчки, которые могут стать эпиграфом к вашему сочинению. Почему именно эти строки вы выбрали? Как в них выражается главная идея вашего сочинения?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75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/>
              <a:t>Читательские умения, формируемые при работе с визуальным источником и сплошным текстом.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Умение</a:t>
            </a:r>
            <a:r>
              <a:rPr lang="ru-RU" dirty="0" smtClean="0"/>
              <a:t> формулировать </a:t>
            </a:r>
            <a:r>
              <a:rPr lang="ru-RU" dirty="0"/>
              <a:t>на основе полученной из текста информации собственную гипотезу, </a:t>
            </a:r>
            <a:r>
              <a:rPr lang="ru-RU" dirty="0" smtClean="0"/>
              <a:t>делать выводы и сопоставлять визуальный источник со сплошным текстом.</a:t>
            </a:r>
          </a:p>
          <a:p>
            <a:r>
              <a:rPr lang="ru-RU" i="1" dirty="0" smtClean="0"/>
              <a:t>Умение </a:t>
            </a:r>
            <a:r>
              <a:rPr lang="ru-RU" dirty="0" smtClean="0"/>
              <a:t>находить </a:t>
            </a:r>
            <a:r>
              <a:rPr lang="ru-RU" dirty="0"/>
              <a:t>и извлекать </a:t>
            </a:r>
            <a:r>
              <a:rPr lang="ru-RU" dirty="0" smtClean="0"/>
              <a:t>заданные темой урока единицы </a:t>
            </a:r>
            <a:r>
              <a:rPr lang="ru-RU" dirty="0"/>
              <a:t>информации, </a:t>
            </a:r>
            <a:r>
              <a:rPr lang="ru-RU" dirty="0" smtClean="0"/>
              <a:t>расположенные </a:t>
            </a:r>
            <a:r>
              <a:rPr lang="ru-RU" dirty="0"/>
              <a:t>в разных </a:t>
            </a:r>
            <a:r>
              <a:rPr lang="ru-RU" dirty="0" smtClean="0"/>
              <a:t>текстах, обосновывать свой выбор задачами урока. </a:t>
            </a:r>
          </a:p>
          <a:p>
            <a:r>
              <a:rPr lang="ru-RU" i="1" dirty="0" smtClean="0"/>
              <a:t>Умение </a:t>
            </a:r>
            <a:r>
              <a:rPr lang="ru-RU" dirty="0" smtClean="0"/>
              <a:t>использовать </a:t>
            </a:r>
            <a:r>
              <a:rPr lang="ru-RU" dirty="0"/>
              <a:t>информацию </a:t>
            </a:r>
            <a:r>
              <a:rPr lang="ru-RU" dirty="0" smtClean="0"/>
              <a:t>из визуального и сплошного  текстов  </a:t>
            </a:r>
            <a:r>
              <a:rPr lang="ru-RU" dirty="0"/>
              <a:t>для решения практической задачи </a:t>
            </a:r>
            <a:r>
              <a:rPr lang="ru-RU" dirty="0" smtClean="0"/>
              <a:t>(составления </a:t>
            </a:r>
            <a:r>
              <a:rPr lang="ru-RU" dirty="0"/>
              <a:t>собственного текста).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7502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325</TotalTime>
  <Words>356</Words>
  <Application>Microsoft Office PowerPoint</Application>
  <PresentationFormat>Экран (4:3)</PresentationFormat>
  <Paragraphs>25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Работа с иллюстрацией на уроке литературы.</vt:lpstr>
      <vt:lpstr>Сочинение по картине В.И.Сурикова «Боярыня Морозова»</vt:lpstr>
      <vt:lpstr>Главный вопрос к картине: Как изображение главной героини картины соотносится с описанием Морозовой в текстах К.Кожухина и И.Лукаша </vt:lpstr>
      <vt:lpstr>Работа с картиной, как источником информации  и текстами, как дополнительным источниками</vt:lpstr>
      <vt:lpstr>Работа с картиной, как источником информации  и текстами, как дополнительным источниками</vt:lpstr>
      <vt:lpstr>Читательские умения, формируемые при работе с визуальным источником и сплошным текстом.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 по картине В.И.Сурикова «Боярыня Морозова»</dc:title>
  <dc:creator>Семья</dc:creator>
  <cp:lastModifiedBy>Фан-Ди Оксана Викторовна</cp:lastModifiedBy>
  <cp:revision>10</cp:revision>
  <dcterms:created xsi:type="dcterms:W3CDTF">2020-11-28T10:38:00Z</dcterms:created>
  <dcterms:modified xsi:type="dcterms:W3CDTF">2021-06-22T05:02:40Z</dcterms:modified>
</cp:coreProperties>
</file>