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sldIdLst>
    <p:sldId id="256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7" r:id="rId13"/>
    <p:sldId id="308" r:id="rId14"/>
    <p:sldId id="309" r:id="rId15"/>
    <p:sldId id="310" r:id="rId16"/>
    <p:sldId id="311" r:id="rId17"/>
    <p:sldId id="292" r:id="rId18"/>
    <p:sldId id="294" r:id="rId19"/>
    <p:sldId id="295" r:id="rId20"/>
    <p:sldId id="293" r:id="rId21"/>
    <p:sldId id="312" r:id="rId22"/>
    <p:sldId id="313" r:id="rId23"/>
    <p:sldId id="315" r:id="rId24"/>
    <p:sldId id="314" r:id="rId25"/>
    <p:sldId id="306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7F1C1-94B7-4082-8F1A-223C0DDCF57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D0F2DD-34AE-45EA-99F0-12082B3D022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Приводят в соответствие ФЗ «Об образовании в Российской Федерации»</a:t>
          </a:r>
          <a:endParaRPr lang="ru-RU" dirty="0">
            <a:solidFill>
              <a:schemeClr val="tx1"/>
            </a:solidFill>
          </a:endParaRPr>
        </a:p>
      </dgm:t>
    </dgm:pt>
    <dgm:pt modelId="{660CAA40-3FF8-4ABA-A2B3-4296950C83C1}" type="parTrans" cxnId="{56232FA1-7E12-4F24-9AB0-3D406B5CE7D2}">
      <dgm:prSet/>
      <dgm:spPr/>
      <dgm:t>
        <a:bodyPr/>
        <a:lstStyle/>
        <a:p>
          <a:endParaRPr lang="ru-RU"/>
        </a:p>
      </dgm:t>
    </dgm:pt>
    <dgm:pt modelId="{59D9AAD5-F712-4BAE-89D7-1D160490FBDA}" type="sibTrans" cxnId="{56232FA1-7E12-4F24-9AB0-3D406B5CE7D2}">
      <dgm:prSet/>
      <dgm:spPr/>
      <dgm:t>
        <a:bodyPr/>
        <a:lstStyle/>
        <a:p>
          <a:endParaRPr lang="ru-RU"/>
        </a:p>
      </dgm:t>
    </dgm:pt>
    <dgm:pt modelId="{B8F69D55-A39A-484A-A298-3BD52B35A0E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Устанавливают вариативность сроков реализации программ</a:t>
          </a:r>
          <a:endParaRPr lang="ru-RU" dirty="0">
            <a:solidFill>
              <a:schemeClr val="tx1"/>
            </a:solidFill>
          </a:endParaRPr>
        </a:p>
      </dgm:t>
    </dgm:pt>
    <dgm:pt modelId="{2A353373-B9FA-4357-8B43-39E4E3698B9C}" type="parTrans" cxnId="{86DEF6FE-59AA-4F7F-BC33-108F087ECD02}">
      <dgm:prSet/>
      <dgm:spPr/>
      <dgm:t>
        <a:bodyPr/>
        <a:lstStyle/>
        <a:p>
          <a:endParaRPr lang="ru-RU"/>
        </a:p>
      </dgm:t>
    </dgm:pt>
    <dgm:pt modelId="{1D1A3E3A-CF88-4B40-BDD3-43C0A239BD00}" type="sibTrans" cxnId="{86DEF6FE-59AA-4F7F-BC33-108F087ECD02}">
      <dgm:prSet/>
      <dgm:spPr/>
      <dgm:t>
        <a:bodyPr/>
        <a:lstStyle/>
        <a:p>
          <a:endParaRPr lang="ru-RU"/>
        </a:p>
      </dgm:t>
    </dgm:pt>
    <dgm:pt modelId="{53D7CF59-C77B-4E79-8476-308E0625794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Детализируют условия реализации программ</a:t>
          </a:r>
          <a:endParaRPr lang="ru-RU" dirty="0">
            <a:solidFill>
              <a:schemeClr val="tx1"/>
            </a:solidFill>
          </a:endParaRPr>
        </a:p>
      </dgm:t>
    </dgm:pt>
    <dgm:pt modelId="{102FCAF3-B219-4FF7-BB0E-5C39671FDBD1}" type="parTrans" cxnId="{0A2BD4B6-B5B4-4084-AB84-0E925000E953}">
      <dgm:prSet/>
      <dgm:spPr/>
      <dgm:t>
        <a:bodyPr/>
        <a:lstStyle/>
        <a:p>
          <a:endParaRPr lang="ru-RU"/>
        </a:p>
      </dgm:t>
    </dgm:pt>
    <dgm:pt modelId="{A044A24C-F7C6-4C69-ADCA-B41C89FE4286}" type="sibTrans" cxnId="{0A2BD4B6-B5B4-4084-AB84-0E925000E953}">
      <dgm:prSet/>
      <dgm:spPr/>
      <dgm:t>
        <a:bodyPr/>
        <a:lstStyle/>
        <a:p>
          <a:endParaRPr lang="ru-RU"/>
        </a:p>
      </dgm:t>
    </dgm:pt>
    <dgm:pt modelId="{DA58DF07-2AF2-4977-B263-5830689522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Систематизированы конкретизированные результаты реализации программ</a:t>
          </a:r>
          <a:endParaRPr lang="ru-RU" dirty="0">
            <a:solidFill>
              <a:schemeClr val="tx1"/>
            </a:solidFill>
          </a:endParaRPr>
        </a:p>
      </dgm:t>
    </dgm:pt>
    <dgm:pt modelId="{BC4F8EAE-AEDF-4329-AD91-C3E124101E17}" type="parTrans" cxnId="{93221169-8C0F-42C7-ACC3-BCFB3C28EAA4}">
      <dgm:prSet/>
      <dgm:spPr/>
      <dgm:t>
        <a:bodyPr/>
        <a:lstStyle/>
        <a:p>
          <a:endParaRPr lang="ru-RU"/>
        </a:p>
      </dgm:t>
    </dgm:pt>
    <dgm:pt modelId="{B1DF69D8-522C-4A15-BB60-CACA99959DD0}" type="sibTrans" cxnId="{93221169-8C0F-42C7-ACC3-BCFB3C28EAA4}">
      <dgm:prSet/>
      <dgm:spPr/>
      <dgm:t>
        <a:bodyPr/>
        <a:lstStyle/>
        <a:p>
          <a:endParaRPr lang="ru-RU"/>
        </a:p>
      </dgm:t>
    </dgm:pt>
    <dgm:pt modelId="{E86E247E-FA0E-4C4A-BA94-630212E182D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Оптимизированы требования к ООП и рабочим программам </a:t>
          </a:r>
          <a:endParaRPr lang="ru-RU" dirty="0">
            <a:solidFill>
              <a:schemeClr val="tx1"/>
            </a:solidFill>
          </a:endParaRPr>
        </a:p>
      </dgm:t>
    </dgm:pt>
    <dgm:pt modelId="{17DDD57F-4A59-4615-B603-04C74D277BDE}" type="parTrans" cxnId="{4075040A-269D-4923-A88D-FA7469145A89}">
      <dgm:prSet/>
      <dgm:spPr/>
      <dgm:t>
        <a:bodyPr/>
        <a:lstStyle/>
        <a:p>
          <a:endParaRPr lang="ru-RU"/>
        </a:p>
      </dgm:t>
    </dgm:pt>
    <dgm:pt modelId="{1525513E-1954-4777-B32F-79855802D734}" type="sibTrans" cxnId="{4075040A-269D-4923-A88D-FA7469145A89}">
      <dgm:prSet/>
      <dgm:spPr/>
      <dgm:t>
        <a:bodyPr/>
        <a:lstStyle/>
        <a:p>
          <a:endParaRPr lang="ru-RU"/>
        </a:p>
      </dgm:t>
    </dgm:pt>
    <dgm:pt modelId="{EFF91324-58E8-4A06-85BE-394B99B5CAAA}" type="pres">
      <dgm:prSet presAssocID="{CFB7F1C1-94B7-4082-8F1A-223C0DDCF5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95CD45-E495-49E8-9671-531E76F7B349}" type="pres">
      <dgm:prSet presAssocID="{23D0F2DD-34AE-45EA-99F0-12082B3D0221}" presName="node" presStyleLbl="node1" presStyleIdx="0" presStyleCnt="5" custScaleX="13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E98EF-5DD9-490A-B124-FCD1CA724BC9}" type="pres">
      <dgm:prSet presAssocID="{59D9AAD5-F712-4BAE-89D7-1D160490FBDA}" presName="sibTrans" presStyleCnt="0"/>
      <dgm:spPr/>
    </dgm:pt>
    <dgm:pt modelId="{D1BB5459-40C3-4CAB-8F27-F50917622A0E}" type="pres">
      <dgm:prSet presAssocID="{B8F69D55-A39A-484A-A298-3BD52B35A0E0}" presName="node" presStyleLbl="node1" presStyleIdx="1" presStyleCnt="5" custScaleX="121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BEA56-104A-4A6B-8243-7644DDD3F059}" type="pres">
      <dgm:prSet presAssocID="{1D1A3E3A-CF88-4B40-BDD3-43C0A239BD00}" presName="sibTrans" presStyleCnt="0"/>
      <dgm:spPr/>
    </dgm:pt>
    <dgm:pt modelId="{D3AD9EE7-1108-4220-947D-9544D27812FF}" type="pres">
      <dgm:prSet presAssocID="{53D7CF59-C77B-4E79-8476-308E0625794E}" presName="node" presStyleLbl="node1" presStyleIdx="2" presStyleCnt="5" custScaleX="118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FCA89-C680-4637-8D2F-B2AB17B88539}" type="pres">
      <dgm:prSet presAssocID="{A044A24C-F7C6-4C69-ADCA-B41C89FE4286}" presName="sibTrans" presStyleCnt="0"/>
      <dgm:spPr/>
    </dgm:pt>
    <dgm:pt modelId="{28C031C6-751C-4312-95CB-6B5DE4FA4342}" type="pres">
      <dgm:prSet presAssocID="{DA58DF07-2AF2-4977-B263-583068952216}" presName="node" presStyleLbl="node1" presStyleIdx="3" presStyleCnt="5" custScaleX="126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E8993-CF7B-471A-B71B-61D80707FC36}" type="pres">
      <dgm:prSet presAssocID="{B1DF69D8-522C-4A15-BB60-CACA99959DD0}" presName="sibTrans" presStyleCnt="0"/>
      <dgm:spPr/>
    </dgm:pt>
    <dgm:pt modelId="{72AA2C62-1776-46B4-8BE3-59CDC2ABCEAF}" type="pres">
      <dgm:prSet presAssocID="{E86E247E-FA0E-4C4A-BA94-630212E182DC}" presName="node" presStyleLbl="node1" presStyleIdx="4" presStyleCnt="5" custScaleX="139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75040A-269D-4923-A88D-FA7469145A89}" srcId="{CFB7F1C1-94B7-4082-8F1A-223C0DDCF576}" destId="{E86E247E-FA0E-4C4A-BA94-630212E182DC}" srcOrd="4" destOrd="0" parTransId="{17DDD57F-4A59-4615-B603-04C74D277BDE}" sibTransId="{1525513E-1954-4777-B32F-79855802D734}"/>
    <dgm:cxn modelId="{37598BEB-5A8C-4402-AB67-94AFB2D36C39}" type="presOf" srcId="{E86E247E-FA0E-4C4A-BA94-630212E182DC}" destId="{72AA2C62-1776-46B4-8BE3-59CDC2ABCEAF}" srcOrd="0" destOrd="0" presId="urn:microsoft.com/office/officeart/2005/8/layout/default"/>
    <dgm:cxn modelId="{86DEF6FE-59AA-4F7F-BC33-108F087ECD02}" srcId="{CFB7F1C1-94B7-4082-8F1A-223C0DDCF576}" destId="{B8F69D55-A39A-484A-A298-3BD52B35A0E0}" srcOrd="1" destOrd="0" parTransId="{2A353373-B9FA-4357-8B43-39E4E3698B9C}" sibTransId="{1D1A3E3A-CF88-4B40-BDD3-43C0A239BD00}"/>
    <dgm:cxn modelId="{10F91B3A-F360-43E6-8586-C1067721C9AF}" type="presOf" srcId="{CFB7F1C1-94B7-4082-8F1A-223C0DDCF576}" destId="{EFF91324-58E8-4A06-85BE-394B99B5CAAA}" srcOrd="0" destOrd="0" presId="urn:microsoft.com/office/officeart/2005/8/layout/default"/>
    <dgm:cxn modelId="{93221169-8C0F-42C7-ACC3-BCFB3C28EAA4}" srcId="{CFB7F1C1-94B7-4082-8F1A-223C0DDCF576}" destId="{DA58DF07-2AF2-4977-B263-583068952216}" srcOrd="3" destOrd="0" parTransId="{BC4F8EAE-AEDF-4329-AD91-C3E124101E17}" sibTransId="{B1DF69D8-522C-4A15-BB60-CACA99959DD0}"/>
    <dgm:cxn modelId="{DA667224-77C5-44AB-9CCA-151CD7CC5523}" type="presOf" srcId="{53D7CF59-C77B-4E79-8476-308E0625794E}" destId="{D3AD9EE7-1108-4220-947D-9544D27812FF}" srcOrd="0" destOrd="0" presId="urn:microsoft.com/office/officeart/2005/8/layout/default"/>
    <dgm:cxn modelId="{0A2BD4B6-B5B4-4084-AB84-0E925000E953}" srcId="{CFB7F1C1-94B7-4082-8F1A-223C0DDCF576}" destId="{53D7CF59-C77B-4E79-8476-308E0625794E}" srcOrd="2" destOrd="0" parTransId="{102FCAF3-B219-4FF7-BB0E-5C39671FDBD1}" sibTransId="{A044A24C-F7C6-4C69-ADCA-B41C89FE4286}"/>
    <dgm:cxn modelId="{73089910-D5F5-4A40-ADAD-77F0438EDD23}" type="presOf" srcId="{DA58DF07-2AF2-4977-B263-583068952216}" destId="{28C031C6-751C-4312-95CB-6B5DE4FA4342}" srcOrd="0" destOrd="0" presId="urn:microsoft.com/office/officeart/2005/8/layout/default"/>
    <dgm:cxn modelId="{05C46762-EECB-4A93-9001-1FC7A2F85613}" type="presOf" srcId="{B8F69D55-A39A-484A-A298-3BD52B35A0E0}" destId="{D1BB5459-40C3-4CAB-8F27-F50917622A0E}" srcOrd="0" destOrd="0" presId="urn:microsoft.com/office/officeart/2005/8/layout/default"/>
    <dgm:cxn modelId="{04E01BAB-349C-4AB9-A8E9-4E773685A227}" type="presOf" srcId="{23D0F2DD-34AE-45EA-99F0-12082B3D0221}" destId="{7195CD45-E495-49E8-9671-531E76F7B349}" srcOrd="0" destOrd="0" presId="urn:microsoft.com/office/officeart/2005/8/layout/default"/>
    <dgm:cxn modelId="{56232FA1-7E12-4F24-9AB0-3D406B5CE7D2}" srcId="{CFB7F1C1-94B7-4082-8F1A-223C0DDCF576}" destId="{23D0F2DD-34AE-45EA-99F0-12082B3D0221}" srcOrd="0" destOrd="0" parTransId="{660CAA40-3FF8-4ABA-A2B3-4296950C83C1}" sibTransId="{59D9AAD5-F712-4BAE-89D7-1D160490FBDA}"/>
    <dgm:cxn modelId="{26C0CC3B-D9D5-455C-8045-01ACCDB824BC}" type="presParOf" srcId="{EFF91324-58E8-4A06-85BE-394B99B5CAAA}" destId="{7195CD45-E495-49E8-9671-531E76F7B349}" srcOrd="0" destOrd="0" presId="urn:microsoft.com/office/officeart/2005/8/layout/default"/>
    <dgm:cxn modelId="{50FEA62F-92F3-473E-A4D4-9D68ECDCE383}" type="presParOf" srcId="{EFF91324-58E8-4A06-85BE-394B99B5CAAA}" destId="{497E98EF-5DD9-490A-B124-FCD1CA724BC9}" srcOrd="1" destOrd="0" presId="urn:microsoft.com/office/officeart/2005/8/layout/default"/>
    <dgm:cxn modelId="{3AFD6A19-7583-4B74-A13B-37FBFD464B3E}" type="presParOf" srcId="{EFF91324-58E8-4A06-85BE-394B99B5CAAA}" destId="{D1BB5459-40C3-4CAB-8F27-F50917622A0E}" srcOrd="2" destOrd="0" presId="urn:microsoft.com/office/officeart/2005/8/layout/default"/>
    <dgm:cxn modelId="{5D18DA56-7ACD-4623-9C51-3E050DC98980}" type="presParOf" srcId="{EFF91324-58E8-4A06-85BE-394B99B5CAAA}" destId="{274BEA56-104A-4A6B-8243-7644DDD3F059}" srcOrd="3" destOrd="0" presId="urn:microsoft.com/office/officeart/2005/8/layout/default"/>
    <dgm:cxn modelId="{FB56D90F-70A9-4C5A-AE6A-170DFF185921}" type="presParOf" srcId="{EFF91324-58E8-4A06-85BE-394B99B5CAAA}" destId="{D3AD9EE7-1108-4220-947D-9544D27812FF}" srcOrd="4" destOrd="0" presId="urn:microsoft.com/office/officeart/2005/8/layout/default"/>
    <dgm:cxn modelId="{90D6858A-2239-41F8-A548-F75152666616}" type="presParOf" srcId="{EFF91324-58E8-4A06-85BE-394B99B5CAAA}" destId="{ECFFCA89-C680-4637-8D2F-B2AB17B88539}" srcOrd="5" destOrd="0" presId="urn:microsoft.com/office/officeart/2005/8/layout/default"/>
    <dgm:cxn modelId="{F4D15951-4C46-42E9-B834-689A4355B4BA}" type="presParOf" srcId="{EFF91324-58E8-4A06-85BE-394B99B5CAAA}" destId="{28C031C6-751C-4312-95CB-6B5DE4FA4342}" srcOrd="6" destOrd="0" presId="urn:microsoft.com/office/officeart/2005/8/layout/default"/>
    <dgm:cxn modelId="{7E19C14E-F224-4F09-91E0-8467E1D9987E}" type="presParOf" srcId="{EFF91324-58E8-4A06-85BE-394B99B5CAAA}" destId="{93EE8993-CF7B-471A-B71B-61D80707FC36}" srcOrd="7" destOrd="0" presId="urn:microsoft.com/office/officeart/2005/8/layout/default"/>
    <dgm:cxn modelId="{76F65DCF-78CF-44E6-A6EC-376D228AD623}" type="presParOf" srcId="{EFF91324-58E8-4A06-85BE-394B99B5CAAA}" destId="{72AA2C62-1776-46B4-8BE3-59CDC2ABCEA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73F7B-EA4A-4918-9FD9-8E3F6526302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D4F0407-37B5-4F0F-B038-74C83C8F3AF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Содержательный раздел</a:t>
          </a:r>
          <a:endParaRPr lang="ru-RU" sz="1800" b="1" dirty="0"/>
        </a:p>
      </dgm:t>
    </dgm:pt>
    <dgm:pt modelId="{37813021-5EA4-4BA6-8FEB-8CFE63796E0C}" type="parTrans" cxnId="{308B0B4D-69E2-48F2-B18F-0B7D03D2FB48}">
      <dgm:prSet/>
      <dgm:spPr/>
      <dgm:t>
        <a:bodyPr/>
        <a:lstStyle/>
        <a:p>
          <a:endParaRPr lang="ru-RU"/>
        </a:p>
      </dgm:t>
    </dgm:pt>
    <dgm:pt modelId="{AAA79F5C-3A7A-4783-B9BE-D7300B58F43E}" type="sibTrans" cxnId="{308B0B4D-69E2-48F2-B18F-0B7D03D2FB48}">
      <dgm:prSet/>
      <dgm:spPr/>
      <dgm:t>
        <a:bodyPr/>
        <a:lstStyle/>
        <a:p>
          <a:endParaRPr lang="ru-RU"/>
        </a:p>
      </dgm:t>
    </dgm:pt>
    <dgm:pt modelId="{E511ED85-B28B-4D8E-9C37-E085546CBAB0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Организационный раздел</a:t>
          </a:r>
          <a:endParaRPr lang="ru-RU" sz="2400" b="1" dirty="0">
            <a:solidFill>
              <a:schemeClr val="tx1"/>
            </a:solidFill>
          </a:endParaRPr>
        </a:p>
      </dgm:t>
    </dgm:pt>
    <dgm:pt modelId="{737DCCC6-09E8-4898-8B05-3D27F0ACB2C9}" type="parTrans" cxnId="{8A81D0CC-3DCE-4BA4-B979-0CACD7377D4A}">
      <dgm:prSet/>
      <dgm:spPr/>
      <dgm:t>
        <a:bodyPr/>
        <a:lstStyle/>
        <a:p>
          <a:endParaRPr lang="ru-RU"/>
        </a:p>
      </dgm:t>
    </dgm:pt>
    <dgm:pt modelId="{C14D1A3B-D9EC-49ED-9F3E-398F74F4F31E}" type="sibTrans" cxnId="{8A81D0CC-3DCE-4BA4-B979-0CACD7377D4A}">
      <dgm:prSet/>
      <dgm:spPr/>
      <dgm:t>
        <a:bodyPr/>
        <a:lstStyle/>
        <a:p>
          <a:endParaRPr lang="ru-RU"/>
        </a:p>
      </dgm:t>
    </dgm:pt>
    <dgm:pt modelId="{8D7763B4-BFA8-4EE7-8637-F5D26E833D6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Целевой раздел</a:t>
          </a:r>
          <a:endParaRPr lang="ru-RU" dirty="0"/>
        </a:p>
      </dgm:t>
    </dgm:pt>
    <dgm:pt modelId="{9034AFAE-AB59-48D8-8E14-568BD5FDB458}" type="parTrans" cxnId="{201D01A9-8599-41AA-AC4E-A44E4CCF7293}">
      <dgm:prSet/>
      <dgm:spPr/>
      <dgm:t>
        <a:bodyPr/>
        <a:lstStyle/>
        <a:p>
          <a:endParaRPr lang="ru-RU"/>
        </a:p>
      </dgm:t>
    </dgm:pt>
    <dgm:pt modelId="{68D68AC6-E4C9-4AE2-9421-D8DC59F5D26C}" type="sibTrans" cxnId="{201D01A9-8599-41AA-AC4E-A44E4CCF7293}">
      <dgm:prSet/>
      <dgm:spPr/>
      <dgm:t>
        <a:bodyPr/>
        <a:lstStyle/>
        <a:p>
          <a:endParaRPr lang="ru-RU"/>
        </a:p>
      </dgm:t>
    </dgm:pt>
    <dgm:pt modelId="{BB2F07D6-8784-43E4-8D84-6AF8F47DA8C9}" type="pres">
      <dgm:prSet presAssocID="{C6673F7B-EA4A-4918-9FD9-8E3F65263022}" presName="compositeShape" presStyleCnt="0">
        <dgm:presLayoutVars>
          <dgm:chMax val="7"/>
          <dgm:dir/>
          <dgm:resizeHandles val="exact"/>
        </dgm:presLayoutVars>
      </dgm:prSet>
      <dgm:spPr/>
    </dgm:pt>
    <dgm:pt modelId="{672EBBE7-B463-48E7-B572-25B149887974}" type="pres">
      <dgm:prSet presAssocID="{C6673F7B-EA4A-4918-9FD9-8E3F65263022}" presName="wedge1" presStyleLbl="node1" presStyleIdx="0" presStyleCnt="3" custScaleX="98355"/>
      <dgm:spPr/>
      <dgm:t>
        <a:bodyPr/>
        <a:lstStyle/>
        <a:p>
          <a:endParaRPr lang="ru-RU"/>
        </a:p>
      </dgm:t>
    </dgm:pt>
    <dgm:pt modelId="{06D0C7DF-3186-4B59-9917-4C6C822F5557}" type="pres">
      <dgm:prSet presAssocID="{C6673F7B-EA4A-4918-9FD9-8E3F65263022}" presName="dummy1a" presStyleCnt="0"/>
      <dgm:spPr/>
    </dgm:pt>
    <dgm:pt modelId="{908B6CC8-B711-4EF8-9A18-83FAF57C3514}" type="pres">
      <dgm:prSet presAssocID="{C6673F7B-EA4A-4918-9FD9-8E3F65263022}" presName="dummy1b" presStyleCnt="0"/>
      <dgm:spPr/>
    </dgm:pt>
    <dgm:pt modelId="{A91B31B3-80C8-4A1C-BD01-15AFACDB5306}" type="pres">
      <dgm:prSet presAssocID="{C6673F7B-EA4A-4918-9FD9-8E3F6526302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605C2-B82D-4B0F-8A9A-C584BA8EAFBA}" type="pres">
      <dgm:prSet presAssocID="{C6673F7B-EA4A-4918-9FD9-8E3F65263022}" presName="wedge2" presStyleLbl="node1" presStyleIdx="1" presStyleCnt="3"/>
      <dgm:spPr/>
      <dgm:t>
        <a:bodyPr/>
        <a:lstStyle/>
        <a:p>
          <a:endParaRPr lang="ru-RU"/>
        </a:p>
      </dgm:t>
    </dgm:pt>
    <dgm:pt modelId="{848CDF8F-1B89-4C48-A178-C45495D67B38}" type="pres">
      <dgm:prSet presAssocID="{C6673F7B-EA4A-4918-9FD9-8E3F65263022}" presName="dummy2a" presStyleCnt="0"/>
      <dgm:spPr/>
    </dgm:pt>
    <dgm:pt modelId="{82D1A335-347D-41F7-80FC-AC36DB61D1F5}" type="pres">
      <dgm:prSet presAssocID="{C6673F7B-EA4A-4918-9FD9-8E3F65263022}" presName="dummy2b" presStyleCnt="0"/>
      <dgm:spPr/>
    </dgm:pt>
    <dgm:pt modelId="{4E0B07C7-3184-4D5E-97C8-7E034E195526}" type="pres">
      <dgm:prSet presAssocID="{C6673F7B-EA4A-4918-9FD9-8E3F6526302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B680F-91CA-4FB2-A316-7915B1A782EE}" type="pres">
      <dgm:prSet presAssocID="{C6673F7B-EA4A-4918-9FD9-8E3F65263022}" presName="wedge3" presStyleLbl="node1" presStyleIdx="2" presStyleCnt="3" custScaleX="102791" custScaleY="103927" custLinFactNeighborX="-1639" custLinFactNeighborY="-381"/>
      <dgm:spPr/>
      <dgm:t>
        <a:bodyPr/>
        <a:lstStyle/>
        <a:p>
          <a:endParaRPr lang="ru-RU"/>
        </a:p>
      </dgm:t>
    </dgm:pt>
    <dgm:pt modelId="{AE6908BD-6348-4763-B547-E5A22005B4D9}" type="pres">
      <dgm:prSet presAssocID="{C6673F7B-EA4A-4918-9FD9-8E3F65263022}" presName="dummy3a" presStyleCnt="0"/>
      <dgm:spPr/>
    </dgm:pt>
    <dgm:pt modelId="{174E11B3-3B65-433D-BA24-ADB909782DE0}" type="pres">
      <dgm:prSet presAssocID="{C6673F7B-EA4A-4918-9FD9-8E3F65263022}" presName="dummy3b" presStyleCnt="0"/>
      <dgm:spPr/>
    </dgm:pt>
    <dgm:pt modelId="{1F1049C7-8AFF-445A-844F-8DDC7165D8B8}" type="pres">
      <dgm:prSet presAssocID="{C6673F7B-EA4A-4918-9FD9-8E3F6526302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56494-A58B-49D1-A040-2C4CA40008E7}" type="pres">
      <dgm:prSet presAssocID="{AAA79F5C-3A7A-4783-B9BE-D7300B58F43E}" presName="arrowWedge1" presStyleLbl="fgSibTrans2D1" presStyleIdx="0" presStyleCnt="3"/>
      <dgm:spPr/>
    </dgm:pt>
    <dgm:pt modelId="{A5AAEBBA-44D8-45E7-A011-5E918CA193C8}" type="pres">
      <dgm:prSet presAssocID="{C14D1A3B-D9EC-49ED-9F3E-398F74F4F31E}" presName="arrowWedge2" presStyleLbl="fgSibTrans2D1" presStyleIdx="1" presStyleCnt="3"/>
      <dgm:spPr/>
    </dgm:pt>
    <dgm:pt modelId="{94A72735-B08D-4E49-88EB-2832B1B3F58A}" type="pres">
      <dgm:prSet presAssocID="{68D68AC6-E4C9-4AE2-9421-D8DC59F5D26C}" presName="arrowWedge3" presStyleLbl="fgSibTrans2D1" presStyleIdx="2" presStyleCnt="3"/>
      <dgm:spPr/>
    </dgm:pt>
  </dgm:ptLst>
  <dgm:cxnLst>
    <dgm:cxn modelId="{C6E4B890-9778-4267-999D-AB0B8E51F1CE}" type="presOf" srcId="{E511ED85-B28B-4D8E-9C37-E085546CBAB0}" destId="{BD9605C2-B82D-4B0F-8A9A-C584BA8EAFBA}" srcOrd="0" destOrd="0" presId="urn:microsoft.com/office/officeart/2005/8/layout/cycle8"/>
    <dgm:cxn modelId="{0163F1BE-8861-4227-8122-1D84CD1C4A29}" type="presOf" srcId="{C6673F7B-EA4A-4918-9FD9-8E3F65263022}" destId="{BB2F07D6-8784-43E4-8D84-6AF8F47DA8C9}" srcOrd="0" destOrd="0" presId="urn:microsoft.com/office/officeart/2005/8/layout/cycle8"/>
    <dgm:cxn modelId="{308B0B4D-69E2-48F2-B18F-0B7D03D2FB48}" srcId="{C6673F7B-EA4A-4918-9FD9-8E3F65263022}" destId="{ED4F0407-37B5-4F0F-B038-74C83C8F3AF8}" srcOrd="0" destOrd="0" parTransId="{37813021-5EA4-4BA6-8FEB-8CFE63796E0C}" sibTransId="{AAA79F5C-3A7A-4783-B9BE-D7300B58F43E}"/>
    <dgm:cxn modelId="{5BC7447D-88E0-4EFF-9587-FE7FCF9E59F4}" type="presOf" srcId="{8D7763B4-BFA8-4EE7-8637-F5D26E833D6D}" destId="{D05B680F-91CA-4FB2-A316-7915B1A782EE}" srcOrd="0" destOrd="0" presId="urn:microsoft.com/office/officeart/2005/8/layout/cycle8"/>
    <dgm:cxn modelId="{8A81D0CC-3DCE-4BA4-B979-0CACD7377D4A}" srcId="{C6673F7B-EA4A-4918-9FD9-8E3F65263022}" destId="{E511ED85-B28B-4D8E-9C37-E085546CBAB0}" srcOrd="1" destOrd="0" parTransId="{737DCCC6-09E8-4898-8B05-3D27F0ACB2C9}" sibTransId="{C14D1A3B-D9EC-49ED-9F3E-398F74F4F31E}"/>
    <dgm:cxn modelId="{ED8671BC-6D9C-4E69-80D0-635E26E57649}" type="presOf" srcId="{ED4F0407-37B5-4F0F-B038-74C83C8F3AF8}" destId="{672EBBE7-B463-48E7-B572-25B149887974}" srcOrd="0" destOrd="0" presId="urn:microsoft.com/office/officeart/2005/8/layout/cycle8"/>
    <dgm:cxn modelId="{B5859E32-9F78-4E6C-A59B-C90EE00BD8A4}" type="presOf" srcId="{E511ED85-B28B-4D8E-9C37-E085546CBAB0}" destId="{4E0B07C7-3184-4D5E-97C8-7E034E195526}" srcOrd="1" destOrd="0" presId="urn:microsoft.com/office/officeart/2005/8/layout/cycle8"/>
    <dgm:cxn modelId="{254B8CD8-D34F-45B2-8B22-FFE464A365BD}" type="presOf" srcId="{8D7763B4-BFA8-4EE7-8637-F5D26E833D6D}" destId="{1F1049C7-8AFF-445A-844F-8DDC7165D8B8}" srcOrd="1" destOrd="0" presId="urn:microsoft.com/office/officeart/2005/8/layout/cycle8"/>
    <dgm:cxn modelId="{201D01A9-8599-41AA-AC4E-A44E4CCF7293}" srcId="{C6673F7B-EA4A-4918-9FD9-8E3F65263022}" destId="{8D7763B4-BFA8-4EE7-8637-F5D26E833D6D}" srcOrd="2" destOrd="0" parTransId="{9034AFAE-AB59-48D8-8E14-568BD5FDB458}" sibTransId="{68D68AC6-E4C9-4AE2-9421-D8DC59F5D26C}"/>
    <dgm:cxn modelId="{78715A21-CA91-4BD6-B8CA-881B27F2F507}" type="presOf" srcId="{ED4F0407-37B5-4F0F-B038-74C83C8F3AF8}" destId="{A91B31B3-80C8-4A1C-BD01-15AFACDB5306}" srcOrd="1" destOrd="0" presId="urn:microsoft.com/office/officeart/2005/8/layout/cycle8"/>
    <dgm:cxn modelId="{7F166967-5943-4B9C-AB10-66C6EDF8B7FE}" type="presParOf" srcId="{BB2F07D6-8784-43E4-8D84-6AF8F47DA8C9}" destId="{672EBBE7-B463-48E7-B572-25B149887974}" srcOrd="0" destOrd="0" presId="urn:microsoft.com/office/officeart/2005/8/layout/cycle8"/>
    <dgm:cxn modelId="{7EA2806F-5CE2-4CD3-8517-555396455A3A}" type="presParOf" srcId="{BB2F07D6-8784-43E4-8D84-6AF8F47DA8C9}" destId="{06D0C7DF-3186-4B59-9917-4C6C822F5557}" srcOrd="1" destOrd="0" presId="urn:microsoft.com/office/officeart/2005/8/layout/cycle8"/>
    <dgm:cxn modelId="{2213C9CB-A89F-40B3-8B53-77D55DFC042A}" type="presParOf" srcId="{BB2F07D6-8784-43E4-8D84-6AF8F47DA8C9}" destId="{908B6CC8-B711-4EF8-9A18-83FAF57C3514}" srcOrd="2" destOrd="0" presId="urn:microsoft.com/office/officeart/2005/8/layout/cycle8"/>
    <dgm:cxn modelId="{6B39EC41-60F9-4ADA-BAD1-8DB719AECEC6}" type="presParOf" srcId="{BB2F07D6-8784-43E4-8D84-6AF8F47DA8C9}" destId="{A91B31B3-80C8-4A1C-BD01-15AFACDB5306}" srcOrd="3" destOrd="0" presId="urn:microsoft.com/office/officeart/2005/8/layout/cycle8"/>
    <dgm:cxn modelId="{A7F32101-B690-4A64-A9F1-E52C7925C1BD}" type="presParOf" srcId="{BB2F07D6-8784-43E4-8D84-6AF8F47DA8C9}" destId="{BD9605C2-B82D-4B0F-8A9A-C584BA8EAFBA}" srcOrd="4" destOrd="0" presId="urn:microsoft.com/office/officeart/2005/8/layout/cycle8"/>
    <dgm:cxn modelId="{E13BB5CB-FDC3-45A3-84FA-57CF0CBE0584}" type="presParOf" srcId="{BB2F07D6-8784-43E4-8D84-6AF8F47DA8C9}" destId="{848CDF8F-1B89-4C48-A178-C45495D67B38}" srcOrd="5" destOrd="0" presId="urn:microsoft.com/office/officeart/2005/8/layout/cycle8"/>
    <dgm:cxn modelId="{4B368786-F624-4530-8659-27F4A7EDD888}" type="presParOf" srcId="{BB2F07D6-8784-43E4-8D84-6AF8F47DA8C9}" destId="{82D1A335-347D-41F7-80FC-AC36DB61D1F5}" srcOrd="6" destOrd="0" presId="urn:microsoft.com/office/officeart/2005/8/layout/cycle8"/>
    <dgm:cxn modelId="{01278348-E26B-4E09-BCAE-104B94D2FC4E}" type="presParOf" srcId="{BB2F07D6-8784-43E4-8D84-6AF8F47DA8C9}" destId="{4E0B07C7-3184-4D5E-97C8-7E034E195526}" srcOrd="7" destOrd="0" presId="urn:microsoft.com/office/officeart/2005/8/layout/cycle8"/>
    <dgm:cxn modelId="{32ADE5A3-3998-45FA-91AC-26E77D87361E}" type="presParOf" srcId="{BB2F07D6-8784-43E4-8D84-6AF8F47DA8C9}" destId="{D05B680F-91CA-4FB2-A316-7915B1A782EE}" srcOrd="8" destOrd="0" presId="urn:microsoft.com/office/officeart/2005/8/layout/cycle8"/>
    <dgm:cxn modelId="{58C5E761-3136-44CE-BA32-274D8BA731E9}" type="presParOf" srcId="{BB2F07D6-8784-43E4-8D84-6AF8F47DA8C9}" destId="{AE6908BD-6348-4763-B547-E5A22005B4D9}" srcOrd="9" destOrd="0" presId="urn:microsoft.com/office/officeart/2005/8/layout/cycle8"/>
    <dgm:cxn modelId="{461935B8-5D81-40EC-BA01-AE56D210D9A1}" type="presParOf" srcId="{BB2F07D6-8784-43E4-8D84-6AF8F47DA8C9}" destId="{174E11B3-3B65-433D-BA24-ADB909782DE0}" srcOrd="10" destOrd="0" presId="urn:microsoft.com/office/officeart/2005/8/layout/cycle8"/>
    <dgm:cxn modelId="{C2A168C4-3F0D-4883-A34D-06DD7CE8248D}" type="presParOf" srcId="{BB2F07D6-8784-43E4-8D84-6AF8F47DA8C9}" destId="{1F1049C7-8AFF-445A-844F-8DDC7165D8B8}" srcOrd="11" destOrd="0" presId="urn:microsoft.com/office/officeart/2005/8/layout/cycle8"/>
    <dgm:cxn modelId="{68EFDCC7-47E5-44FF-9E02-250D04D65132}" type="presParOf" srcId="{BB2F07D6-8784-43E4-8D84-6AF8F47DA8C9}" destId="{73856494-A58B-49D1-A040-2C4CA40008E7}" srcOrd="12" destOrd="0" presId="urn:microsoft.com/office/officeart/2005/8/layout/cycle8"/>
    <dgm:cxn modelId="{A7835252-6C37-4D84-8CA7-C372A1F72ED2}" type="presParOf" srcId="{BB2F07D6-8784-43E4-8D84-6AF8F47DA8C9}" destId="{A5AAEBBA-44D8-45E7-A011-5E918CA193C8}" srcOrd="13" destOrd="0" presId="urn:microsoft.com/office/officeart/2005/8/layout/cycle8"/>
    <dgm:cxn modelId="{98141BC3-D1B2-4B7A-893D-ED74D5F2DDEA}" type="presParOf" srcId="{BB2F07D6-8784-43E4-8D84-6AF8F47DA8C9}" destId="{94A72735-B08D-4E49-88EB-2832B1B3F58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673F7B-EA4A-4918-9FD9-8E3F6526302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D4F0407-37B5-4F0F-B038-74C83C8F3AF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Планируемые результаты освоения ООП</a:t>
          </a:r>
          <a:endParaRPr lang="ru-RU" sz="2000" b="1" dirty="0"/>
        </a:p>
      </dgm:t>
    </dgm:pt>
    <dgm:pt modelId="{37813021-5EA4-4BA6-8FEB-8CFE63796E0C}" type="parTrans" cxnId="{308B0B4D-69E2-48F2-B18F-0B7D03D2FB48}">
      <dgm:prSet/>
      <dgm:spPr/>
      <dgm:t>
        <a:bodyPr/>
        <a:lstStyle/>
        <a:p>
          <a:endParaRPr lang="ru-RU"/>
        </a:p>
      </dgm:t>
    </dgm:pt>
    <dgm:pt modelId="{AAA79F5C-3A7A-4783-B9BE-D7300B58F43E}" type="sibTrans" cxnId="{308B0B4D-69E2-48F2-B18F-0B7D03D2FB48}">
      <dgm:prSet/>
      <dgm:spPr/>
      <dgm:t>
        <a:bodyPr/>
        <a:lstStyle/>
        <a:p>
          <a:endParaRPr lang="ru-RU"/>
        </a:p>
      </dgm:t>
    </dgm:pt>
    <dgm:pt modelId="{E511ED85-B28B-4D8E-9C37-E085546CBAB0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Система оценки достижения планируемых результатов</a:t>
          </a:r>
          <a:endParaRPr lang="ru-RU" sz="2400" b="1" dirty="0">
            <a:solidFill>
              <a:schemeClr val="tx1"/>
            </a:solidFill>
          </a:endParaRPr>
        </a:p>
      </dgm:t>
    </dgm:pt>
    <dgm:pt modelId="{737DCCC6-09E8-4898-8B05-3D27F0ACB2C9}" type="parTrans" cxnId="{8A81D0CC-3DCE-4BA4-B979-0CACD7377D4A}">
      <dgm:prSet/>
      <dgm:spPr/>
      <dgm:t>
        <a:bodyPr/>
        <a:lstStyle/>
        <a:p>
          <a:endParaRPr lang="ru-RU"/>
        </a:p>
      </dgm:t>
    </dgm:pt>
    <dgm:pt modelId="{C14D1A3B-D9EC-49ED-9F3E-398F74F4F31E}" type="sibTrans" cxnId="{8A81D0CC-3DCE-4BA4-B979-0CACD7377D4A}">
      <dgm:prSet/>
      <dgm:spPr/>
      <dgm:t>
        <a:bodyPr/>
        <a:lstStyle/>
        <a:p>
          <a:endParaRPr lang="ru-RU"/>
        </a:p>
      </dgm:t>
    </dgm:pt>
    <dgm:pt modelId="{8D7763B4-BFA8-4EE7-8637-F5D26E833D6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Пояснительная записка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4AFAE-AB59-48D8-8E14-568BD5FDB458}" type="parTrans" cxnId="{201D01A9-8599-41AA-AC4E-A44E4CCF7293}">
      <dgm:prSet/>
      <dgm:spPr/>
      <dgm:t>
        <a:bodyPr/>
        <a:lstStyle/>
        <a:p>
          <a:endParaRPr lang="ru-RU"/>
        </a:p>
      </dgm:t>
    </dgm:pt>
    <dgm:pt modelId="{68D68AC6-E4C9-4AE2-9421-D8DC59F5D26C}" type="sibTrans" cxnId="{201D01A9-8599-41AA-AC4E-A44E4CCF7293}">
      <dgm:prSet/>
      <dgm:spPr/>
      <dgm:t>
        <a:bodyPr/>
        <a:lstStyle/>
        <a:p>
          <a:endParaRPr lang="ru-RU"/>
        </a:p>
      </dgm:t>
    </dgm:pt>
    <dgm:pt modelId="{BB2F07D6-8784-43E4-8D84-6AF8F47DA8C9}" type="pres">
      <dgm:prSet presAssocID="{C6673F7B-EA4A-4918-9FD9-8E3F65263022}" presName="compositeShape" presStyleCnt="0">
        <dgm:presLayoutVars>
          <dgm:chMax val="7"/>
          <dgm:dir/>
          <dgm:resizeHandles val="exact"/>
        </dgm:presLayoutVars>
      </dgm:prSet>
      <dgm:spPr/>
    </dgm:pt>
    <dgm:pt modelId="{672EBBE7-B463-48E7-B572-25B149887974}" type="pres">
      <dgm:prSet presAssocID="{C6673F7B-EA4A-4918-9FD9-8E3F65263022}" presName="wedge1" presStyleLbl="node1" presStyleIdx="0" presStyleCnt="3" custScaleX="98355" custLinFactNeighborX="-110" custLinFactNeighborY="-1266"/>
      <dgm:spPr/>
      <dgm:t>
        <a:bodyPr/>
        <a:lstStyle/>
        <a:p>
          <a:endParaRPr lang="ru-RU"/>
        </a:p>
      </dgm:t>
    </dgm:pt>
    <dgm:pt modelId="{06D0C7DF-3186-4B59-9917-4C6C822F5557}" type="pres">
      <dgm:prSet presAssocID="{C6673F7B-EA4A-4918-9FD9-8E3F65263022}" presName="dummy1a" presStyleCnt="0"/>
      <dgm:spPr/>
    </dgm:pt>
    <dgm:pt modelId="{908B6CC8-B711-4EF8-9A18-83FAF57C3514}" type="pres">
      <dgm:prSet presAssocID="{C6673F7B-EA4A-4918-9FD9-8E3F65263022}" presName="dummy1b" presStyleCnt="0"/>
      <dgm:spPr/>
    </dgm:pt>
    <dgm:pt modelId="{A91B31B3-80C8-4A1C-BD01-15AFACDB5306}" type="pres">
      <dgm:prSet presAssocID="{C6673F7B-EA4A-4918-9FD9-8E3F6526302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605C2-B82D-4B0F-8A9A-C584BA8EAFBA}" type="pres">
      <dgm:prSet presAssocID="{C6673F7B-EA4A-4918-9FD9-8E3F65263022}" presName="wedge2" presStyleLbl="node1" presStyleIdx="1" presStyleCnt="3"/>
      <dgm:spPr/>
      <dgm:t>
        <a:bodyPr/>
        <a:lstStyle/>
        <a:p>
          <a:endParaRPr lang="ru-RU"/>
        </a:p>
      </dgm:t>
    </dgm:pt>
    <dgm:pt modelId="{848CDF8F-1B89-4C48-A178-C45495D67B38}" type="pres">
      <dgm:prSet presAssocID="{C6673F7B-EA4A-4918-9FD9-8E3F65263022}" presName="dummy2a" presStyleCnt="0"/>
      <dgm:spPr/>
    </dgm:pt>
    <dgm:pt modelId="{82D1A335-347D-41F7-80FC-AC36DB61D1F5}" type="pres">
      <dgm:prSet presAssocID="{C6673F7B-EA4A-4918-9FD9-8E3F65263022}" presName="dummy2b" presStyleCnt="0"/>
      <dgm:spPr/>
    </dgm:pt>
    <dgm:pt modelId="{4E0B07C7-3184-4D5E-97C8-7E034E195526}" type="pres">
      <dgm:prSet presAssocID="{C6673F7B-EA4A-4918-9FD9-8E3F6526302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B680F-91CA-4FB2-A316-7915B1A782EE}" type="pres">
      <dgm:prSet presAssocID="{C6673F7B-EA4A-4918-9FD9-8E3F65263022}" presName="wedge3" presStyleLbl="node1" presStyleIdx="2" presStyleCnt="3" custScaleX="102791" custScaleY="103927" custLinFactNeighborX="-1639" custLinFactNeighborY="-381"/>
      <dgm:spPr/>
      <dgm:t>
        <a:bodyPr/>
        <a:lstStyle/>
        <a:p>
          <a:endParaRPr lang="ru-RU"/>
        </a:p>
      </dgm:t>
    </dgm:pt>
    <dgm:pt modelId="{AE6908BD-6348-4763-B547-E5A22005B4D9}" type="pres">
      <dgm:prSet presAssocID="{C6673F7B-EA4A-4918-9FD9-8E3F65263022}" presName="dummy3a" presStyleCnt="0"/>
      <dgm:spPr/>
    </dgm:pt>
    <dgm:pt modelId="{174E11B3-3B65-433D-BA24-ADB909782DE0}" type="pres">
      <dgm:prSet presAssocID="{C6673F7B-EA4A-4918-9FD9-8E3F65263022}" presName="dummy3b" presStyleCnt="0"/>
      <dgm:spPr/>
    </dgm:pt>
    <dgm:pt modelId="{1F1049C7-8AFF-445A-844F-8DDC7165D8B8}" type="pres">
      <dgm:prSet presAssocID="{C6673F7B-EA4A-4918-9FD9-8E3F6526302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56494-A58B-49D1-A040-2C4CA40008E7}" type="pres">
      <dgm:prSet presAssocID="{AAA79F5C-3A7A-4783-B9BE-D7300B58F43E}" presName="arrowWedge1" presStyleLbl="fgSibTrans2D1" presStyleIdx="0" presStyleCnt="3"/>
      <dgm:spPr/>
    </dgm:pt>
    <dgm:pt modelId="{A5AAEBBA-44D8-45E7-A011-5E918CA193C8}" type="pres">
      <dgm:prSet presAssocID="{C14D1A3B-D9EC-49ED-9F3E-398F74F4F31E}" presName="arrowWedge2" presStyleLbl="fgSibTrans2D1" presStyleIdx="1" presStyleCnt="3"/>
      <dgm:spPr/>
    </dgm:pt>
    <dgm:pt modelId="{94A72735-B08D-4E49-88EB-2832B1B3F58A}" type="pres">
      <dgm:prSet presAssocID="{68D68AC6-E4C9-4AE2-9421-D8DC59F5D26C}" presName="arrowWedge3" presStyleLbl="fgSibTrans2D1" presStyleIdx="2" presStyleCnt="3" custScaleX="103914"/>
      <dgm:spPr/>
    </dgm:pt>
  </dgm:ptLst>
  <dgm:cxnLst>
    <dgm:cxn modelId="{35EBBD33-1218-4CB8-A82E-E2C9E1204512}" type="presOf" srcId="{8D7763B4-BFA8-4EE7-8637-F5D26E833D6D}" destId="{1F1049C7-8AFF-445A-844F-8DDC7165D8B8}" srcOrd="1" destOrd="0" presId="urn:microsoft.com/office/officeart/2005/8/layout/cycle8"/>
    <dgm:cxn modelId="{201D01A9-8599-41AA-AC4E-A44E4CCF7293}" srcId="{C6673F7B-EA4A-4918-9FD9-8E3F65263022}" destId="{8D7763B4-BFA8-4EE7-8637-F5D26E833D6D}" srcOrd="2" destOrd="0" parTransId="{9034AFAE-AB59-48D8-8E14-568BD5FDB458}" sibTransId="{68D68AC6-E4C9-4AE2-9421-D8DC59F5D26C}"/>
    <dgm:cxn modelId="{29B8D00F-FD2A-4D88-89B4-B72F4A68CD06}" type="presOf" srcId="{ED4F0407-37B5-4F0F-B038-74C83C8F3AF8}" destId="{A91B31B3-80C8-4A1C-BD01-15AFACDB5306}" srcOrd="1" destOrd="0" presId="urn:microsoft.com/office/officeart/2005/8/layout/cycle8"/>
    <dgm:cxn modelId="{8A81D0CC-3DCE-4BA4-B979-0CACD7377D4A}" srcId="{C6673F7B-EA4A-4918-9FD9-8E3F65263022}" destId="{E511ED85-B28B-4D8E-9C37-E085546CBAB0}" srcOrd="1" destOrd="0" parTransId="{737DCCC6-09E8-4898-8B05-3D27F0ACB2C9}" sibTransId="{C14D1A3B-D9EC-49ED-9F3E-398F74F4F31E}"/>
    <dgm:cxn modelId="{5B9D54F4-4E50-41EF-90AE-1CFB4984DFB9}" type="presOf" srcId="{8D7763B4-BFA8-4EE7-8637-F5D26E833D6D}" destId="{D05B680F-91CA-4FB2-A316-7915B1A782EE}" srcOrd="0" destOrd="0" presId="urn:microsoft.com/office/officeart/2005/8/layout/cycle8"/>
    <dgm:cxn modelId="{56EED537-1D89-4D37-998C-BC7C98CC671C}" type="presOf" srcId="{E511ED85-B28B-4D8E-9C37-E085546CBAB0}" destId="{BD9605C2-B82D-4B0F-8A9A-C584BA8EAFBA}" srcOrd="0" destOrd="0" presId="urn:microsoft.com/office/officeart/2005/8/layout/cycle8"/>
    <dgm:cxn modelId="{36413611-BF80-4111-95A1-5871E4509F18}" type="presOf" srcId="{C6673F7B-EA4A-4918-9FD9-8E3F65263022}" destId="{BB2F07D6-8784-43E4-8D84-6AF8F47DA8C9}" srcOrd="0" destOrd="0" presId="urn:microsoft.com/office/officeart/2005/8/layout/cycle8"/>
    <dgm:cxn modelId="{308B0B4D-69E2-48F2-B18F-0B7D03D2FB48}" srcId="{C6673F7B-EA4A-4918-9FD9-8E3F65263022}" destId="{ED4F0407-37B5-4F0F-B038-74C83C8F3AF8}" srcOrd="0" destOrd="0" parTransId="{37813021-5EA4-4BA6-8FEB-8CFE63796E0C}" sibTransId="{AAA79F5C-3A7A-4783-B9BE-D7300B58F43E}"/>
    <dgm:cxn modelId="{C5E92840-76A4-4058-9966-502786A90D91}" type="presOf" srcId="{E511ED85-B28B-4D8E-9C37-E085546CBAB0}" destId="{4E0B07C7-3184-4D5E-97C8-7E034E195526}" srcOrd="1" destOrd="0" presId="urn:microsoft.com/office/officeart/2005/8/layout/cycle8"/>
    <dgm:cxn modelId="{D02BA362-B54F-447F-9DB4-18CE84F94D98}" type="presOf" srcId="{ED4F0407-37B5-4F0F-B038-74C83C8F3AF8}" destId="{672EBBE7-B463-48E7-B572-25B149887974}" srcOrd="0" destOrd="0" presId="urn:microsoft.com/office/officeart/2005/8/layout/cycle8"/>
    <dgm:cxn modelId="{9A205F9A-70DE-4FE6-AF7B-F48120F41D5B}" type="presParOf" srcId="{BB2F07D6-8784-43E4-8D84-6AF8F47DA8C9}" destId="{672EBBE7-B463-48E7-B572-25B149887974}" srcOrd="0" destOrd="0" presId="urn:microsoft.com/office/officeart/2005/8/layout/cycle8"/>
    <dgm:cxn modelId="{E91076D7-7E86-4AAC-9099-70F547D11D54}" type="presParOf" srcId="{BB2F07D6-8784-43E4-8D84-6AF8F47DA8C9}" destId="{06D0C7DF-3186-4B59-9917-4C6C822F5557}" srcOrd="1" destOrd="0" presId="urn:microsoft.com/office/officeart/2005/8/layout/cycle8"/>
    <dgm:cxn modelId="{9807A408-56C2-45F5-B6DC-D6E90B109E2B}" type="presParOf" srcId="{BB2F07D6-8784-43E4-8D84-6AF8F47DA8C9}" destId="{908B6CC8-B711-4EF8-9A18-83FAF57C3514}" srcOrd="2" destOrd="0" presId="urn:microsoft.com/office/officeart/2005/8/layout/cycle8"/>
    <dgm:cxn modelId="{8B0441E2-384F-4E4D-B3BE-97A0A205C780}" type="presParOf" srcId="{BB2F07D6-8784-43E4-8D84-6AF8F47DA8C9}" destId="{A91B31B3-80C8-4A1C-BD01-15AFACDB5306}" srcOrd="3" destOrd="0" presId="urn:microsoft.com/office/officeart/2005/8/layout/cycle8"/>
    <dgm:cxn modelId="{E485E2F4-BF66-41B4-9FD0-8BB51DD23BF7}" type="presParOf" srcId="{BB2F07D6-8784-43E4-8D84-6AF8F47DA8C9}" destId="{BD9605C2-B82D-4B0F-8A9A-C584BA8EAFBA}" srcOrd="4" destOrd="0" presId="urn:microsoft.com/office/officeart/2005/8/layout/cycle8"/>
    <dgm:cxn modelId="{8E6311E9-85FB-4600-9B8C-67DCB97B490D}" type="presParOf" srcId="{BB2F07D6-8784-43E4-8D84-6AF8F47DA8C9}" destId="{848CDF8F-1B89-4C48-A178-C45495D67B38}" srcOrd="5" destOrd="0" presId="urn:microsoft.com/office/officeart/2005/8/layout/cycle8"/>
    <dgm:cxn modelId="{90190374-7E3B-48B3-8B75-B1B66A1A3462}" type="presParOf" srcId="{BB2F07D6-8784-43E4-8D84-6AF8F47DA8C9}" destId="{82D1A335-347D-41F7-80FC-AC36DB61D1F5}" srcOrd="6" destOrd="0" presId="urn:microsoft.com/office/officeart/2005/8/layout/cycle8"/>
    <dgm:cxn modelId="{9A95F901-2631-4A53-9686-F401EE8AEFBE}" type="presParOf" srcId="{BB2F07D6-8784-43E4-8D84-6AF8F47DA8C9}" destId="{4E0B07C7-3184-4D5E-97C8-7E034E195526}" srcOrd="7" destOrd="0" presId="urn:microsoft.com/office/officeart/2005/8/layout/cycle8"/>
    <dgm:cxn modelId="{90B6DDC7-9CC7-4C9C-A7F7-6BF971CB5E23}" type="presParOf" srcId="{BB2F07D6-8784-43E4-8D84-6AF8F47DA8C9}" destId="{D05B680F-91CA-4FB2-A316-7915B1A782EE}" srcOrd="8" destOrd="0" presId="urn:microsoft.com/office/officeart/2005/8/layout/cycle8"/>
    <dgm:cxn modelId="{A1079713-AECC-49EE-8F6E-76A5E8EA0FE8}" type="presParOf" srcId="{BB2F07D6-8784-43E4-8D84-6AF8F47DA8C9}" destId="{AE6908BD-6348-4763-B547-E5A22005B4D9}" srcOrd="9" destOrd="0" presId="urn:microsoft.com/office/officeart/2005/8/layout/cycle8"/>
    <dgm:cxn modelId="{641DBF75-EAB5-4DBB-884D-B2A9521D827D}" type="presParOf" srcId="{BB2F07D6-8784-43E4-8D84-6AF8F47DA8C9}" destId="{174E11B3-3B65-433D-BA24-ADB909782DE0}" srcOrd="10" destOrd="0" presId="urn:microsoft.com/office/officeart/2005/8/layout/cycle8"/>
    <dgm:cxn modelId="{DC2A671F-45CC-44F5-A7B2-E3F7709EC4F7}" type="presParOf" srcId="{BB2F07D6-8784-43E4-8D84-6AF8F47DA8C9}" destId="{1F1049C7-8AFF-445A-844F-8DDC7165D8B8}" srcOrd="11" destOrd="0" presId="urn:microsoft.com/office/officeart/2005/8/layout/cycle8"/>
    <dgm:cxn modelId="{863F4534-D25E-4B84-93B7-7E9BFA4DC177}" type="presParOf" srcId="{BB2F07D6-8784-43E4-8D84-6AF8F47DA8C9}" destId="{73856494-A58B-49D1-A040-2C4CA40008E7}" srcOrd="12" destOrd="0" presId="urn:microsoft.com/office/officeart/2005/8/layout/cycle8"/>
    <dgm:cxn modelId="{35AF0279-61AF-4007-B3CC-AC9F6BBD16CE}" type="presParOf" srcId="{BB2F07D6-8784-43E4-8D84-6AF8F47DA8C9}" destId="{A5AAEBBA-44D8-45E7-A011-5E918CA193C8}" srcOrd="13" destOrd="0" presId="urn:microsoft.com/office/officeart/2005/8/layout/cycle8"/>
    <dgm:cxn modelId="{FA234237-5C07-4676-9F62-0D920F8D0B8F}" type="presParOf" srcId="{BB2F07D6-8784-43E4-8D84-6AF8F47DA8C9}" destId="{94A72735-B08D-4E49-88EB-2832B1B3F58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1BBD23-5320-4019-A3BE-BEFA5E07971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21DB10-F673-49B4-A55B-0A27B0DFD27D}">
      <dgm:prSet phldrT="[Текст]" custT="1"/>
      <dgm:spPr/>
      <dgm:t>
        <a:bodyPr/>
        <a:lstStyle/>
        <a:p>
          <a:pPr algn="just"/>
          <a:r>
            <a:rPr lang="ru-RU" sz="3200" b="1" dirty="0" smtClean="0">
              <a:solidFill>
                <a:schemeClr val="tx1"/>
              </a:solidFill>
            </a:rPr>
            <a:t>Цели реализации программы, конкретизированные к результатам </a:t>
          </a:r>
          <a:endParaRPr lang="ru-RU" sz="3200" b="1" dirty="0">
            <a:solidFill>
              <a:schemeClr val="tx1"/>
            </a:solidFill>
          </a:endParaRPr>
        </a:p>
      </dgm:t>
    </dgm:pt>
    <dgm:pt modelId="{6CB52EC0-C750-491A-BA33-0E4AA0DCBEB9}" type="parTrans" cxnId="{9137552E-D4AA-48BA-B096-B095E402CD8F}">
      <dgm:prSet/>
      <dgm:spPr/>
      <dgm:t>
        <a:bodyPr/>
        <a:lstStyle/>
        <a:p>
          <a:endParaRPr lang="ru-RU"/>
        </a:p>
      </dgm:t>
    </dgm:pt>
    <dgm:pt modelId="{FD48DE95-3007-4923-BC9B-E3BDBCCFD08F}" type="sibTrans" cxnId="{9137552E-D4AA-48BA-B096-B095E402CD8F}">
      <dgm:prSet/>
      <dgm:spPr/>
      <dgm:t>
        <a:bodyPr/>
        <a:lstStyle/>
        <a:p>
          <a:endParaRPr lang="ru-RU"/>
        </a:p>
      </dgm:t>
    </dgm:pt>
    <dgm:pt modelId="{F015173D-6865-43E8-9DB8-E726EE4742A4}">
      <dgm:prSet phldrT="[Текст]" phldr="1"/>
      <dgm:spPr/>
      <dgm:t>
        <a:bodyPr/>
        <a:lstStyle/>
        <a:p>
          <a:pPr algn="l"/>
          <a:endParaRPr lang="ru-RU" sz="2000"/>
        </a:p>
      </dgm:t>
    </dgm:pt>
    <dgm:pt modelId="{D0CB527B-93B3-4432-A072-4E92B0D591A7}" type="parTrans" cxnId="{407700AE-964F-49BA-A437-A6E17F7EA299}">
      <dgm:prSet/>
      <dgm:spPr/>
      <dgm:t>
        <a:bodyPr/>
        <a:lstStyle/>
        <a:p>
          <a:endParaRPr lang="ru-RU"/>
        </a:p>
      </dgm:t>
    </dgm:pt>
    <dgm:pt modelId="{0B229E75-FB77-4C78-9D62-BD2F6E2F42A0}" type="sibTrans" cxnId="{407700AE-964F-49BA-A437-A6E17F7EA299}">
      <dgm:prSet/>
      <dgm:spPr/>
      <dgm:t>
        <a:bodyPr/>
        <a:lstStyle/>
        <a:p>
          <a:endParaRPr lang="ru-RU"/>
        </a:p>
      </dgm:t>
    </dgm:pt>
    <dgm:pt modelId="{08BA4D77-03C1-40E0-ABB9-B236EB4413C0}">
      <dgm:prSet phldrT="[Текст]" phldr="1"/>
      <dgm:spPr/>
      <dgm:t>
        <a:bodyPr/>
        <a:lstStyle/>
        <a:p>
          <a:pPr algn="l"/>
          <a:endParaRPr lang="ru-RU" sz="2000"/>
        </a:p>
      </dgm:t>
    </dgm:pt>
    <dgm:pt modelId="{92B0ECBF-C4F9-40D4-99FE-C18DFE222432}" type="parTrans" cxnId="{1A567E65-3B0D-408F-8883-3765AE37A6B7}">
      <dgm:prSet/>
      <dgm:spPr/>
      <dgm:t>
        <a:bodyPr/>
        <a:lstStyle/>
        <a:p>
          <a:endParaRPr lang="ru-RU"/>
        </a:p>
      </dgm:t>
    </dgm:pt>
    <dgm:pt modelId="{11845E96-2281-4F8D-A6EB-748B5D4F7680}" type="sibTrans" cxnId="{1A567E65-3B0D-408F-8883-3765AE37A6B7}">
      <dgm:prSet/>
      <dgm:spPr/>
      <dgm:t>
        <a:bodyPr/>
        <a:lstStyle/>
        <a:p>
          <a:endParaRPr lang="ru-RU"/>
        </a:p>
      </dgm:t>
    </dgm:pt>
    <dgm:pt modelId="{0DF88364-1AB9-4895-84F1-2228046DBECF}">
      <dgm:prSet phldrT="[Текст]" custT="1"/>
      <dgm:spPr/>
      <dgm:t>
        <a:bodyPr/>
        <a:lstStyle/>
        <a:p>
          <a:pPr algn="just"/>
          <a:r>
            <a:rPr lang="ru-RU" sz="3200" dirty="0" smtClean="0">
              <a:solidFill>
                <a:schemeClr val="tx1"/>
              </a:solidFill>
            </a:rPr>
            <a:t>Принцип формирования и механизмы реализации программы</a:t>
          </a:r>
          <a:endParaRPr lang="ru-RU" sz="3200" dirty="0">
            <a:solidFill>
              <a:schemeClr val="tx1"/>
            </a:solidFill>
          </a:endParaRPr>
        </a:p>
      </dgm:t>
    </dgm:pt>
    <dgm:pt modelId="{88575842-FFFC-4A29-A752-E1A333383D01}" type="parTrans" cxnId="{83D8CA7D-AD28-4E02-85D9-CF5520EE8934}">
      <dgm:prSet/>
      <dgm:spPr/>
      <dgm:t>
        <a:bodyPr/>
        <a:lstStyle/>
        <a:p>
          <a:endParaRPr lang="ru-RU"/>
        </a:p>
      </dgm:t>
    </dgm:pt>
    <dgm:pt modelId="{66FF0F89-B26F-48E5-A06F-9B08495C7004}" type="sibTrans" cxnId="{83D8CA7D-AD28-4E02-85D9-CF5520EE8934}">
      <dgm:prSet/>
      <dgm:spPr/>
      <dgm:t>
        <a:bodyPr/>
        <a:lstStyle/>
        <a:p>
          <a:endParaRPr lang="ru-RU"/>
        </a:p>
      </dgm:t>
    </dgm:pt>
    <dgm:pt modelId="{BF1713D7-2C6C-4C0A-894A-B9376E4E7512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Общая характеристика программы</a:t>
          </a:r>
          <a:endParaRPr lang="ru-RU" sz="4000" dirty="0">
            <a:solidFill>
              <a:schemeClr val="tx1"/>
            </a:solidFill>
          </a:endParaRPr>
        </a:p>
      </dgm:t>
    </dgm:pt>
    <dgm:pt modelId="{F97C33AF-9E06-403E-83C3-D7395FC6F8B0}" type="parTrans" cxnId="{2CEEAB5A-A17A-467F-BB7F-C242842B5093}">
      <dgm:prSet/>
      <dgm:spPr/>
      <dgm:t>
        <a:bodyPr/>
        <a:lstStyle/>
        <a:p>
          <a:endParaRPr lang="ru-RU"/>
        </a:p>
      </dgm:t>
    </dgm:pt>
    <dgm:pt modelId="{3E1B7D8E-9A4A-496D-8F86-0D4A150C23CA}" type="sibTrans" cxnId="{2CEEAB5A-A17A-467F-BB7F-C242842B5093}">
      <dgm:prSet/>
      <dgm:spPr/>
      <dgm:t>
        <a:bodyPr/>
        <a:lstStyle/>
        <a:p>
          <a:endParaRPr lang="ru-RU"/>
        </a:p>
      </dgm:t>
    </dgm:pt>
    <dgm:pt modelId="{360A042F-70E4-4AD2-8ABB-EF956B501110}" type="pres">
      <dgm:prSet presAssocID="{421BBD23-5320-4019-A3BE-BEFA5E0797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DDFE3D-0AC1-4A58-8A72-5E642D66BCE2}" type="pres">
      <dgm:prSet presAssocID="{6121DB10-F673-49B4-A55B-0A27B0DFD27D}" presName="comp" presStyleCnt="0"/>
      <dgm:spPr/>
    </dgm:pt>
    <dgm:pt modelId="{8C8F1EE2-1300-4234-A33C-4389E4E4B542}" type="pres">
      <dgm:prSet presAssocID="{6121DB10-F673-49B4-A55B-0A27B0DFD27D}" presName="box" presStyleLbl="node1" presStyleIdx="0" presStyleCnt="3"/>
      <dgm:spPr/>
      <dgm:t>
        <a:bodyPr/>
        <a:lstStyle/>
        <a:p>
          <a:endParaRPr lang="ru-RU"/>
        </a:p>
      </dgm:t>
    </dgm:pt>
    <dgm:pt modelId="{B73C6214-9056-4524-82C0-0F008DE55A70}" type="pres">
      <dgm:prSet presAssocID="{6121DB10-F673-49B4-A55B-0A27B0DFD27D}" presName="img" presStyleLbl="fgImgPlace1" presStyleIdx="0" presStyleCnt="3" custScaleY="1150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D7396EA4-6421-4250-941C-D19E63ED5DC2}" type="pres">
      <dgm:prSet presAssocID="{6121DB10-F673-49B4-A55B-0A27B0DFD27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87AE7-0DE2-43F9-8B3D-3A8D7BE2B3E8}" type="pres">
      <dgm:prSet presAssocID="{FD48DE95-3007-4923-BC9B-E3BDBCCFD08F}" presName="spacer" presStyleCnt="0"/>
      <dgm:spPr/>
    </dgm:pt>
    <dgm:pt modelId="{5FE6B247-F460-4BBD-82C7-2CF79F29DF68}" type="pres">
      <dgm:prSet presAssocID="{0DF88364-1AB9-4895-84F1-2228046DBECF}" presName="comp" presStyleCnt="0"/>
      <dgm:spPr/>
    </dgm:pt>
    <dgm:pt modelId="{27F2038E-F47B-4AA6-AA75-90355802646B}" type="pres">
      <dgm:prSet presAssocID="{0DF88364-1AB9-4895-84F1-2228046DBECF}" presName="box" presStyleLbl="node1" presStyleIdx="1" presStyleCnt="3"/>
      <dgm:spPr/>
      <dgm:t>
        <a:bodyPr/>
        <a:lstStyle/>
        <a:p>
          <a:endParaRPr lang="ru-RU"/>
        </a:p>
      </dgm:t>
    </dgm:pt>
    <dgm:pt modelId="{4C632E39-31E2-4A55-B122-97C730026098}" type="pres">
      <dgm:prSet presAssocID="{0DF88364-1AB9-4895-84F1-2228046DBECF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A64A2BEC-6B4F-44D9-8779-70FFB3A82819}" type="pres">
      <dgm:prSet presAssocID="{0DF88364-1AB9-4895-84F1-2228046DBEC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2FEB2-B6CC-4CFD-A84C-93ADCD86A64D}" type="pres">
      <dgm:prSet presAssocID="{66FF0F89-B26F-48E5-A06F-9B08495C7004}" presName="spacer" presStyleCnt="0"/>
      <dgm:spPr/>
    </dgm:pt>
    <dgm:pt modelId="{287124F0-1759-451A-ABC3-6B0FDD282B6D}" type="pres">
      <dgm:prSet presAssocID="{BF1713D7-2C6C-4C0A-894A-B9376E4E7512}" presName="comp" presStyleCnt="0"/>
      <dgm:spPr/>
    </dgm:pt>
    <dgm:pt modelId="{751F8E11-750D-48DD-8EC1-CFB383E88420}" type="pres">
      <dgm:prSet presAssocID="{BF1713D7-2C6C-4C0A-894A-B9376E4E7512}" presName="box" presStyleLbl="node1" presStyleIdx="2" presStyleCnt="3"/>
      <dgm:spPr/>
      <dgm:t>
        <a:bodyPr/>
        <a:lstStyle/>
        <a:p>
          <a:endParaRPr lang="ru-RU"/>
        </a:p>
      </dgm:t>
    </dgm:pt>
    <dgm:pt modelId="{C8A93B9E-7982-4A8D-A73A-4F0F9EB5FE64}" type="pres">
      <dgm:prSet presAssocID="{BF1713D7-2C6C-4C0A-894A-B9376E4E7512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23FAEFB-D053-4525-B296-DED6595E4816}" type="pres">
      <dgm:prSet presAssocID="{BF1713D7-2C6C-4C0A-894A-B9376E4E751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4F90E-D7E4-4DF3-99EC-468AC1E82060}" type="presOf" srcId="{BF1713D7-2C6C-4C0A-894A-B9376E4E7512}" destId="{823FAEFB-D053-4525-B296-DED6595E4816}" srcOrd="1" destOrd="0" presId="urn:microsoft.com/office/officeart/2005/8/layout/vList4"/>
    <dgm:cxn modelId="{9137552E-D4AA-48BA-B096-B095E402CD8F}" srcId="{421BBD23-5320-4019-A3BE-BEFA5E079713}" destId="{6121DB10-F673-49B4-A55B-0A27B0DFD27D}" srcOrd="0" destOrd="0" parTransId="{6CB52EC0-C750-491A-BA33-0E4AA0DCBEB9}" sibTransId="{FD48DE95-3007-4923-BC9B-E3BDBCCFD08F}"/>
    <dgm:cxn modelId="{7078194D-0061-45FD-9484-F21A38FE30DE}" type="presOf" srcId="{08BA4D77-03C1-40E0-ABB9-B236EB4413C0}" destId="{D7396EA4-6421-4250-941C-D19E63ED5DC2}" srcOrd="1" destOrd="2" presId="urn:microsoft.com/office/officeart/2005/8/layout/vList4"/>
    <dgm:cxn modelId="{23266D9C-C2E9-411E-B36F-05318A36CEC1}" type="presOf" srcId="{0DF88364-1AB9-4895-84F1-2228046DBECF}" destId="{A64A2BEC-6B4F-44D9-8779-70FFB3A82819}" srcOrd="1" destOrd="0" presId="urn:microsoft.com/office/officeart/2005/8/layout/vList4"/>
    <dgm:cxn modelId="{2CEEAB5A-A17A-467F-BB7F-C242842B5093}" srcId="{421BBD23-5320-4019-A3BE-BEFA5E079713}" destId="{BF1713D7-2C6C-4C0A-894A-B9376E4E7512}" srcOrd="2" destOrd="0" parTransId="{F97C33AF-9E06-403E-83C3-D7395FC6F8B0}" sibTransId="{3E1B7D8E-9A4A-496D-8F86-0D4A150C23CA}"/>
    <dgm:cxn modelId="{7F36AA14-35EA-4DA9-A6A1-E1ED53179847}" type="presOf" srcId="{6121DB10-F673-49B4-A55B-0A27B0DFD27D}" destId="{D7396EA4-6421-4250-941C-D19E63ED5DC2}" srcOrd="1" destOrd="0" presId="urn:microsoft.com/office/officeart/2005/8/layout/vList4"/>
    <dgm:cxn modelId="{3F141560-CD49-430B-B4A2-E62C166A9AFE}" type="presOf" srcId="{6121DB10-F673-49B4-A55B-0A27B0DFD27D}" destId="{8C8F1EE2-1300-4234-A33C-4389E4E4B542}" srcOrd="0" destOrd="0" presId="urn:microsoft.com/office/officeart/2005/8/layout/vList4"/>
    <dgm:cxn modelId="{83D8CA7D-AD28-4E02-85D9-CF5520EE8934}" srcId="{421BBD23-5320-4019-A3BE-BEFA5E079713}" destId="{0DF88364-1AB9-4895-84F1-2228046DBECF}" srcOrd="1" destOrd="0" parTransId="{88575842-FFFC-4A29-A752-E1A333383D01}" sibTransId="{66FF0F89-B26F-48E5-A06F-9B08495C7004}"/>
    <dgm:cxn modelId="{1A567E65-3B0D-408F-8883-3765AE37A6B7}" srcId="{6121DB10-F673-49B4-A55B-0A27B0DFD27D}" destId="{08BA4D77-03C1-40E0-ABB9-B236EB4413C0}" srcOrd="1" destOrd="0" parTransId="{92B0ECBF-C4F9-40D4-99FE-C18DFE222432}" sibTransId="{11845E96-2281-4F8D-A6EB-748B5D4F7680}"/>
    <dgm:cxn modelId="{2D861C43-C52E-44FF-9F02-5FE04740CF23}" type="presOf" srcId="{0DF88364-1AB9-4895-84F1-2228046DBECF}" destId="{27F2038E-F47B-4AA6-AA75-90355802646B}" srcOrd="0" destOrd="0" presId="urn:microsoft.com/office/officeart/2005/8/layout/vList4"/>
    <dgm:cxn modelId="{4B8A9761-48E2-4EF0-B6E6-48AE06DD184A}" type="presOf" srcId="{08BA4D77-03C1-40E0-ABB9-B236EB4413C0}" destId="{8C8F1EE2-1300-4234-A33C-4389E4E4B542}" srcOrd="0" destOrd="2" presId="urn:microsoft.com/office/officeart/2005/8/layout/vList4"/>
    <dgm:cxn modelId="{B201CDDA-D360-4EE4-A674-99D624EB87AB}" type="presOf" srcId="{BF1713D7-2C6C-4C0A-894A-B9376E4E7512}" destId="{751F8E11-750D-48DD-8EC1-CFB383E88420}" srcOrd="0" destOrd="0" presId="urn:microsoft.com/office/officeart/2005/8/layout/vList4"/>
    <dgm:cxn modelId="{CF2EDB91-D467-489D-8019-AA8F93DA0F9A}" type="presOf" srcId="{F015173D-6865-43E8-9DB8-E726EE4742A4}" destId="{8C8F1EE2-1300-4234-A33C-4389E4E4B542}" srcOrd="0" destOrd="1" presId="urn:microsoft.com/office/officeart/2005/8/layout/vList4"/>
    <dgm:cxn modelId="{49E821CF-D078-44A6-B5BC-102874D5E5AA}" type="presOf" srcId="{F015173D-6865-43E8-9DB8-E726EE4742A4}" destId="{D7396EA4-6421-4250-941C-D19E63ED5DC2}" srcOrd="1" destOrd="1" presId="urn:microsoft.com/office/officeart/2005/8/layout/vList4"/>
    <dgm:cxn modelId="{D6EA76C6-9B06-4221-AEAA-249639679F35}" type="presOf" srcId="{421BBD23-5320-4019-A3BE-BEFA5E079713}" destId="{360A042F-70E4-4AD2-8ABB-EF956B501110}" srcOrd="0" destOrd="0" presId="urn:microsoft.com/office/officeart/2005/8/layout/vList4"/>
    <dgm:cxn modelId="{407700AE-964F-49BA-A437-A6E17F7EA299}" srcId="{6121DB10-F673-49B4-A55B-0A27B0DFD27D}" destId="{F015173D-6865-43E8-9DB8-E726EE4742A4}" srcOrd="0" destOrd="0" parTransId="{D0CB527B-93B3-4432-A072-4E92B0D591A7}" sibTransId="{0B229E75-FB77-4C78-9D62-BD2F6E2F42A0}"/>
    <dgm:cxn modelId="{113AE015-443F-43EC-9924-33D3BD9D7865}" type="presParOf" srcId="{360A042F-70E4-4AD2-8ABB-EF956B501110}" destId="{E5DDFE3D-0AC1-4A58-8A72-5E642D66BCE2}" srcOrd="0" destOrd="0" presId="urn:microsoft.com/office/officeart/2005/8/layout/vList4"/>
    <dgm:cxn modelId="{6908E431-7A84-4C3F-8E2F-050C312660FF}" type="presParOf" srcId="{E5DDFE3D-0AC1-4A58-8A72-5E642D66BCE2}" destId="{8C8F1EE2-1300-4234-A33C-4389E4E4B542}" srcOrd="0" destOrd="0" presId="urn:microsoft.com/office/officeart/2005/8/layout/vList4"/>
    <dgm:cxn modelId="{6C894E9A-E8EA-44E6-845D-CAB3A934A227}" type="presParOf" srcId="{E5DDFE3D-0AC1-4A58-8A72-5E642D66BCE2}" destId="{B73C6214-9056-4524-82C0-0F008DE55A70}" srcOrd="1" destOrd="0" presId="urn:microsoft.com/office/officeart/2005/8/layout/vList4"/>
    <dgm:cxn modelId="{292203D1-7C97-4673-B87E-8AE2EB763351}" type="presParOf" srcId="{E5DDFE3D-0AC1-4A58-8A72-5E642D66BCE2}" destId="{D7396EA4-6421-4250-941C-D19E63ED5DC2}" srcOrd="2" destOrd="0" presId="urn:microsoft.com/office/officeart/2005/8/layout/vList4"/>
    <dgm:cxn modelId="{C90C9397-EF55-4AB7-BA99-E71630A394FA}" type="presParOf" srcId="{360A042F-70E4-4AD2-8ABB-EF956B501110}" destId="{4B687AE7-0DE2-43F9-8B3D-3A8D7BE2B3E8}" srcOrd="1" destOrd="0" presId="urn:microsoft.com/office/officeart/2005/8/layout/vList4"/>
    <dgm:cxn modelId="{18DDF5D5-61ED-4FB1-ACC7-A3901C123E52}" type="presParOf" srcId="{360A042F-70E4-4AD2-8ABB-EF956B501110}" destId="{5FE6B247-F460-4BBD-82C7-2CF79F29DF68}" srcOrd="2" destOrd="0" presId="urn:microsoft.com/office/officeart/2005/8/layout/vList4"/>
    <dgm:cxn modelId="{4098F744-0CCD-4817-9F00-8D68D4C6C206}" type="presParOf" srcId="{5FE6B247-F460-4BBD-82C7-2CF79F29DF68}" destId="{27F2038E-F47B-4AA6-AA75-90355802646B}" srcOrd="0" destOrd="0" presId="urn:microsoft.com/office/officeart/2005/8/layout/vList4"/>
    <dgm:cxn modelId="{158B848B-0335-42B1-9D42-3D9505FB38DE}" type="presParOf" srcId="{5FE6B247-F460-4BBD-82C7-2CF79F29DF68}" destId="{4C632E39-31E2-4A55-B122-97C730026098}" srcOrd="1" destOrd="0" presId="urn:microsoft.com/office/officeart/2005/8/layout/vList4"/>
    <dgm:cxn modelId="{7FBCE076-3647-4D19-B08D-1D003DA4C24C}" type="presParOf" srcId="{5FE6B247-F460-4BBD-82C7-2CF79F29DF68}" destId="{A64A2BEC-6B4F-44D9-8779-70FFB3A82819}" srcOrd="2" destOrd="0" presId="urn:microsoft.com/office/officeart/2005/8/layout/vList4"/>
    <dgm:cxn modelId="{505CFACB-3FAC-44BB-941E-7143A720930A}" type="presParOf" srcId="{360A042F-70E4-4AD2-8ABB-EF956B501110}" destId="{7BF2FEB2-B6CC-4CFD-A84C-93ADCD86A64D}" srcOrd="3" destOrd="0" presId="urn:microsoft.com/office/officeart/2005/8/layout/vList4"/>
    <dgm:cxn modelId="{59BCB168-6E47-42A3-ADE0-8ADC8AD02119}" type="presParOf" srcId="{360A042F-70E4-4AD2-8ABB-EF956B501110}" destId="{287124F0-1759-451A-ABC3-6B0FDD282B6D}" srcOrd="4" destOrd="0" presId="urn:microsoft.com/office/officeart/2005/8/layout/vList4"/>
    <dgm:cxn modelId="{C53D31AD-083B-4481-92A5-248C78680771}" type="presParOf" srcId="{287124F0-1759-451A-ABC3-6B0FDD282B6D}" destId="{751F8E11-750D-48DD-8EC1-CFB383E88420}" srcOrd="0" destOrd="0" presId="urn:microsoft.com/office/officeart/2005/8/layout/vList4"/>
    <dgm:cxn modelId="{BAF41C16-5B64-4E27-92C4-C819FAC8C456}" type="presParOf" srcId="{287124F0-1759-451A-ABC3-6B0FDD282B6D}" destId="{C8A93B9E-7982-4A8D-A73A-4F0F9EB5FE64}" srcOrd="1" destOrd="0" presId="urn:microsoft.com/office/officeart/2005/8/layout/vList4"/>
    <dgm:cxn modelId="{F19C91A9-C9C1-483B-A193-11399D1A692A}" type="presParOf" srcId="{287124F0-1759-451A-ABC3-6B0FDD282B6D}" destId="{823FAEFB-D053-4525-B296-DED6595E481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5CD45-E495-49E8-9671-531E76F7B349}">
      <dsp:nvSpPr>
        <dsp:cNvPr id="0" name=""/>
        <dsp:cNvSpPr/>
      </dsp:nvSpPr>
      <dsp:spPr>
        <a:xfrm>
          <a:off x="575858" y="1238"/>
          <a:ext cx="3687249" cy="164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Приводят в соответствие ФЗ «Об образовании в Российской Федерации»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575858" y="1238"/>
        <a:ext cx="3687249" cy="1641367"/>
      </dsp:txXfrm>
    </dsp:sp>
    <dsp:sp modelId="{D1BB5459-40C3-4CAB-8F27-F50917622A0E}">
      <dsp:nvSpPr>
        <dsp:cNvPr id="0" name=""/>
        <dsp:cNvSpPr/>
      </dsp:nvSpPr>
      <dsp:spPr>
        <a:xfrm>
          <a:off x="4536669" y="1238"/>
          <a:ext cx="3312333" cy="164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Устанавливают вариативность сроков реализации программ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4536669" y="1238"/>
        <a:ext cx="3312333" cy="1641367"/>
      </dsp:txXfrm>
    </dsp:sp>
    <dsp:sp modelId="{D3AD9EE7-1108-4220-947D-9544D27812FF}">
      <dsp:nvSpPr>
        <dsp:cNvPr id="0" name=""/>
        <dsp:cNvSpPr/>
      </dsp:nvSpPr>
      <dsp:spPr>
        <a:xfrm>
          <a:off x="719875" y="1916166"/>
          <a:ext cx="3255186" cy="164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Детализируют условия реализации программ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719875" y="1916166"/>
        <a:ext cx="3255186" cy="1641367"/>
      </dsp:txXfrm>
    </dsp:sp>
    <dsp:sp modelId="{28C031C6-751C-4312-95CB-6B5DE4FA4342}">
      <dsp:nvSpPr>
        <dsp:cNvPr id="0" name=""/>
        <dsp:cNvSpPr/>
      </dsp:nvSpPr>
      <dsp:spPr>
        <a:xfrm>
          <a:off x="4248623" y="1916166"/>
          <a:ext cx="3456363" cy="164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Систематизированы конкретизированные результаты реализации программ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4248623" y="1916166"/>
        <a:ext cx="3456363" cy="1641367"/>
      </dsp:txXfrm>
    </dsp:sp>
    <dsp:sp modelId="{72AA2C62-1776-46B4-8BE3-59CDC2ABCEAF}">
      <dsp:nvSpPr>
        <dsp:cNvPr id="0" name=""/>
        <dsp:cNvSpPr/>
      </dsp:nvSpPr>
      <dsp:spPr>
        <a:xfrm>
          <a:off x="2304054" y="3831094"/>
          <a:ext cx="3816753" cy="164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Оптимизированы требования к ООП и рабочим программам 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2304054" y="3831094"/>
        <a:ext cx="3816753" cy="1641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EBBE7-B463-48E7-B572-25B149887974}">
      <dsp:nvSpPr>
        <dsp:cNvPr id="0" name=""/>
        <dsp:cNvSpPr/>
      </dsp:nvSpPr>
      <dsp:spPr>
        <a:xfrm>
          <a:off x="2441643" y="349262"/>
          <a:ext cx="3939486" cy="4005375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4">
                <a:tint val="35000"/>
                <a:satMod val="260000"/>
              </a:schemeClr>
            </a:gs>
            <a:gs pos="30000">
              <a:schemeClr val="accent4">
                <a:tint val="38000"/>
                <a:satMod val="260000"/>
              </a:schemeClr>
            </a:gs>
            <a:gs pos="75000">
              <a:schemeClr val="accent4">
                <a:tint val="55000"/>
                <a:satMod val="255000"/>
              </a:schemeClr>
            </a:gs>
            <a:gs pos="100000">
              <a:schemeClr val="accent4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Содержательный раздел</a:t>
          </a:r>
          <a:endParaRPr lang="ru-RU" sz="1800" b="1" kern="1200" dirty="0"/>
        </a:p>
      </dsp:txBody>
      <dsp:txXfrm>
        <a:off x="4517847" y="1198020"/>
        <a:ext cx="1406959" cy="1192076"/>
      </dsp:txXfrm>
    </dsp:sp>
    <dsp:sp modelId="{BD9605C2-B82D-4B0F-8A9A-C584BA8EAFBA}">
      <dsp:nvSpPr>
        <dsp:cNvPr id="0" name=""/>
        <dsp:cNvSpPr/>
      </dsp:nvSpPr>
      <dsp:spPr>
        <a:xfrm>
          <a:off x="2326207" y="492311"/>
          <a:ext cx="4005375" cy="4005375"/>
        </a:xfrm>
        <a:prstGeom prst="pie">
          <a:avLst>
            <a:gd name="adj1" fmla="val 1800000"/>
            <a:gd name="adj2" fmla="val 9000000"/>
          </a:avLst>
        </a:prstGeom>
        <a:solidFill>
          <a:schemeClr val="accent4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Организационный раздел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279868" y="3091037"/>
        <a:ext cx="2145736" cy="1049026"/>
      </dsp:txXfrm>
    </dsp:sp>
    <dsp:sp modelId="{D05B680F-91CA-4FB2-A316-7915B1A782EE}">
      <dsp:nvSpPr>
        <dsp:cNvPr id="0" name=""/>
        <dsp:cNvSpPr/>
      </dsp:nvSpPr>
      <dsp:spPr>
        <a:xfrm>
          <a:off x="2122173" y="255356"/>
          <a:ext cx="4117165" cy="4162666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Целевой раздел</a:t>
          </a:r>
          <a:endParaRPr lang="ru-RU" sz="2600" kern="1200" dirty="0"/>
        </a:p>
      </dsp:txBody>
      <dsp:txXfrm>
        <a:off x="2599078" y="1137445"/>
        <a:ext cx="1470416" cy="1238888"/>
      </dsp:txXfrm>
    </dsp:sp>
    <dsp:sp modelId="{73856494-A58B-49D1-A040-2C4CA40008E7}">
      <dsp:nvSpPr>
        <dsp:cNvPr id="0" name=""/>
        <dsp:cNvSpPr/>
      </dsp:nvSpPr>
      <dsp:spPr>
        <a:xfrm>
          <a:off x="2161369" y="101310"/>
          <a:ext cx="4501278" cy="450127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AEBBA-44D8-45E7-A011-5E918CA193C8}">
      <dsp:nvSpPr>
        <dsp:cNvPr id="0" name=""/>
        <dsp:cNvSpPr/>
      </dsp:nvSpPr>
      <dsp:spPr>
        <a:xfrm>
          <a:off x="2078256" y="244106"/>
          <a:ext cx="4501278" cy="450127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72735-B08D-4E49-88EB-2832B1B3F58A}">
      <dsp:nvSpPr>
        <dsp:cNvPr id="0" name=""/>
        <dsp:cNvSpPr/>
      </dsp:nvSpPr>
      <dsp:spPr>
        <a:xfrm>
          <a:off x="1929269" y="85315"/>
          <a:ext cx="4501278" cy="450127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EBBE7-B463-48E7-B572-25B149887974}">
      <dsp:nvSpPr>
        <dsp:cNvPr id="0" name=""/>
        <dsp:cNvSpPr/>
      </dsp:nvSpPr>
      <dsp:spPr>
        <a:xfrm>
          <a:off x="1944889" y="360711"/>
          <a:ext cx="4759665" cy="4839271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4">
                <a:tint val="35000"/>
                <a:satMod val="260000"/>
              </a:schemeClr>
            </a:gs>
            <a:gs pos="30000">
              <a:schemeClr val="accent4">
                <a:tint val="38000"/>
                <a:satMod val="260000"/>
              </a:schemeClr>
            </a:gs>
            <a:gs pos="75000">
              <a:schemeClr val="accent4">
                <a:tint val="55000"/>
                <a:satMod val="255000"/>
              </a:schemeClr>
            </a:gs>
            <a:gs pos="100000">
              <a:schemeClr val="accent4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Планируемые результаты освоения ООП</a:t>
          </a:r>
          <a:endParaRPr lang="ru-RU" sz="2000" b="1" kern="1200" dirty="0"/>
        </a:p>
      </dsp:txBody>
      <dsp:txXfrm>
        <a:off x="4453347" y="1386176"/>
        <a:ext cx="1699880" cy="1440259"/>
      </dsp:txXfrm>
    </dsp:sp>
    <dsp:sp modelId="{BD9605C2-B82D-4B0F-8A9A-C584BA8EAFBA}">
      <dsp:nvSpPr>
        <dsp:cNvPr id="0" name=""/>
        <dsp:cNvSpPr/>
      </dsp:nvSpPr>
      <dsp:spPr>
        <a:xfrm>
          <a:off x="1810744" y="594808"/>
          <a:ext cx="4839271" cy="4839271"/>
        </a:xfrm>
        <a:prstGeom prst="pie">
          <a:avLst>
            <a:gd name="adj1" fmla="val 1800000"/>
            <a:gd name="adj2" fmla="val 9000000"/>
          </a:avLst>
        </a:prstGeom>
        <a:solidFill>
          <a:schemeClr val="accent4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Система оценки достижения планируемых результатов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962951" y="3734573"/>
        <a:ext cx="2592467" cy="1267428"/>
      </dsp:txXfrm>
    </dsp:sp>
    <dsp:sp modelId="{D05B680F-91CA-4FB2-A316-7915B1A782EE}">
      <dsp:nvSpPr>
        <dsp:cNvPr id="0" name=""/>
        <dsp:cNvSpPr/>
      </dsp:nvSpPr>
      <dsp:spPr>
        <a:xfrm>
          <a:off x="1564230" y="308520"/>
          <a:ext cx="4974335" cy="5029310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Пояснительная записка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0424" y="1374255"/>
        <a:ext cx="1776548" cy="1496818"/>
      </dsp:txXfrm>
    </dsp:sp>
    <dsp:sp modelId="{73856494-A58B-49D1-A040-2C4CA40008E7}">
      <dsp:nvSpPr>
        <dsp:cNvPr id="0" name=""/>
        <dsp:cNvSpPr/>
      </dsp:nvSpPr>
      <dsp:spPr>
        <a:xfrm>
          <a:off x="1606203" y="61137"/>
          <a:ext cx="5438419" cy="543841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AEBBA-44D8-45E7-A011-5E918CA193C8}">
      <dsp:nvSpPr>
        <dsp:cNvPr id="0" name=""/>
        <dsp:cNvSpPr/>
      </dsp:nvSpPr>
      <dsp:spPr>
        <a:xfrm>
          <a:off x="1511170" y="294928"/>
          <a:ext cx="5438419" cy="543841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72735-B08D-4E49-88EB-2832B1B3F58A}">
      <dsp:nvSpPr>
        <dsp:cNvPr id="0" name=""/>
        <dsp:cNvSpPr/>
      </dsp:nvSpPr>
      <dsp:spPr>
        <a:xfrm>
          <a:off x="1224842" y="103230"/>
          <a:ext cx="5651279" cy="543841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F1EE2-1300-4234-A33C-4389E4E4B542}">
      <dsp:nvSpPr>
        <dsp:cNvPr id="0" name=""/>
        <dsp:cNvSpPr/>
      </dsp:nvSpPr>
      <dsp:spPr>
        <a:xfrm>
          <a:off x="0" y="0"/>
          <a:ext cx="8496300" cy="1823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Цели реализации программы, конкретизированные к результатам </a:t>
          </a:r>
          <a:endParaRPr lang="ru-RU" sz="32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/>
        </a:p>
      </dsp:txBody>
      <dsp:txXfrm>
        <a:off x="1881574" y="0"/>
        <a:ext cx="6614725" cy="1823144"/>
      </dsp:txXfrm>
    </dsp:sp>
    <dsp:sp modelId="{B73C6214-9056-4524-82C0-0F008DE55A70}">
      <dsp:nvSpPr>
        <dsp:cNvPr id="0" name=""/>
        <dsp:cNvSpPr/>
      </dsp:nvSpPr>
      <dsp:spPr>
        <a:xfrm>
          <a:off x="182314" y="72677"/>
          <a:ext cx="1699260" cy="16777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2038E-F47B-4AA6-AA75-90355802646B}">
      <dsp:nvSpPr>
        <dsp:cNvPr id="0" name=""/>
        <dsp:cNvSpPr/>
      </dsp:nvSpPr>
      <dsp:spPr>
        <a:xfrm>
          <a:off x="0" y="2005459"/>
          <a:ext cx="8496300" cy="1823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Принцип формирования и механизмы реализации программы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881574" y="2005459"/>
        <a:ext cx="6614725" cy="1823144"/>
      </dsp:txXfrm>
    </dsp:sp>
    <dsp:sp modelId="{4C632E39-31E2-4A55-B122-97C730026098}">
      <dsp:nvSpPr>
        <dsp:cNvPr id="0" name=""/>
        <dsp:cNvSpPr/>
      </dsp:nvSpPr>
      <dsp:spPr>
        <a:xfrm>
          <a:off x="182314" y="2187773"/>
          <a:ext cx="1699260" cy="14585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F8E11-750D-48DD-8EC1-CFB383E88420}">
      <dsp:nvSpPr>
        <dsp:cNvPr id="0" name=""/>
        <dsp:cNvSpPr/>
      </dsp:nvSpPr>
      <dsp:spPr>
        <a:xfrm>
          <a:off x="0" y="4010918"/>
          <a:ext cx="8496300" cy="1823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Общая характеристика программы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1881574" y="4010918"/>
        <a:ext cx="6614725" cy="1823144"/>
      </dsp:txXfrm>
    </dsp:sp>
    <dsp:sp modelId="{C8A93B9E-7982-4A8D-A73A-4F0F9EB5FE64}">
      <dsp:nvSpPr>
        <dsp:cNvPr id="0" name=""/>
        <dsp:cNvSpPr/>
      </dsp:nvSpPr>
      <dsp:spPr>
        <a:xfrm>
          <a:off x="182314" y="4193232"/>
          <a:ext cx="1699260" cy="14585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CB0E5-33DE-47FC-9AB8-59FA67D960B1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48FD9-59D1-4EFE-9C9C-DE56C1943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3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48FD9-59D1-4EFE-9C9C-DE56C19437E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6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3CE66D-1CCB-4AA9-8683-847374EB306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414E25-5843-47EB-8F0C-B26543A6A8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EF83998-9F35-4B0E-AC13-93145FF00BB2}" type="datetimeFigureOut">
              <a:rPr lang="ru-RU" smtClean="0">
                <a:solidFill>
                  <a:srgbClr val="575F6D"/>
                </a:solidFill>
              </a:rPr>
              <a:pPr/>
              <a:t>29.12.2021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3AC363-490D-43D3-9C61-45EBB40AD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7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F83998-9F35-4B0E-AC13-93145FF00BB2}" type="datetimeFigureOut">
              <a:rPr lang="ru-RU" smtClean="0">
                <a:solidFill>
                  <a:srgbClr val="575F6D"/>
                </a:solidFill>
              </a:rPr>
              <a:pPr/>
              <a:t>29.12.2021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3AC363-490D-43D3-9C61-45EBB40AD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51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EF83998-9F35-4B0E-AC13-93145FF00BB2}" type="datetimeFigureOut">
              <a:rPr lang="ru-RU" smtClean="0">
                <a:solidFill>
                  <a:srgbClr val="FFF39D"/>
                </a:solidFill>
              </a:rPr>
              <a:pPr/>
              <a:t>29.12.2021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3AC363-490D-43D3-9C61-45EBB40AD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87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3998-9F35-4B0E-AC13-93145FF00BB2}" type="datetimeFigureOut">
              <a:rPr lang="ru-RU" smtClean="0">
                <a:solidFill>
                  <a:srgbClr val="575F6D"/>
                </a:solidFill>
              </a:rPr>
              <a:pPr/>
              <a:t>29.12.2021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C363-490D-43D3-9C61-45EBB40AD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1413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3998-9F35-4B0E-AC13-93145FF00BB2}" type="datetimeFigureOut">
              <a:rPr lang="ru-RU" smtClean="0">
                <a:solidFill>
                  <a:srgbClr val="575F6D"/>
                </a:solidFill>
              </a:rPr>
              <a:pPr/>
              <a:t>29.12.2021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C363-490D-43D3-9C61-45EBB40AD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125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F83998-9F35-4B0E-AC13-93145FF00BB2}" type="datetimeFigureOut">
              <a:rPr lang="ru-RU" smtClean="0">
                <a:solidFill>
                  <a:srgbClr val="575F6D"/>
                </a:solidFill>
              </a:rPr>
              <a:pPr/>
              <a:t>29.12.2021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3AC363-490D-43D3-9C61-45EBB40AD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16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3998-9F35-4B0E-AC13-93145FF00BB2}" type="datetimeFigureOut">
              <a:rPr lang="ru-RU" smtClean="0">
                <a:solidFill>
                  <a:srgbClr val="575F6D"/>
                </a:solidFill>
              </a:rPr>
              <a:pPr/>
              <a:t>29.12.2021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C363-490D-43D3-9C61-45EBB40AD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F83998-9F35-4B0E-AC13-93145FF00BB2}" type="datetimeFigureOut">
              <a:rPr lang="ru-RU" smtClean="0">
                <a:solidFill>
                  <a:srgbClr val="575F6D"/>
                </a:solidFill>
              </a:rPr>
              <a:pPr/>
              <a:t>29.12.2021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3AC363-490D-43D3-9C61-45EBB40AD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05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F83998-9F35-4B0E-AC13-93145FF00BB2}" type="datetimeFigureOut">
              <a:rPr lang="ru-RU" smtClean="0">
                <a:solidFill>
                  <a:srgbClr val="575F6D"/>
                </a:solidFill>
              </a:rPr>
              <a:pPr/>
              <a:t>29.12.2021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3AC363-490D-43D3-9C61-45EBB40AD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4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3998-9F35-4B0E-AC13-93145FF00BB2}" type="datetimeFigureOut">
              <a:rPr lang="ru-RU" smtClean="0">
                <a:solidFill>
                  <a:srgbClr val="575F6D"/>
                </a:solidFill>
              </a:rPr>
              <a:pPr/>
              <a:t>29.12.2021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C363-490D-43D3-9C61-45EBB40AD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34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3998-9F35-4B0E-AC13-93145FF00BB2}" type="datetimeFigureOut">
              <a:rPr lang="ru-RU" smtClean="0">
                <a:solidFill>
                  <a:srgbClr val="575F6D"/>
                </a:solidFill>
              </a:rPr>
              <a:pPr/>
              <a:t>29.12.2021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C363-490D-43D3-9C61-45EBB40AD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6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3CE66D-1CCB-4AA9-8683-847374EB306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414E25-5843-47EB-8F0C-B26543A6A8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66D-1CCB-4AA9-8683-847374EB306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E25-5843-47EB-8F0C-B26543A6A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3CE66D-1CCB-4AA9-8683-847374EB306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14E25-5843-47EB-8F0C-B26543A6A8B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3CE66D-1CCB-4AA9-8683-847374EB3068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414E25-5843-47EB-8F0C-B26543A6A8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F83998-9F35-4B0E-AC13-93145FF00BB2}" type="datetimeFigureOut">
              <a:rPr lang="ru-RU" smtClean="0">
                <a:solidFill>
                  <a:srgbClr val="575F6D"/>
                </a:solidFill>
              </a:rPr>
              <a:pPr/>
              <a:t>29.12.2021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3AC363-490D-43D3-9C61-45EBB40AD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1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rebencova.G@kimc.m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.kontur.ru/document?moduleId=1&amp;documentId=367326#l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Primernie_rabochie_progra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5688632" cy="3456384"/>
          </a:xfrm>
        </p:spPr>
        <p:txBody>
          <a:bodyPr>
            <a:noAutofit/>
          </a:bodyPr>
          <a:lstStyle/>
          <a:p>
            <a:pPr algn="ctr"/>
            <a:r>
              <a:rPr lang="ru-RU" sz="3600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Sans Unicode"/>
              </a:rPr>
              <a:t>Разработка основных образовательных программ в соответствии с </a:t>
            </a:r>
            <a:r>
              <a:rPr lang="ru-RU" sz="3600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Sans Unicode"/>
              </a:rPr>
              <a:t>ФГОС </a:t>
            </a:r>
            <a:r>
              <a:rPr lang="ru-RU" sz="3600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Sans Unicode"/>
              </a:rPr>
              <a:t> 2021Г</a:t>
            </a:r>
            <a:r>
              <a:rPr lang="ru-RU" sz="3600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Sans Unicode"/>
              </a:rPr>
              <a:t>.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013176"/>
            <a:ext cx="6624736" cy="1371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Гребенцова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Галина Васильевна, </a:t>
            </a:r>
          </a:p>
          <a:p>
            <a:pPr algn="r"/>
            <a:r>
              <a:rPr lang="ru-RU" dirty="0" smtClean="0"/>
              <a:t>заместитель директора КИМЦ</a:t>
            </a:r>
          </a:p>
          <a:p>
            <a:pPr algn="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Grebencova.G@kimc.ms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24</a:t>
            </a:r>
            <a:r>
              <a:rPr lang="en-US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декабря </a:t>
            </a:r>
            <a:r>
              <a:rPr lang="en-US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2021</a:t>
            </a:r>
            <a:endParaRPr lang="ru-RU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762884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7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224136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800" b="1" dirty="0" smtClean="0">
                <a:solidFill>
                  <a:srgbClr val="FF0000"/>
                </a:solidFill>
                <a:latin typeface="PT Serif"/>
              </a:rPr>
              <a:t>Статья </a:t>
            </a:r>
            <a:r>
              <a:rPr lang="ru-RU" sz="2800" b="1" dirty="0">
                <a:solidFill>
                  <a:srgbClr val="FF0000"/>
                </a:solidFill>
                <a:latin typeface="PT Serif"/>
              </a:rPr>
              <a:t>28. </a:t>
            </a:r>
            <a:r>
              <a:rPr lang="ru-RU" sz="2800" b="1" dirty="0">
                <a:solidFill>
                  <a:schemeClr val="tx1"/>
                </a:solidFill>
                <a:latin typeface="PT Serif"/>
              </a:rPr>
              <a:t>Компетенция, права, обязанности и ответственность образовательной организации</a:t>
            </a:r>
            <a:endParaRPr lang="ru-RU" sz="2800" i="0" dirty="0">
              <a:solidFill>
                <a:schemeClr val="tx1"/>
              </a:solidFill>
              <a:effectLst/>
              <a:latin typeface="PT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568952" cy="4968552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К компетенции образовательной организации в установленной сфере деятельности относятся</a:t>
            </a:r>
            <a:r>
              <a:rPr lang="ru-RU" sz="3200" dirty="0" smtClean="0"/>
              <a:t>:</a:t>
            </a:r>
          </a:p>
          <a:p>
            <a:pPr marL="0" indent="0" algn="just">
              <a:buNone/>
            </a:pPr>
            <a:r>
              <a:rPr lang="ru-RU" sz="3200" b="1" dirty="0"/>
              <a:t>организация научно-методической работы</a:t>
            </a:r>
            <a:r>
              <a:rPr lang="ru-RU" sz="3200" dirty="0"/>
              <a:t>, в том числе организация и проведение научных и методических конференций, семинаров</a:t>
            </a:r>
            <a:r>
              <a:rPr lang="ru-RU" sz="3200" dirty="0" smtClean="0"/>
              <a:t>;</a:t>
            </a:r>
          </a:p>
          <a:p>
            <a:pPr marL="0" indent="0" algn="just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74238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Ключевые изменения</a:t>
            </a:r>
            <a:br>
              <a:rPr lang="ru-RU" sz="2800" b="1" dirty="0">
                <a:latin typeface="Arial Black" panose="020B0A04020102020204" pitchFamily="34" charset="0"/>
              </a:rPr>
            </a:br>
            <a:r>
              <a:rPr lang="ru-RU" sz="2800" b="1" dirty="0">
                <a:latin typeface="Arial Black" panose="020B0A04020102020204" pitchFamily="34" charset="0"/>
              </a:rPr>
              <a:t>в обновленных ФГОС НОО и ООО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69185800"/>
              </p:ext>
            </p:extLst>
          </p:nvPr>
        </p:nvGraphicFramePr>
        <p:xfrm>
          <a:off x="179388" y="1268413"/>
          <a:ext cx="8424862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82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2241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/>
            </a:r>
            <a:br>
              <a:rPr lang="ru-RU" sz="4000" b="1" dirty="0" smtClean="0">
                <a:latin typeface="Arial Black" panose="020B0A04020102020204" pitchFamily="34" charset="0"/>
              </a:rPr>
            </a:br>
            <a:r>
              <a:rPr lang="ru-RU" sz="4000" b="1" dirty="0">
                <a:latin typeface="Arial Black" panose="020B0A04020102020204" pitchFamily="34" charset="0"/>
              </a:rPr>
              <a:t/>
            </a:r>
            <a:br>
              <a:rPr lang="ru-RU" sz="4000" b="1" dirty="0">
                <a:latin typeface="Arial Black" panose="020B0A04020102020204" pitchFamily="34" charset="0"/>
              </a:rPr>
            </a:br>
            <a:r>
              <a:rPr lang="ru-RU" sz="4000" b="1" dirty="0" smtClean="0">
                <a:latin typeface="Arial Black" panose="020B0A04020102020204" pitchFamily="34" charset="0"/>
              </a:rPr>
              <a:t/>
            </a:r>
            <a:br>
              <a:rPr lang="ru-RU" sz="4000" b="1" dirty="0" smtClean="0">
                <a:latin typeface="Arial Black" panose="020B0A04020102020204" pitchFamily="34" charset="0"/>
              </a:rPr>
            </a:br>
            <a:r>
              <a:rPr lang="ru-RU" sz="4000" b="1" dirty="0">
                <a:latin typeface="Arial Black" panose="020B0A04020102020204" pitchFamily="34" charset="0"/>
              </a:rPr>
              <a:t/>
            </a:r>
            <a:br>
              <a:rPr lang="ru-RU" sz="4000" b="1" dirty="0">
                <a:latin typeface="Arial Black" panose="020B0A04020102020204" pitchFamily="34" charset="0"/>
              </a:rPr>
            </a:br>
            <a:r>
              <a:rPr lang="ru-RU" sz="4000" b="1" dirty="0" smtClean="0">
                <a:latin typeface="Arial Black" panose="020B0A04020102020204" pitchFamily="34" charset="0"/>
              </a:rPr>
              <a:t>Как осуществить переход на новые ФГОС?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568952" cy="547260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План действий (дорожная карта)</a:t>
            </a:r>
          </a:p>
          <a:p>
            <a:pPr marL="0" indent="0">
              <a:buNone/>
            </a:pPr>
            <a:r>
              <a:rPr lang="ru-RU" b="1" dirty="0" smtClean="0"/>
              <a:t>Шаг 1 – Определите период плана действий</a:t>
            </a:r>
          </a:p>
          <a:p>
            <a:pPr marL="0" indent="0">
              <a:buNone/>
            </a:pP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855685"/>
              </p:ext>
            </p:extLst>
          </p:nvPr>
        </p:nvGraphicFramePr>
        <p:xfrm>
          <a:off x="323528" y="2348880"/>
          <a:ext cx="7128794" cy="353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/>
                <a:gridCol w="504056"/>
                <a:gridCol w="504056"/>
                <a:gridCol w="504056"/>
                <a:gridCol w="572762"/>
                <a:gridCol w="600228"/>
                <a:gridCol w="666243"/>
                <a:gridCol w="599619"/>
                <a:gridCol w="666243"/>
                <a:gridCol w="9993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ru-RU" dirty="0" smtClean="0"/>
                        <a:t>Классы, переходящие на новые ФГОС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4056">
                <a:tc>
                  <a:txBody>
                    <a:bodyPr/>
                    <a:lstStyle/>
                    <a:p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890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2023/2024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2024/2025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2025/2026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2026/2027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26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Задачи управленческой команды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568952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готовность педагогов к реализации новых ФГОС общего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Работа с родителями (законными представителями) о реализации новых ФГОС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образования;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ООП НОО и ООП ООО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новыми ФГОС и учётом ПООП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и ПООП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ООО;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Широкое общественное обсуждение вновь разработанных ООП НОО и ООП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1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плана действий по переходу на новые ФГОС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52928" cy="561662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Arial"/>
              </a:rPr>
              <a:t>Организационное 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обеспечение.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Arial"/>
              </a:rPr>
              <a:t>Нормативное 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обеспечение.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Arial"/>
              </a:rPr>
              <a:t>Методическое 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обеспечение.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Arial"/>
              </a:rPr>
              <a:t>Кадровое 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обеспечение.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Arial"/>
              </a:rPr>
              <a:t>Информационное 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обеспечение.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Arial"/>
              </a:rPr>
              <a:t>Материально-техническое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Arial"/>
              </a:rPr>
              <a:t>обеспечение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Arial"/>
              </a:rPr>
              <a:t>Финансово-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0000"/>
                </a:solidFill>
                <a:latin typeface="Arial"/>
              </a:rPr>
              <a:t>экономическое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0000"/>
                </a:solidFill>
                <a:latin typeface="Arial"/>
              </a:rPr>
              <a:t>обеспечение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303836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65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12968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форма плана (дорожной карты)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9207392"/>
              </p:ext>
            </p:extLst>
          </p:nvPr>
        </p:nvGraphicFramePr>
        <p:xfrm>
          <a:off x="251521" y="1556792"/>
          <a:ext cx="8352927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321"/>
                <a:gridCol w="2525022"/>
                <a:gridCol w="1584176"/>
                <a:gridCol w="1800200"/>
                <a:gridCol w="1872208"/>
              </a:tblGrid>
              <a:tr h="144362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№ п/п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исполнения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Ответственные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Планируемый результат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2976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2976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2976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2976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628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5292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Что такое ООП?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712968" cy="590465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Образовательная программа </a:t>
            </a:r>
            <a:r>
              <a:rPr lang="ru-RU" sz="2000" dirty="0"/>
              <a:t>— согласно Федеральному </a:t>
            </a:r>
            <a:r>
              <a:rPr lang="ru-RU" sz="2000" dirty="0" smtClean="0"/>
              <a:t>закону № </a:t>
            </a:r>
            <a:r>
              <a:rPr lang="ru-RU" sz="2000" dirty="0"/>
              <a:t>273 от 29 декабря 2012 года «Об образовании в </a:t>
            </a:r>
            <a:r>
              <a:rPr lang="ru-RU" sz="2000" dirty="0" smtClean="0"/>
              <a:t>Российской Федерации» (ст.2 п.9) - </a:t>
            </a:r>
            <a:r>
              <a:rPr lang="ru-RU" sz="2000" dirty="0"/>
              <a:t>комплекс основных характеристик образования (</a:t>
            </a:r>
            <a:r>
              <a:rPr lang="ru-RU" sz="2000" dirty="0">
                <a:solidFill>
                  <a:srgbClr val="FF0000"/>
                </a:solidFill>
              </a:rPr>
              <a:t>объем, содержание, планируемые результаты</a:t>
            </a:r>
            <a:r>
              <a:rPr lang="ru-RU" sz="2000" dirty="0"/>
              <a:t>) и организационно-педагогических условий, который представлен в виде </a:t>
            </a:r>
            <a:r>
              <a:rPr lang="ru-RU" sz="2000" b="1" dirty="0">
                <a:solidFill>
                  <a:srgbClr val="00B0F0"/>
                </a:solidFill>
              </a:rPr>
              <a:t>учебного плана</a:t>
            </a:r>
            <a:r>
              <a:rPr lang="ru-RU" sz="2000" b="1" dirty="0">
                <a:solidFill>
                  <a:srgbClr val="FF0000"/>
                </a:solidFill>
              </a:rPr>
              <a:t>,</a:t>
            </a:r>
            <a:r>
              <a:rPr lang="ru-RU" sz="2000" dirty="0">
                <a:solidFill>
                  <a:srgbClr val="FF0000"/>
                </a:solidFill>
              </a:rPr>
              <a:t> календарного учебного графика, </a:t>
            </a:r>
            <a:r>
              <a:rPr lang="ru-RU" sz="2000" b="1" dirty="0">
                <a:solidFill>
                  <a:srgbClr val="00B0F0"/>
                </a:solidFill>
              </a:rPr>
              <a:t>рабочих программ учебных предметов, курсов, дисциплин (модулей), </a:t>
            </a:r>
            <a:r>
              <a:rPr lang="ru-RU" sz="2000" dirty="0">
                <a:solidFill>
                  <a:srgbClr val="FF0000"/>
                </a:solidFill>
              </a:rPr>
              <a:t>иных компонентов, </a:t>
            </a:r>
            <a:r>
              <a:rPr lang="ru-RU" sz="2000" b="1" dirty="0">
                <a:solidFill>
                  <a:srgbClr val="00B0F0"/>
                </a:solidFill>
              </a:rPr>
              <a:t>оценочных и методических </a:t>
            </a:r>
            <a:r>
              <a:rPr lang="ru-RU" sz="2000" dirty="0">
                <a:solidFill>
                  <a:srgbClr val="FF0000"/>
                </a:solidFill>
              </a:rPr>
              <a:t>материалов, </a:t>
            </a:r>
            <a:r>
              <a:rPr lang="ru-RU" sz="2000" dirty="0"/>
              <a:t>а также в предусмотренных настоящим Федеральным законом случаях в виде рабочей программы воспитания, календарного плана воспитательной работы, форм аттестации</a:t>
            </a:r>
            <a:r>
              <a:rPr lang="ru-RU" sz="2000" dirty="0" smtClean="0"/>
              <a:t>;</a:t>
            </a:r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r>
              <a:rPr lang="ru-RU" sz="2000" dirty="0"/>
              <a:t>Основная образовательная программа (ООП) образовательного</a:t>
            </a:r>
          </a:p>
          <a:p>
            <a:pPr marL="0" indent="0" algn="just">
              <a:buNone/>
            </a:pPr>
            <a:r>
              <a:rPr lang="ru-RU" sz="2000" dirty="0"/>
              <a:t>учреждения определяет цели, задачи, планируемые результаты,</a:t>
            </a:r>
          </a:p>
          <a:p>
            <a:pPr marL="0" indent="0" algn="just">
              <a:buNone/>
            </a:pPr>
            <a:r>
              <a:rPr lang="ru-RU" sz="2000" dirty="0"/>
              <a:t>содержание и организацию образовательного процесса на ступени</a:t>
            </a:r>
          </a:p>
          <a:p>
            <a:pPr marL="0" indent="0" algn="just">
              <a:buNone/>
            </a:pPr>
            <a:r>
              <a:rPr lang="ru-RU" sz="2000" dirty="0"/>
              <a:t>общего образования и реализуется образовательным </a:t>
            </a:r>
            <a:r>
              <a:rPr lang="ru-RU" sz="2000" dirty="0" smtClean="0"/>
              <a:t>учреждением через </a:t>
            </a:r>
            <a:r>
              <a:rPr lang="ru-RU" sz="2000" dirty="0"/>
              <a:t>урочную и внеурочную деятельность с </a:t>
            </a:r>
            <a:r>
              <a:rPr lang="ru-RU" sz="2000" dirty="0" smtClean="0"/>
              <a:t>соблюдением требований </a:t>
            </a:r>
            <a:r>
              <a:rPr lang="ru-RU" sz="2000" dirty="0"/>
              <a:t>государственных санитарно-эпидемиологических </a:t>
            </a:r>
            <a:r>
              <a:rPr lang="ru-RU" sz="2000" dirty="0" smtClean="0"/>
              <a:t>правил и </a:t>
            </a:r>
            <a:r>
              <a:rPr lang="ru-RU" sz="2000" dirty="0"/>
              <a:t>нормативов</a:t>
            </a:r>
          </a:p>
        </p:txBody>
      </p:sp>
    </p:spTree>
    <p:extLst>
      <p:ext uri="{BB962C8B-B14F-4D97-AF65-F5344CB8AC3E}">
        <p14:creationId xmlns:p14="http://schemas.microsoft.com/office/powerpoint/2010/main" val="373499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52928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Что такое ООП?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352928" cy="5616624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примерная основная образовательная программа </a:t>
            </a:r>
            <a:r>
              <a:rPr lang="ru-RU" dirty="0"/>
              <a:t>- учебно-методическая документация (примерный учебный план, примерный календарный учебный график, примерные рабочие программы учебных предметов, курсов, дисциплин (модулей), иных компонентов, а также в предусмотренных настоящим Федеральным законом случаях примерная рабочая программа воспитания, примерный календарный план воспитательной работы), определяющая рекомендуемые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программы; (в ред. Федерального закона </a:t>
            </a:r>
            <a:r>
              <a:rPr lang="ru-RU" dirty="0">
                <a:hlinkClick r:id="rId2"/>
              </a:rPr>
              <a:t>от 31.07.2020 N 304-ФЗ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291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52928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Что такое ООП?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352928" cy="561662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адаптированная образовательная программа </a:t>
            </a:r>
            <a:r>
              <a:rPr lang="ru-RU" dirty="0"/>
              <a:t>-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</a:t>
            </a:r>
            <a:r>
              <a:rPr lang="ru-RU" dirty="0" smtClean="0"/>
              <a:t>;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участники образовательных отношений </a:t>
            </a:r>
            <a:r>
              <a:rPr lang="ru-RU" dirty="0"/>
              <a:t>- обучающиеся, родители (законные представители) несовершеннолетних обучающихся, педагогические работники и их представители, организации, осуществляющие образовательную деятельность;</a:t>
            </a:r>
          </a:p>
        </p:txBody>
      </p:sp>
    </p:spTree>
    <p:extLst>
      <p:ext uri="{BB962C8B-B14F-4D97-AF65-F5344CB8AC3E}">
        <p14:creationId xmlns:p14="http://schemas.microsoft.com/office/powerpoint/2010/main" val="1913751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9419" y="188640"/>
            <a:ext cx="8208912" cy="14904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Основная образовательная программа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3382820"/>
              </p:ext>
            </p:extLst>
          </p:nvPr>
        </p:nvGraphicFramePr>
        <p:xfrm>
          <a:off x="179512" y="1772816"/>
          <a:ext cx="856895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31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58417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Статья </a:t>
            </a:r>
            <a:r>
              <a:rPr lang="ru-RU" sz="2400" b="1" dirty="0">
                <a:solidFill>
                  <a:srgbClr val="FF0000"/>
                </a:solidFill>
              </a:rPr>
              <a:t>11. </a:t>
            </a:r>
            <a:r>
              <a:rPr lang="ru-RU" sz="2400" b="1" dirty="0"/>
              <a:t>Федеральные государственные образовательные стандарты и федеральные государственные требования. </a:t>
            </a:r>
            <a:r>
              <a:rPr lang="ru-RU" sz="2400" b="1" dirty="0" smtClean="0"/>
              <a:t>(</a:t>
            </a:r>
            <a:r>
              <a:rPr lang="ru-RU" sz="2400" dirty="0"/>
              <a:t>в ред. Федерального закона от 30.12.2020 N 517-ФЗ</a:t>
            </a:r>
            <a:r>
              <a:rPr lang="ru-RU" sz="24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916832"/>
            <a:ext cx="8568952" cy="45571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3.Федеральные государственные образовательные стандарты включают в себя требования к:</a:t>
            </a:r>
          </a:p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dirty="0" smtClean="0">
                <a:solidFill>
                  <a:srgbClr val="FF0000"/>
                </a:solidFill>
              </a:rPr>
              <a:t>структуре </a:t>
            </a:r>
            <a:r>
              <a:rPr lang="ru-RU" dirty="0">
                <a:solidFill>
                  <a:srgbClr val="FF0000"/>
                </a:solidFill>
              </a:rPr>
              <a:t>основных образовательных программ </a:t>
            </a:r>
            <a:r>
              <a:rPr lang="ru-RU" dirty="0"/>
              <a:t>(в том числе соотношению обязательной части основной образовательной программы и части, формируемой участниками образовательных отношений) и их объему;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) </a:t>
            </a:r>
            <a:r>
              <a:rPr lang="ru-RU" dirty="0" smtClean="0">
                <a:solidFill>
                  <a:srgbClr val="FF0000"/>
                </a:solidFill>
              </a:rPr>
              <a:t>условиям </a:t>
            </a:r>
            <a:r>
              <a:rPr lang="ru-RU" dirty="0">
                <a:solidFill>
                  <a:srgbClr val="FF0000"/>
                </a:solidFill>
              </a:rPr>
              <a:t>реализации</a:t>
            </a:r>
            <a:r>
              <a:rPr lang="ru-RU" dirty="0"/>
              <a:t> основных образовательных программ, в том числе кадровым, финансовым, материально-техническим условиям; (в ред. Федерального закона от 02.12.2019 N 403-ФЗ)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) </a:t>
            </a:r>
            <a:r>
              <a:rPr lang="ru-RU" dirty="0" smtClean="0">
                <a:solidFill>
                  <a:srgbClr val="FF0000"/>
                </a:solidFill>
              </a:rPr>
              <a:t>результатам </a:t>
            </a:r>
            <a:r>
              <a:rPr lang="ru-RU" dirty="0">
                <a:solidFill>
                  <a:srgbClr val="FF0000"/>
                </a:solidFill>
              </a:rPr>
              <a:t>освоения </a:t>
            </a:r>
            <a:r>
              <a:rPr lang="ru-RU" dirty="0"/>
              <a:t>основных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820004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5292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Структура целевого раздела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0298868"/>
              </p:ext>
            </p:extLst>
          </p:nvPr>
        </p:nvGraphicFramePr>
        <p:xfrm>
          <a:off x="250825" y="908050"/>
          <a:ext cx="8353425" cy="576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4828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648072"/>
          </a:xfrm>
        </p:spPr>
        <p:txBody>
          <a:bodyPr/>
          <a:lstStyle/>
          <a:p>
            <a:pPr algn="ctr"/>
            <a:r>
              <a:rPr lang="ru-RU" b="1" dirty="0" smtClean="0"/>
              <a:t>Требования к пояснительной записке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54069351"/>
              </p:ext>
            </p:extLst>
          </p:nvPr>
        </p:nvGraphicFramePr>
        <p:xfrm>
          <a:off x="179388" y="908050"/>
          <a:ext cx="8496300" cy="583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757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2961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Планируемые результаты освоения ООП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525658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4400" dirty="0" smtClean="0"/>
              <a:t>Личностные;</a:t>
            </a:r>
          </a:p>
          <a:p>
            <a:pPr marL="457200" indent="-457200">
              <a:buAutoNum type="arabicPeriod"/>
            </a:pPr>
            <a:r>
              <a:rPr lang="ru-RU" sz="4400" dirty="0" smtClean="0"/>
              <a:t>Предметные;</a:t>
            </a:r>
          </a:p>
          <a:p>
            <a:pPr marL="457200" indent="-457200">
              <a:buAutoNum type="arabicPeriod"/>
            </a:pPr>
            <a:r>
              <a:rPr lang="ru-RU" sz="4400" dirty="0" smtClean="0"/>
              <a:t>Универсальные учебные действия</a:t>
            </a:r>
          </a:p>
          <a:p>
            <a:pPr marL="457200" indent="-457200">
              <a:buAutoNum type="arabicPeriod"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4647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80920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Система оценки достижения планируемых результатов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640960" cy="5277200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800" dirty="0" smtClean="0"/>
              <a:t>Содержание и критерии оценки;</a:t>
            </a:r>
          </a:p>
          <a:p>
            <a:pPr marL="457200" indent="-457200" algn="just">
              <a:buAutoNum type="arabicPeriod"/>
            </a:pPr>
            <a:r>
              <a:rPr lang="ru-RU" sz="2800" dirty="0" smtClean="0"/>
              <a:t>Формы представления результатов оценочной деятельности;</a:t>
            </a:r>
          </a:p>
          <a:p>
            <a:pPr marL="457200" indent="-457200" algn="just">
              <a:buAutoNum type="arabicPeriod"/>
            </a:pPr>
            <a:r>
              <a:rPr lang="ru-RU" sz="2800" dirty="0" smtClean="0"/>
              <a:t>Ориентировать образовательную деятельность на</a:t>
            </a:r>
          </a:p>
          <a:p>
            <a:pPr marL="0" indent="0" algn="just">
              <a:buNone/>
            </a:pPr>
            <a:r>
              <a:rPr lang="ru-RU" sz="2800" dirty="0" smtClean="0"/>
              <a:t>-Личностное развитие и воспитание;</a:t>
            </a:r>
          </a:p>
          <a:p>
            <a:pPr marL="0" indent="0" algn="just">
              <a:buNone/>
            </a:pPr>
            <a:r>
              <a:rPr lang="ru-RU" sz="2800" dirty="0" smtClean="0"/>
              <a:t>-достижение планируемых результатов предметных и </a:t>
            </a:r>
            <a:r>
              <a:rPr lang="ru-RU" sz="2800" dirty="0" err="1" smtClean="0"/>
              <a:t>метапредметных</a:t>
            </a:r>
            <a:r>
              <a:rPr lang="ru-RU" sz="2800" dirty="0" smtClean="0"/>
              <a:t>;</a:t>
            </a:r>
          </a:p>
          <a:p>
            <a:pPr marL="0" indent="0" algn="just">
              <a:buNone/>
            </a:pPr>
            <a:r>
              <a:rPr lang="ru-RU" sz="2800" dirty="0" smtClean="0"/>
              <a:t>-Обеспечивать комплексный подход к оценке;</a:t>
            </a:r>
          </a:p>
          <a:p>
            <a:pPr marL="0" indent="0" algn="just">
              <a:buNone/>
            </a:pPr>
            <a:r>
              <a:rPr lang="ru-RU" sz="2800" dirty="0" smtClean="0"/>
              <a:t>-предусматривать оценку динамики учебных достижений обучающихся.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48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Примерные рабочие программы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280920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/>
              <a:t>Примерные рабочие программы по учебным предметам разработаны в 2021 г. для </a:t>
            </a:r>
            <a:r>
              <a:rPr lang="ru-RU" sz="2800" b="1" dirty="0"/>
              <a:t>16</a:t>
            </a:r>
            <a:r>
              <a:rPr lang="ru-RU" sz="2800" dirty="0"/>
              <a:t> учебных предметов начального общего образования и </a:t>
            </a:r>
            <a:r>
              <a:rPr lang="ru-RU" sz="2800" b="1" dirty="0"/>
              <a:t>22</a:t>
            </a:r>
            <a:r>
              <a:rPr lang="ru-RU" sz="2800" dirty="0"/>
              <a:t> учебных предметов основного общего образования.</a:t>
            </a:r>
          </a:p>
          <a:p>
            <a:pPr algn="just"/>
            <a:r>
              <a:rPr lang="ru-RU" sz="2800" dirty="0" smtClean="0"/>
              <a:t>В </a:t>
            </a:r>
            <a:r>
              <a:rPr lang="ru-RU" sz="2800" dirty="0"/>
              <a:t>апреле-августе 2021 г. проведено общественно-профессиональное обсуждение и экспертиза проектов примерных рабочих программ.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sz="2800" dirty="0" smtClean="0"/>
              <a:t>С </a:t>
            </a:r>
            <a:r>
              <a:rPr lang="ru-RU" sz="2800" dirty="0"/>
              <a:t>15 сентября 2021 г. началась их апробация в школах России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r>
              <a:rPr lang="ru-RU" sz="2800" dirty="0">
                <a:latin typeface="Roboto"/>
              </a:rPr>
              <a:t>Примерные рабочие программы по учебным предметам: </a:t>
            </a:r>
            <a:r>
              <a:rPr lang="ru-RU" sz="2800" dirty="0">
                <a:solidFill>
                  <a:srgbClr val="007BFF"/>
                </a:solidFill>
                <a:latin typeface="Roboto"/>
                <a:hlinkClick r:id="rId2"/>
              </a:rPr>
              <a:t>https://edsoo.ru/Primernie_rabochie_progra.htm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802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9108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МКУ КРАСНОЯРСКИЙ</a:t>
            </a:r>
            <a:br>
              <a:rPr lang="ru-RU" sz="3200" dirty="0" smtClean="0"/>
            </a:br>
            <a:r>
              <a:rPr lang="ru-RU" sz="3200" dirty="0" smtClean="0"/>
              <a:t>информационно-методический центр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060848"/>
            <a:ext cx="842493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600" b="1" dirty="0" smtClean="0">
                <a:solidFill>
                  <a:srgbClr val="FF0000"/>
                </a:solidFill>
              </a:rPr>
              <a:t>Спасибо </a:t>
            </a:r>
            <a:r>
              <a:rPr lang="ru-RU" sz="4600" b="1" dirty="0">
                <a:solidFill>
                  <a:srgbClr val="FF0000"/>
                </a:solidFill>
              </a:rPr>
              <a:t>за </a:t>
            </a:r>
            <a:r>
              <a:rPr lang="ru-RU" sz="4600" b="1" dirty="0" smtClean="0">
                <a:solidFill>
                  <a:srgbClr val="FF0000"/>
                </a:solidFill>
              </a:rPr>
              <a:t>внимание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С НОВЫМ  2022 ГОДОМ!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5478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248472" cy="298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7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224136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3600" b="1" dirty="0">
                <a:solidFill>
                  <a:srgbClr val="FF0000"/>
                </a:solidFill>
                <a:latin typeface="PT Serif"/>
              </a:rPr>
              <a:t>Статья 12. </a:t>
            </a:r>
            <a:r>
              <a:rPr lang="ru-RU" sz="3600" b="1" dirty="0">
                <a:solidFill>
                  <a:srgbClr val="000000"/>
                </a:solidFill>
                <a:latin typeface="PT Serif"/>
              </a:rPr>
              <a:t>Образовательные программы</a:t>
            </a:r>
            <a:endParaRPr lang="ru-RU" sz="3600" b="1" i="0" dirty="0">
              <a:solidFill>
                <a:srgbClr val="000000"/>
              </a:solidFill>
              <a:effectLst/>
              <a:latin typeface="PT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568952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П.7 </a:t>
            </a:r>
            <a:r>
              <a:rPr lang="ru-RU" sz="2800" dirty="0"/>
              <a:t>Организации, осуществляющие образовательную деятельность по имеющим государственную аккредитацию основным общеобразовательным программам (за исключением образовательных программ дошкольного образования) и образовательным программам среднего профессионального образования, </a:t>
            </a:r>
            <a:r>
              <a:rPr lang="ru-RU" sz="2800" dirty="0">
                <a:solidFill>
                  <a:srgbClr val="FF0000"/>
                </a:solidFill>
              </a:rPr>
              <a:t>разрабатывают образовательные программы в соответствии с федеральными государственными образовательными стандартами</a:t>
            </a:r>
            <a:r>
              <a:rPr lang="ru-RU" sz="2800" dirty="0"/>
              <a:t> и с учетом соответствующих примерных основных образовательных программ. </a:t>
            </a:r>
          </a:p>
        </p:txBody>
      </p:sp>
    </p:spTree>
    <p:extLst>
      <p:ext uri="{BB962C8B-B14F-4D97-AF65-F5344CB8AC3E}">
        <p14:creationId xmlns:p14="http://schemas.microsoft.com/office/powerpoint/2010/main" val="106816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224136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3600" b="1" dirty="0">
                <a:solidFill>
                  <a:srgbClr val="FF0000"/>
                </a:solidFill>
                <a:latin typeface="PT Serif"/>
              </a:rPr>
              <a:t>Статья 12. </a:t>
            </a:r>
            <a:r>
              <a:rPr lang="ru-RU" sz="3600" b="1" dirty="0">
                <a:solidFill>
                  <a:srgbClr val="000000"/>
                </a:solidFill>
                <a:latin typeface="PT Serif"/>
              </a:rPr>
              <a:t>Образовательные программы</a:t>
            </a:r>
            <a:endParaRPr lang="ru-RU" sz="3600" b="1" i="0" dirty="0">
              <a:solidFill>
                <a:srgbClr val="000000"/>
              </a:solidFill>
              <a:effectLst/>
              <a:latin typeface="PT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568952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П.7.2 </a:t>
            </a:r>
            <a:r>
              <a:rPr lang="ru-RU" sz="2800" dirty="0"/>
              <a:t>При разработке основной общеобразовательной программы организация, осуществляющая образовательную деятельность, </a:t>
            </a:r>
            <a:r>
              <a:rPr lang="ru-RU" sz="2800" dirty="0">
                <a:solidFill>
                  <a:srgbClr val="FF0000"/>
                </a:solidFill>
              </a:rPr>
              <a:t>вправе предусмотреть </a:t>
            </a:r>
            <a:r>
              <a:rPr lang="ru-RU" sz="2800" dirty="0"/>
              <a:t>применение при реализации соответствующей образовательной программы </a:t>
            </a:r>
            <a:r>
              <a:rPr lang="ru-RU" sz="2800" b="1" dirty="0">
                <a:solidFill>
                  <a:srgbClr val="00B0F0"/>
                </a:solidFill>
              </a:rPr>
              <a:t>примерного учебного плана и (или) примерного календарного учебного графика, и (или) примерных рабочих программ учебных предметов, курсов, дисциплин (модулей), включенных в соответствующую примерную основную общеобразовательную программу.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такая учебно-методическая документация не разрабатывается. (в ред. Федерального закона от 02.07.2021 N 322-ФЗ)</a:t>
            </a:r>
          </a:p>
        </p:txBody>
      </p:sp>
    </p:spTree>
    <p:extLst>
      <p:ext uri="{BB962C8B-B14F-4D97-AF65-F5344CB8AC3E}">
        <p14:creationId xmlns:p14="http://schemas.microsoft.com/office/powerpoint/2010/main" val="81303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224136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b="1" dirty="0">
                <a:solidFill>
                  <a:srgbClr val="FF0000"/>
                </a:solidFill>
                <a:latin typeface="PT Serif"/>
              </a:rPr>
              <a:t>Статья 12.1. Общие требования к организации воспитания обучающихся </a:t>
            </a:r>
            <a:r>
              <a:rPr lang="ru-RU" sz="2400" dirty="0">
                <a:solidFill>
                  <a:schemeClr val="tx1"/>
                </a:solidFill>
                <a:latin typeface="PT Serif"/>
              </a:rPr>
              <a:t>(в ред. Федерального закона от 31.07.2020 N 304-ФЗ)</a:t>
            </a:r>
            <a:endParaRPr lang="ru-RU" sz="2400" i="0" dirty="0">
              <a:solidFill>
                <a:schemeClr val="tx1"/>
              </a:solidFill>
              <a:effectLst/>
              <a:latin typeface="PT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568952" cy="5256584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на основе </a:t>
            </a:r>
            <a:r>
              <a:rPr lang="ru-RU" sz="2800" dirty="0">
                <a:solidFill>
                  <a:srgbClr val="FF0000"/>
                </a:solidFill>
              </a:rPr>
              <a:t>включаемых в образовательную программу рабочей программы воспитания и календарного плана воспитательной работы, </a:t>
            </a:r>
            <a:r>
              <a:rPr lang="ru-RU" sz="2800" dirty="0"/>
              <a:t>разрабатываемых и утверждаемых такими организациями самостоятельно, если иное не установлено настоящим Федеральным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399554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080120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3200" b="1" dirty="0">
                <a:solidFill>
                  <a:srgbClr val="FF0000"/>
                </a:solidFill>
                <a:latin typeface="PT Serif"/>
              </a:rPr>
              <a:t>Статья 13. </a:t>
            </a:r>
            <a:r>
              <a:rPr lang="ru-RU" sz="3200" b="1" dirty="0">
                <a:solidFill>
                  <a:schemeClr val="tx1"/>
                </a:solidFill>
                <a:latin typeface="PT Serif"/>
              </a:rPr>
              <a:t>Общие требования к реализации образовательных программ</a:t>
            </a:r>
            <a:endParaRPr lang="ru-RU" sz="3200" i="0" dirty="0">
              <a:solidFill>
                <a:schemeClr val="tx1"/>
              </a:solidFill>
              <a:effectLst/>
              <a:latin typeface="PT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568952" cy="5256584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Образовательные программы реализуются организацией, осуществляющей образовательную деятельность, как самостоятельно, так и посредством сетевых форм их реализации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/>
              <a:t>При реализации образовательных программ используются различные образовательные технологии, в том числе </a:t>
            </a:r>
            <a:r>
              <a:rPr lang="ru-RU" sz="2800" dirty="0">
                <a:solidFill>
                  <a:srgbClr val="FF0000"/>
                </a:solidFill>
              </a:rPr>
              <a:t>дистанционные образовательные технологии, электронное обучение</a:t>
            </a:r>
            <a:r>
              <a:rPr lang="ru-RU" sz="2800" dirty="0" smtClean="0"/>
              <a:t>.</a:t>
            </a:r>
          </a:p>
          <a:p>
            <a:pPr algn="jus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9848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080120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b="1" dirty="0">
                <a:solidFill>
                  <a:srgbClr val="FF0000"/>
                </a:solidFill>
                <a:latin typeface="PT Serif"/>
              </a:rPr>
              <a:t>Статья 15. </a:t>
            </a:r>
            <a:r>
              <a:rPr lang="ru-RU" sz="2400" b="1" dirty="0">
                <a:solidFill>
                  <a:schemeClr val="tx1"/>
                </a:solidFill>
                <a:latin typeface="PT Serif"/>
              </a:rPr>
              <a:t>Сетевая форма реализации образовательных программ </a:t>
            </a:r>
            <a:r>
              <a:rPr lang="ru-RU" sz="2400" dirty="0">
                <a:solidFill>
                  <a:schemeClr val="tx1"/>
                </a:solidFill>
                <a:latin typeface="PT Serif"/>
              </a:rPr>
              <a:t>(в ред. Федерального закона от 02.12.2019 N 403-ФЗ)</a:t>
            </a:r>
            <a:endParaRPr lang="ru-RU" sz="2400" i="0" dirty="0">
              <a:solidFill>
                <a:schemeClr val="tx1"/>
              </a:solidFill>
              <a:effectLst/>
              <a:latin typeface="PT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568952" cy="5256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dirty="0"/>
              <a:t>П.3 Использование сетевой формы реализации образовательных программ осуществляется </a:t>
            </a:r>
            <a:r>
              <a:rPr lang="ru-RU" sz="2800" b="1" dirty="0"/>
              <a:t>на основании договора</a:t>
            </a:r>
            <a:r>
              <a:rPr lang="ru-RU" sz="2800" dirty="0"/>
              <a:t>, который заключается между организациями, </a:t>
            </a:r>
            <a:r>
              <a:rPr lang="ru-RU" sz="2800" dirty="0" smtClean="0"/>
              <a:t>указанными, </a:t>
            </a:r>
            <a:r>
              <a:rPr lang="ru-RU" sz="2800" dirty="0"/>
              <a:t>и в котором указываются основные характеристики образовательной программы, реализуемой с использованием такой формы (в том числе </a:t>
            </a:r>
            <a:r>
              <a:rPr lang="ru-RU" sz="2800" b="1" dirty="0"/>
              <a:t>вид, уровень и (или) направленность</a:t>
            </a:r>
            <a:r>
              <a:rPr lang="ru-RU" sz="2800" dirty="0"/>
              <a:t>) (при реализации части образовательной программы определенных уровня, вида и (или) направленности указываются также характеристики отдельных учебных предметов, курсов, дисциплин (модулей), практики, иных компонентов, предусмотренных образовательными программами), выдаваемые документ или документы об образовании и (или) о квалификации, документ или документы об обучении, а также </a:t>
            </a:r>
            <a:r>
              <a:rPr lang="ru-RU" sz="2800" b="1" dirty="0"/>
              <a:t>объем ресурсов, используемых каждой из указанных организаций, и распределение обязанностей между ними, срок действия этого договора.</a:t>
            </a:r>
            <a:endParaRPr lang="ru-RU" sz="2800" b="1" dirty="0" smtClean="0"/>
          </a:p>
          <a:p>
            <a:pPr algn="jus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7231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080120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b="1" dirty="0">
                <a:solidFill>
                  <a:srgbClr val="FF0000"/>
                </a:solidFill>
                <a:latin typeface="PT Serif"/>
              </a:rPr>
              <a:t>Статья 16. </a:t>
            </a:r>
            <a:r>
              <a:rPr lang="ru-RU" sz="2400" dirty="0">
                <a:solidFill>
                  <a:schemeClr val="tx1"/>
                </a:solidFill>
                <a:latin typeface="PT Serif"/>
              </a:rPr>
              <a:t>Реализация образовательных программ с применением электронного обучения и дистанционных образовательных технологий</a:t>
            </a:r>
            <a:endParaRPr lang="ru-RU" sz="2400" i="0" dirty="0">
              <a:solidFill>
                <a:schemeClr val="tx1"/>
              </a:solidFill>
              <a:effectLst/>
              <a:latin typeface="PT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568952" cy="5256584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Под электронным обучением понимается организация образовательной деятельности </a:t>
            </a:r>
            <a:r>
              <a:rPr lang="ru-RU" sz="2000" b="1" dirty="0"/>
              <a:t>с применением содержащейся в базах данных и используемой при реализации образовательных программ информации</a:t>
            </a:r>
            <a:r>
              <a:rPr lang="ru-RU" sz="2000" dirty="0"/>
              <a:t>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Под дистанционными образовательными технологиями понимаются </a:t>
            </a:r>
            <a:r>
              <a:rPr lang="ru-RU" sz="2000" b="1" dirty="0"/>
              <a:t>образовательные технологии</a:t>
            </a:r>
            <a:r>
              <a:rPr lang="ru-RU" sz="2000" dirty="0"/>
              <a:t>, реализуемые в основном с </a:t>
            </a:r>
            <a:r>
              <a:rPr lang="ru-RU" sz="2000" b="1" dirty="0"/>
              <a:t>применением информационно-телекоммуникационных сет</a:t>
            </a:r>
            <a:r>
              <a:rPr lang="ru-RU" sz="2000" dirty="0"/>
              <a:t>ей при опосредованном (</a:t>
            </a:r>
            <a:r>
              <a:rPr lang="ru-RU" sz="2000" b="1" dirty="0"/>
              <a:t>на расстоянии) взаимодействии</a:t>
            </a:r>
            <a:r>
              <a:rPr lang="ru-RU" sz="2000" dirty="0"/>
              <a:t> обучающихся и педагогических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203028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864096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b="1" dirty="0">
                <a:solidFill>
                  <a:srgbClr val="FF0000"/>
                </a:solidFill>
                <a:latin typeface="PT Serif"/>
              </a:rPr>
              <a:t>Статья 28. </a:t>
            </a:r>
            <a:r>
              <a:rPr lang="ru-RU" sz="2400" b="1" dirty="0">
                <a:solidFill>
                  <a:schemeClr val="tx1"/>
                </a:solidFill>
                <a:latin typeface="PT Serif"/>
              </a:rPr>
              <a:t>Компетенция, права, обязанности и ответственность образовательной организации</a:t>
            </a:r>
            <a:endParaRPr lang="ru-RU" sz="2400" i="0" dirty="0">
              <a:solidFill>
                <a:schemeClr val="tx1"/>
              </a:solidFill>
              <a:effectLst/>
              <a:latin typeface="PT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568952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/>
              <a:t>К компетенции образовательной организации в установленной сфере деятельности относятся</a:t>
            </a:r>
            <a:r>
              <a:rPr lang="ru-RU" sz="2000" dirty="0" smtClean="0"/>
              <a:t>:</a:t>
            </a:r>
          </a:p>
          <a:p>
            <a:pPr marL="0" indent="0" algn="just">
              <a:buNone/>
            </a:pPr>
            <a:r>
              <a:rPr lang="ru-RU" sz="2000" b="1" dirty="0"/>
              <a:t>разработка и утверждение образовательных </a:t>
            </a:r>
            <a:r>
              <a:rPr lang="ru-RU" sz="2000" dirty="0"/>
              <a:t>программ образовательной организации, если иное не установлено настоящим Федеральным законом; (в ред. Федерального закона от 02.07.2021 N 322-ФЗ</a:t>
            </a:r>
            <a:r>
              <a:rPr lang="ru-RU" sz="2000" dirty="0" smtClean="0"/>
              <a:t>);</a:t>
            </a:r>
          </a:p>
          <a:p>
            <a:pPr marL="0" indent="0" algn="just">
              <a:buNone/>
            </a:pPr>
            <a:r>
              <a:rPr lang="ru-RU" sz="2000" b="1" dirty="0"/>
              <a:t>разработка и утверждение по согласованию с учредителем программы развития </a:t>
            </a:r>
            <a:r>
              <a:rPr lang="ru-RU" sz="2000" dirty="0"/>
              <a:t>образовательной организации, за исключением образовательных организаций высшего образования; (в ред. Федерального закона от 02.07.2021 N 320-ФЗ</a:t>
            </a:r>
            <a:r>
              <a:rPr lang="ru-RU" sz="2000" dirty="0" smtClean="0"/>
              <a:t>);</a:t>
            </a:r>
          </a:p>
          <a:p>
            <a:pPr marL="0" indent="0" algn="just">
              <a:buNone/>
            </a:pPr>
            <a:r>
              <a:rPr lang="ru-RU" sz="2000" b="1" dirty="0"/>
              <a:t>осуществление текущего контроля успеваемости и промежуточной аттестации</a:t>
            </a:r>
            <a:r>
              <a:rPr lang="ru-RU" sz="2000" dirty="0"/>
              <a:t> обучающихся, установление их форм, периодичности и порядка проведения</a:t>
            </a:r>
            <a:r>
              <a:rPr lang="ru-RU" sz="2000" dirty="0" smtClean="0"/>
              <a:t>;</a:t>
            </a:r>
          </a:p>
          <a:p>
            <a:pPr marL="0" indent="0" algn="just">
              <a:buNone/>
            </a:pPr>
            <a:r>
              <a:rPr lang="ru-RU" sz="2000" b="1" dirty="0"/>
              <a:t>индивидуальный учет результатов осво</a:t>
            </a:r>
            <a:r>
              <a:rPr lang="ru-RU" sz="2000" dirty="0"/>
              <a:t>ения обучающимися образовательных программ и поощрений обучающихся, а также хранение в архивах информации об этих результатах и поощрениях на бумажных и (или) электронных носителях; (в ред. Федерального закона от 27.05.2014 N 135-ФЗ)</a:t>
            </a:r>
          </a:p>
        </p:txBody>
      </p:sp>
    </p:spTree>
    <p:extLst>
      <p:ext uri="{BB962C8B-B14F-4D97-AF65-F5344CB8AC3E}">
        <p14:creationId xmlns:p14="http://schemas.microsoft.com/office/powerpoint/2010/main" val="900853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1858</TotalTime>
  <Words>1335</Words>
  <Application>Microsoft Office PowerPoint</Application>
  <PresentationFormat>Экран (4:3)</PresentationFormat>
  <Paragraphs>162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Эркер</vt:lpstr>
      <vt:lpstr>1_Эркер</vt:lpstr>
      <vt:lpstr>Разработка основных образовательных программ в соответствии с ФГОС  2021Г.</vt:lpstr>
      <vt:lpstr>   Статья 11. Федеральные государственные образовательные стандарты и федеральные государственные требования. (в ред. Федерального закона от 30.12.2020 N 517-ФЗ)</vt:lpstr>
      <vt:lpstr>   Статья 12. Образовательные программы</vt:lpstr>
      <vt:lpstr>   Статья 12. Образовательные программы</vt:lpstr>
      <vt:lpstr>   Статья 12.1. Общие требования к организации воспитания обучающихся (в ред. Федерального закона от 31.07.2020 N 304-ФЗ)</vt:lpstr>
      <vt:lpstr>   Статья 13. Общие требования к реализации образовательных программ</vt:lpstr>
      <vt:lpstr>   Статья 15. Сетевая форма реализации образовательных программ (в ред. Федерального закона от 02.12.2019 N 403-ФЗ)</vt:lpstr>
      <vt:lpstr>   Статья 16. Реализация образовательных программ с применением электронного обучения и дистанционных образовательных технологий</vt:lpstr>
      <vt:lpstr>   Статья 28. Компетенция, права, обязанности и ответственность образовательной организации</vt:lpstr>
      <vt:lpstr>         Статья 28. Компетенция, права, обязанности и ответственность образовательной организации</vt:lpstr>
      <vt:lpstr>Ключевые изменения в обновленных ФГОС НОО и ООО</vt:lpstr>
      <vt:lpstr>    Как осуществить переход на новые ФГОС?</vt:lpstr>
      <vt:lpstr>Задачи управленческой команды</vt:lpstr>
      <vt:lpstr>Разделы плана действий по переходу на новые ФГОС</vt:lpstr>
      <vt:lpstr>           Примерная форма плана (дорожной карты)</vt:lpstr>
      <vt:lpstr>Что такое ООП?</vt:lpstr>
      <vt:lpstr>Что такое ООП?</vt:lpstr>
      <vt:lpstr>Что такое ООП?</vt:lpstr>
      <vt:lpstr>Презентация PowerPoint</vt:lpstr>
      <vt:lpstr>Структура целевого раздела</vt:lpstr>
      <vt:lpstr>Требования к пояснительной записке</vt:lpstr>
      <vt:lpstr>Планируемые результаты освоения ООП</vt:lpstr>
      <vt:lpstr>Система оценки достижения планируемых результатов</vt:lpstr>
      <vt:lpstr>Примерные рабочие программы</vt:lpstr>
      <vt:lpstr>МКУ КРАСНОЯРСКИЙ информационно-методический центр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модель</dc:title>
  <dc:creator>noo@kimc.ms</dc:creator>
  <cp:lastModifiedBy>profnet@kimc.ms</cp:lastModifiedBy>
  <cp:revision>152</cp:revision>
  <dcterms:created xsi:type="dcterms:W3CDTF">2019-06-13T03:36:49Z</dcterms:created>
  <dcterms:modified xsi:type="dcterms:W3CDTF">2021-12-29T05:15:37Z</dcterms:modified>
</cp:coreProperties>
</file>