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25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6" r:id="rId25"/>
    <p:sldId id="289" r:id="rId26"/>
    <p:sldId id="259" r:id="rId27"/>
    <p:sldId id="297" r:id="rId28"/>
    <p:sldId id="290" r:id="rId29"/>
    <p:sldId id="294" r:id="rId30"/>
    <p:sldId id="300" r:id="rId31"/>
    <p:sldId id="288" r:id="rId32"/>
    <p:sldId id="292" r:id="rId33"/>
    <p:sldId id="298" r:id="rId34"/>
    <p:sldId id="299" r:id="rId35"/>
    <p:sldId id="302" r:id="rId36"/>
    <p:sldId id="301" r:id="rId37"/>
    <p:sldId id="286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2" autoAdjust="0"/>
  </p:normalViewPr>
  <p:slideViewPr>
    <p:cSldViewPr>
      <p:cViewPr>
        <p:scale>
          <a:sx n="66" d="100"/>
          <a:sy n="66" d="100"/>
        </p:scale>
        <p:origin x="-175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ichki.com/vv/" TargetMode="External"/><Relationship Id="rId2" Type="http://schemas.openxmlformats.org/officeDocument/2006/relationships/image" Target="../media/image42.png"/><Relationship Id="rId1" Type="http://schemas.openxmlformats.org/officeDocument/2006/relationships/hyperlink" Target="https://v-vysotsky.com/" TargetMode="External"/><Relationship Id="rId6" Type="http://schemas.openxmlformats.org/officeDocument/2006/relationships/image" Target="../media/image44.png"/><Relationship Id="rId5" Type="http://schemas.openxmlformats.org/officeDocument/2006/relationships/hyperlink" Target="http://www.vsvysotsky.ru/" TargetMode="External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ichki.com/vv/" TargetMode="External"/><Relationship Id="rId2" Type="http://schemas.openxmlformats.org/officeDocument/2006/relationships/image" Target="../media/image42.png"/><Relationship Id="rId1" Type="http://schemas.openxmlformats.org/officeDocument/2006/relationships/hyperlink" Target="https://v-vysotsky.com/" TargetMode="External"/><Relationship Id="rId6" Type="http://schemas.openxmlformats.org/officeDocument/2006/relationships/image" Target="../media/image44.png"/><Relationship Id="rId5" Type="http://schemas.openxmlformats.org/officeDocument/2006/relationships/hyperlink" Target="http://www.vsvysotsky.ru/" TargetMode="External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EAB67-1432-4841-BE99-FB2ACE8FFA65}" type="doc">
      <dgm:prSet loTypeId="urn:microsoft.com/office/officeart/2005/8/layout/lProcess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B7DA218-5F41-46F3-A2DD-4E739175FCF3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://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v-vysotsky.com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/</a:t>
          </a:r>
          <a:endParaRPr lang="ru-RU" sz="1200" dirty="0"/>
        </a:p>
      </dgm:t>
    </dgm:pt>
    <dgm:pt modelId="{168EA06A-83D9-4AF9-B233-940AC68289B7}" type="parTrans" cxnId="{EA79267A-C75F-4FA0-A659-DC418BDA1F60}">
      <dgm:prSet/>
      <dgm:spPr/>
      <dgm:t>
        <a:bodyPr/>
        <a:lstStyle/>
        <a:p>
          <a:endParaRPr lang="ru-RU"/>
        </a:p>
      </dgm:t>
    </dgm:pt>
    <dgm:pt modelId="{FFB29DA5-AEDF-42B0-8C5D-85C018DE82F0}" type="sibTrans" cxnId="{EA79267A-C75F-4FA0-A659-DC418BDA1F60}">
      <dgm:prSet/>
      <dgm:spPr/>
      <dgm:t>
        <a:bodyPr/>
        <a:lstStyle/>
        <a:p>
          <a:endParaRPr lang="ru-RU"/>
        </a:p>
      </dgm:t>
    </dgm:pt>
    <dgm:pt modelId="{04C392D7-4775-48AD-B539-E453B76A6B7D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888371-2555-4189-A162-C39650CF41B3}" type="parTrans" cxnId="{C16EBBD0-2DB4-4532-AFBA-5844F00B4712}">
      <dgm:prSet/>
      <dgm:spPr/>
      <dgm:t>
        <a:bodyPr/>
        <a:lstStyle/>
        <a:p>
          <a:endParaRPr lang="ru-RU"/>
        </a:p>
      </dgm:t>
    </dgm:pt>
    <dgm:pt modelId="{7ED8C9BA-F98A-4756-B500-52EC22D6A207}" type="sibTrans" cxnId="{C16EBBD0-2DB4-4532-AFBA-5844F00B4712}">
      <dgm:prSet/>
      <dgm:spPr/>
      <dgm:t>
        <a:bodyPr/>
        <a:lstStyle/>
        <a:p>
          <a:endParaRPr lang="ru-RU"/>
        </a:p>
      </dgm:t>
    </dgm:pt>
    <dgm:pt modelId="{90F3C385-6752-4402-B88D-1976984611CF}">
      <dgm:prSet phldrT="[Текст]" phldr="1"/>
      <dgm:spPr/>
      <dgm:t>
        <a:bodyPr/>
        <a:lstStyle/>
        <a:p>
          <a:endParaRPr lang="ru-RU" dirty="0"/>
        </a:p>
      </dgm:t>
    </dgm:pt>
    <dgm:pt modelId="{3532BACC-D31F-4857-B193-36724F6D9825}" type="parTrans" cxnId="{A20C95DA-693D-402B-B2D8-1538AB86176B}">
      <dgm:prSet/>
      <dgm:spPr/>
      <dgm:t>
        <a:bodyPr/>
        <a:lstStyle/>
        <a:p>
          <a:endParaRPr lang="ru-RU"/>
        </a:p>
      </dgm:t>
    </dgm:pt>
    <dgm:pt modelId="{F9096330-1F31-4549-AF7E-9FFC06A6F28C}" type="sibTrans" cxnId="{A20C95DA-693D-402B-B2D8-1538AB86176B}">
      <dgm:prSet/>
      <dgm:spPr/>
      <dgm:t>
        <a:bodyPr/>
        <a:lstStyle/>
        <a:p>
          <a:endParaRPr lang="ru-RU"/>
        </a:p>
      </dgm:t>
    </dgm:pt>
    <dgm:pt modelId="{42884BFF-49F2-4C36-8A0A-59BC3EF97CFA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http://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www.kulichki.com/vv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/</a:t>
          </a:r>
          <a:endParaRPr lang="ru-RU" sz="1200" dirty="0"/>
        </a:p>
      </dgm:t>
    </dgm:pt>
    <dgm:pt modelId="{C9D81BD3-2B1E-4E97-95D2-A8106EDA00E9}" type="parTrans" cxnId="{CF9AAB5A-5FD4-4341-91AE-DCBACC617973}">
      <dgm:prSet/>
      <dgm:spPr/>
      <dgm:t>
        <a:bodyPr/>
        <a:lstStyle/>
        <a:p>
          <a:endParaRPr lang="ru-RU"/>
        </a:p>
      </dgm:t>
    </dgm:pt>
    <dgm:pt modelId="{BE0F73D9-55B9-4DF9-8FEC-7E28E01B7BEC}" type="sibTrans" cxnId="{CF9AAB5A-5FD4-4341-91AE-DCBACC617973}">
      <dgm:prSet/>
      <dgm:spPr/>
      <dgm:t>
        <a:bodyPr/>
        <a:lstStyle/>
        <a:p>
          <a:endParaRPr lang="ru-RU"/>
        </a:p>
      </dgm:t>
    </dgm:pt>
    <dgm:pt modelId="{E1FE3D99-7215-4B72-9944-EE8F355D80A0}">
      <dgm:prSet phldrT="[Текст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7C05489-8419-440C-81B7-5BB7F6D46158}" type="parTrans" cxnId="{3C6E8854-398F-441B-BB54-B87E1DF8F02E}">
      <dgm:prSet/>
      <dgm:spPr/>
      <dgm:t>
        <a:bodyPr/>
        <a:lstStyle/>
        <a:p>
          <a:endParaRPr lang="ru-RU"/>
        </a:p>
      </dgm:t>
    </dgm:pt>
    <dgm:pt modelId="{CDF7936D-ED9F-4FEF-B6A0-F5C59D10D860}" type="sibTrans" cxnId="{3C6E8854-398F-441B-BB54-B87E1DF8F02E}">
      <dgm:prSet/>
      <dgm:spPr/>
      <dgm:t>
        <a:bodyPr/>
        <a:lstStyle/>
        <a:p>
          <a:endParaRPr lang="ru-RU"/>
        </a:p>
      </dgm:t>
    </dgm:pt>
    <dgm:pt modelId="{36BDAD72-3D42-420D-A399-E74A11C1B4E2}">
      <dgm:prSet phldrT="[Текст]"/>
      <dgm:spPr/>
      <dgm:t>
        <a:bodyPr/>
        <a:lstStyle/>
        <a:p>
          <a:r>
            <a:rPr lang="ru-RU" dirty="0" smtClean="0"/>
            <a:t>тексты, воспоминания</a:t>
          </a:r>
          <a:endParaRPr lang="ru-RU" dirty="0"/>
        </a:p>
      </dgm:t>
    </dgm:pt>
    <dgm:pt modelId="{AA13D79E-F969-4EC3-9435-E6859BF9DB45}" type="parTrans" cxnId="{2FF0EBC5-4EB2-4D41-93DC-DE479A87F35E}">
      <dgm:prSet/>
      <dgm:spPr/>
      <dgm:t>
        <a:bodyPr/>
        <a:lstStyle/>
        <a:p>
          <a:endParaRPr lang="ru-RU"/>
        </a:p>
      </dgm:t>
    </dgm:pt>
    <dgm:pt modelId="{849F8928-904C-460C-8072-BAF2529F2CD0}" type="sibTrans" cxnId="{2FF0EBC5-4EB2-4D41-93DC-DE479A87F35E}">
      <dgm:prSet/>
      <dgm:spPr/>
      <dgm:t>
        <a:bodyPr/>
        <a:lstStyle/>
        <a:p>
          <a:endParaRPr lang="ru-RU"/>
        </a:p>
      </dgm:t>
    </dgm:pt>
    <dgm:pt modelId="{C8A378E9-F316-49D0-A581-2F3A2EF52C87}">
      <dgm:prSet phldrT="[Текст]" custT="1"/>
      <dgm:spPr/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http://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www.vsvysotsky.ru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/</a:t>
          </a:r>
          <a:endParaRPr lang="ru-RU" sz="1300" dirty="0"/>
        </a:p>
      </dgm:t>
    </dgm:pt>
    <dgm:pt modelId="{B452323D-FA39-4A1E-BB2C-019533AA3D4E}" type="parTrans" cxnId="{C1B1E553-78B0-4C9A-ABA9-8DE83B291A15}">
      <dgm:prSet/>
      <dgm:spPr/>
      <dgm:t>
        <a:bodyPr/>
        <a:lstStyle/>
        <a:p>
          <a:endParaRPr lang="ru-RU"/>
        </a:p>
      </dgm:t>
    </dgm:pt>
    <dgm:pt modelId="{028A13F5-6C4C-4F74-AA57-8990B8BAE081}" type="sibTrans" cxnId="{C1B1E553-78B0-4C9A-ABA9-8DE83B291A15}">
      <dgm:prSet/>
      <dgm:spPr/>
      <dgm:t>
        <a:bodyPr/>
        <a:lstStyle/>
        <a:p>
          <a:endParaRPr lang="ru-RU"/>
        </a:p>
      </dgm:t>
    </dgm:pt>
    <dgm:pt modelId="{08F82760-BCF2-4F74-A8D7-64EBBD348229}">
      <dgm:prSet phldrT="[Текст]" phldr="1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AFCCEAB-820F-4C5E-A9E4-54A42BB78730}" type="parTrans" cxnId="{640E85F7-060B-4B15-9F90-1E53BA5688A8}">
      <dgm:prSet/>
      <dgm:spPr/>
      <dgm:t>
        <a:bodyPr/>
        <a:lstStyle/>
        <a:p>
          <a:endParaRPr lang="ru-RU"/>
        </a:p>
      </dgm:t>
    </dgm:pt>
    <dgm:pt modelId="{ADBD6428-094B-4AEF-A2C5-00710C696CA5}" type="sibTrans" cxnId="{640E85F7-060B-4B15-9F90-1E53BA5688A8}">
      <dgm:prSet/>
      <dgm:spPr/>
      <dgm:t>
        <a:bodyPr/>
        <a:lstStyle/>
        <a:p>
          <a:endParaRPr lang="ru-RU"/>
        </a:p>
      </dgm:t>
    </dgm:pt>
    <dgm:pt modelId="{BF026823-909B-4CD4-A020-EB98067636D8}">
      <dgm:prSet phldrT="[Текст]"/>
      <dgm:spPr/>
      <dgm:t>
        <a:bodyPr/>
        <a:lstStyle/>
        <a:p>
          <a:r>
            <a:rPr lang="ru-RU" dirty="0" smtClean="0"/>
            <a:t>тексты,</a:t>
          </a:r>
        </a:p>
        <a:p>
          <a:r>
            <a:rPr lang="ru-RU" dirty="0" smtClean="0"/>
            <a:t>видео, </a:t>
          </a:r>
        </a:p>
        <a:p>
          <a:r>
            <a:rPr lang="ru-RU" dirty="0" smtClean="0"/>
            <a:t>аудио, воспоминания</a:t>
          </a:r>
          <a:endParaRPr lang="ru-RU" dirty="0"/>
        </a:p>
      </dgm:t>
    </dgm:pt>
    <dgm:pt modelId="{AD82E4BC-BB8D-4370-BE76-7E4E0DD25AF3}" type="parTrans" cxnId="{AEB086F2-B01F-43EA-A8F4-9B14D7B256B0}">
      <dgm:prSet/>
      <dgm:spPr/>
      <dgm:t>
        <a:bodyPr/>
        <a:lstStyle/>
        <a:p>
          <a:endParaRPr lang="ru-RU"/>
        </a:p>
      </dgm:t>
    </dgm:pt>
    <dgm:pt modelId="{2BE83EED-7FA9-40A9-A4CC-C4F23B765198}" type="sibTrans" cxnId="{AEB086F2-B01F-43EA-A8F4-9B14D7B256B0}">
      <dgm:prSet/>
      <dgm:spPr/>
      <dgm:t>
        <a:bodyPr/>
        <a:lstStyle/>
        <a:p>
          <a:endParaRPr lang="ru-RU"/>
        </a:p>
      </dgm:t>
    </dgm:pt>
    <dgm:pt modelId="{68BE01B1-C13C-4CC4-A34A-25951F93FFC6}" type="pres">
      <dgm:prSet presAssocID="{436EAB67-1432-4841-BE99-FB2ACE8FFA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B6FC8-3566-42F5-9D98-D029D353A6E9}" type="pres">
      <dgm:prSet presAssocID="{7B7DA218-5F41-46F3-A2DD-4E739175FCF3}" presName="compNode" presStyleCnt="0"/>
      <dgm:spPr/>
    </dgm:pt>
    <dgm:pt modelId="{9E0EBD3A-2F2E-4DED-9E52-3129CC073687}" type="pres">
      <dgm:prSet presAssocID="{7B7DA218-5F41-46F3-A2DD-4E739175FCF3}" presName="aNode" presStyleLbl="bgShp" presStyleIdx="0" presStyleCnt="3" custLinFactNeighborX="-9028" custLinFactNeighborY="-515"/>
      <dgm:spPr/>
      <dgm:t>
        <a:bodyPr/>
        <a:lstStyle/>
        <a:p>
          <a:endParaRPr lang="ru-RU"/>
        </a:p>
      </dgm:t>
    </dgm:pt>
    <dgm:pt modelId="{9E8E12D6-8436-4A4D-8F3E-A3AD11D4B27E}" type="pres">
      <dgm:prSet presAssocID="{7B7DA218-5F41-46F3-A2DD-4E739175FCF3}" presName="textNode" presStyleLbl="bgShp" presStyleIdx="0" presStyleCnt="3"/>
      <dgm:spPr/>
      <dgm:t>
        <a:bodyPr/>
        <a:lstStyle/>
        <a:p>
          <a:endParaRPr lang="ru-RU"/>
        </a:p>
      </dgm:t>
    </dgm:pt>
    <dgm:pt modelId="{F876D442-E248-428B-968D-E3708729CCDC}" type="pres">
      <dgm:prSet presAssocID="{7B7DA218-5F41-46F3-A2DD-4E739175FCF3}" presName="compChildNode" presStyleCnt="0"/>
      <dgm:spPr/>
    </dgm:pt>
    <dgm:pt modelId="{5E4BD452-4E32-4502-973D-495A82977793}" type="pres">
      <dgm:prSet presAssocID="{7B7DA218-5F41-46F3-A2DD-4E739175FCF3}" presName="theInnerList" presStyleCnt="0"/>
      <dgm:spPr/>
    </dgm:pt>
    <dgm:pt modelId="{9A865E75-1D69-453A-8E39-F6D8E6253366}" type="pres">
      <dgm:prSet presAssocID="{04C392D7-4775-48AD-B539-E453B76A6B7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49B07-3D91-4914-B1B5-2A6928C8155C}" type="pres">
      <dgm:prSet presAssocID="{04C392D7-4775-48AD-B539-E453B76A6B7D}" presName="aSpace2" presStyleCnt="0"/>
      <dgm:spPr/>
    </dgm:pt>
    <dgm:pt modelId="{571E318E-6031-4033-8556-FB1B17DBEBFA}" type="pres">
      <dgm:prSet presAssocID="{90F3C385-6752-4402-B88D-1976984611C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199A-8706-4EE4-AFB6-7EDE4E7F57A7}" type="pres">
      <dgm:prSet presAssocID="{7B7DA218-5F41-46F3-A2DD-4E739175FCF3}" presName="aSpace" presStyleCnt="0"/>
      <dgm:spPr/>
    </dgm:pt>
    <dgm:pt modelId="{A78C4BEA-700C-462E-A2F5-18F5E8E51126}" type="pres">
      <dgm:prSet presAssocID="{42884BFF-49F2-4C36-8A0A-59BC3EF97CFA}" presName="compNode" presStyleCnt="0"/>
      <dgm:spPr/>
    </dgm:pt>
    <dgm:pt modelId="{0CCC81BE-A80B-4D70-8E89-66BBADC738FC}" type="pres">
      <dgm:prSet presAssocID="{42884BFF-49F2-4C36-8A0A-59BC3EF97CFA}" presName="aNode" presStyleLbl="bgShp" presStyleIdx="1" presStyleCnt="3"/>
      <dgm:spPr/>
      <dgm:t>
        <a:bodyPr/>
        <a:lstStyle/>
        <a:p>
          <a:endParaRPr lang="ru-RU"/>
        </a:p>
      </dgm:t>
    </dgm:pt>
    <dgm:pt modelId="{4B3A3E32-635B-4445-AB2D-C67EB49A3B78}" type="pres">
      <dgm:prSet presAssocID="{42884BFF-49F2-4C36-8A0A-59BC3EF97CFA}" presName="textNode" presStyleLbl="bgShp" presStyleIdx="1" presStyleCnt="3"/>
      <dgm:spPr/>
      <dgm:t>
        <a:bodyPr/>
        <a:lstStyle/>
        <a:p>
          <a:endParaRPr lang="ru-RU"/>
        </a:p>
      </dgm:t>
    </dgm:pt>
    <dgm:pt modelId="{BD76B0D6-E040-4FA7-8DB5-5E58BBD44FB8}" type="pres">
      <dgm:prSet presAssocID="{42884BFF-49F2-4C36-8A0A-59BC3EF97CFA}" presName="compChildNode" presStyleCnt="0"/>
      <dgm:spPr/>
    </dgm:pt>
    <dgm:pt modelId="{75C008BC-0D85-44F7-86B0-53DAA53DB105}" type="pres">
      <dgm:prSet presAssocID="{42884BFF-49F2-4C36-8A0A-59BC3EF97CFA}" presName="theInnerList" presStyleCnt="0"/>
      <dgm:spPr/>
    </dgm:pt>
    <dgm:pt modelId="{50838846-271D-4D83-8BBE-6B898FD13FA3}" type="pres">
      <dgm:prSet presAssocID="{E1FE3D99-7215-4B72-9944-EE8F355D80A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E6BF-640F-4707-8631-EB1C241C7A9F}" type="pres">
      <dgm:prSet presAssocID="{E1FE3D99-7215-4B72-9944-EE8F355D80A0}" presName="aSpace2" presStyleCnt="0"/>
      <dgm:spPr/>
    </dgm:pt>
    <dgm:pt modelId="{C9DC4D70-4BB8-43E9-A567-D9C0EE6D2F3F}" type="pres">
      <dgm:prSet presAssocID="{36BDAD72-3D42-420D-A399-E74A11C1B4E2}" presName="childNode" presStyleLbl="node1" presStyleIdx="3" presStyleCnt="6" custLinFactNeighborX="-4795" custLinFactNeighborY="-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F5194-0822-49FE-B089-0F63DDA58E8B}" type="pres">
      <dgm:prSet presAssocID="{42884BFF-49F2-4C36-8A0A-59BC3EF97CFA}" presName="aSpace" presStyleCnt="0"/>
      <dgm:spPr/>
    </dgm:pt>
    <dgm:pt modelId="{14FD559D-9559-4CB3-8E34-D8495960ECBD}" type="pres">
      <dgm:prSet presAssocID="{C8A378E9-F316-49D0-A581-2F3A2EF52C87}" presName="compNode" presStyleCnt="0"/>
      <dgm:spPr/>
    </dgm:pt>
    <dgm:pt modelId="{9133E72A-4870-4AF9-B0A5-A7711C4547F1}" type="pres">
      <dgm:prSet presAssocID="{C8A378E9-F316-49D0-A581-2F3A2EF52C87}" presName="aNode" presStyleLbl="bgShp" presStyleIdx="2" presStyleCnt="3"/>
      <dgm:spPr/>
      <dgm:t>
        <a:bodyPr/>
        <a:lstStyle/>
        <a:p>
          <a:endParaRPr lang="ru-RU"/>
        </a:p>
      </dgm:t>
    </dgm:pt>
    <dgm:pt modelId="{C80FA3C6-2E4A-4C43-87B8-453FDF9B985F}" type="pres">
      <dgm:prSet presAssocID="{C8A378E9-F316-49D0-A581-2F3A2EF52C87}" presName="textNode" presStyleLbl="bgShp" presStyleIdx="2" presStyleCnt="3"/>
      <dgm:spPr/>
      <dgm:t>
        <a:bodyPr/>
        <a:lstStyle/>
        <a:p>
          <a:endParaRPr lang="ru-RU"/>
        </a:p>
      </dgm:t>
    </dgm:pt>
    <dgm:pt modelId="{4D4FBF76-46D8-4497-8A73-C294D6AD04F6}" type="pres">
      <dgm:prSet presAssocID="{C8A378E9-F316-49D0-A581-2F3A2EF52C87}" presName="compChildNode" presStyleCnt="0"/>
      <dgm:spPr/>
    </dgm:pt>
    <dgm:pt modelId="{711535D8-0F8D-4113-A3C0-642720F41E0B}" type="pres">
      <dgm:prSet presAssocID="{C8A378E9-F316-49D0-A581-2F3A2EF52C87}" presName="theInnerList" presStyleCnt="0"/>
      <dgm:spPr/>
    </dgm:pt>
    <dgm:pt modelId="{4F1DFA35-D970-424C-A16A-6D49EB327C58}" type="pres">
      <dgm:prSet presAssocID="{08F82760-BCF2-4F74-A8D7-64EBBD34822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66AAC-EE7D-4D84-8702-B7F4659E6DDF}" type="pres">
      <dgm:prSet presAssocID="{08F82760-BCF2-4F74-A8D7-64EBBD348229}" presName="aSpace2" presStyleCnt="0"/>
      <dgm:spPr/>
    </dgm:pt>
    <dgm:pt modelId="{34C6B8A1-D732-45CB-B6C3-63164CE913CA}" type="pres">
      <dgm:prSet presAssocID="{BF026823-909B-4CD4-A020-EB98067636D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9267A-C75F-4FA0-A659-DC418BDA1F60}" srcId="{436EAB67-1432-4841-BE99-FB2ACE8FFA65}" destId="{7B7DA218-5F41-46F3-A2DD-4E739175FCF3}" srcOrd="0" destOrd="0" parTransId="{168EA06A-83D9-4AF9-B233-940AC68289B7}" sibTransId="{FFB29DA5-AEDF-42B0-8C5D-85C018DE82F0}"/>
    <dgm:cxn modelId="{C1B1E553-78B0-4C9A-ABA9-8DE83B291A15}" srcId="{436EAB67-1432-4841-BE99-FB2ACE8FFA65}" destId="{C8A378E9-F316-49D0-A581-2F3A2EF52C87}" srcOrd="2" destOrd="0" parTransId="{B452323D-FA39-4A1E-BB2C-019533AA3D4E}" sibTransId="{028A13F5-6C4C-4F74-AA57-8990B8BAE081}"/>
    <dgm:cxn modelId="{ADA8D456-64F6-4CC7-BB54-0EA727403D84}" type="presOf" srcId="{E1FE3D99-7215-4B72-9944-EE8F355D80A0}" destId="{50838846-271D-4D83-8BBE-6B898FD13FA3}" srcOrd="0" destOrd="0" presId="urn:microsoft.com/office/officeart/2005/8/layout/lProcess2"/>
    <dgm:cxn modelId="{6F4E16C5-EF57-4FE6-A158-2309B909628A}" type="presOf" srcId="{BF026823-909B-4CD4-A020-EB98067636D8}" destId="{34C6B8A1-D732-45CB-B6C3-63164CE913CA}" srcOrd="0" destOrd="0" presId="urn:microsoft.com/office/officeart/2005/8/layout/lProcess2"/>
    <dgm:cxn modelId="{AEB086F2-B01F-43EA-A8F4-9B14D7B256B0}" srcId="{C8A378E9-F316-49D0-A581-2F3A2EF52C87}" destId="{BF026823-909B-4CD4-A020-EB98067636D8}" srcOrd="1" destOrd="0" parTransId="{AD82E4BC-BB8D-4370-BE76-7E4E0DD25AF3}" sibTransId="{2BE83EED-7FA9-40A9-A4CC-C4F23B765198}"/>
    <dgm:cxn modelId="{49EDE7FF-8F25-40A6-8165-D2A5EA1F6E47}" type="presOf" srcId="{C8A378E9-F316-49D0-A581-2F3A2EF52C87}" destId="{C80FA3C6-2E4A-4C43-87B8-453FDF9B985F}" srcOrd="1" destOrd="0" presId="urn:microsoft.com/office/officeart/2005/8/layout/lProcess2"/>
    <dgm:cxn modelId="{A20C95DA-693D-402B-B2D8-1538AB86176B}" srcId="{7B7DA218-5F41-46F3-A2DD-4E739175FCF3}" destId="{90F3C385-6752-4402-B88D-1976984611CF}" srcOrd="1" destOrd="0" parTransId="{3532BACC-D31F-4857-B193-36724F6D9825}" sibTransId="{F9096330-1F31-4549-AF7E-9FFC06A6F28C}"/>
    <dgm:cxn modelId="{5D9750AA-012C-4DFD-A53F-881B493EB1D3}" type="presOf" srcId="{C8A378E9-F316-49D0-A581-2F3A2EF52C87}" destId="{9133E72A-4870-4AF9-B0A5-A7711C4547F1}" srcOrd="0" destOrd="0" presId="urn:microsoft.com/office/officeart/2005/8/layout/lProcess2"/>
    <dgm:cxn modelId="{3C6E8854-398F-441B-BB54-B87E1DF8F02E}" srcId="{42884BFF-49F2-4C36-8A0A-59BC3EF97CFA}" destId="{E1FE3D99-7215-4B72-9944-EE8F355D80A0}" srcOrd="0" destOrd="0" parTransId="{97C05489-8419-440C-81B7-5BB7F6D46158}" sibTransId="{CDF7936D-ED9F-4FEF-B6A0-F5C59D10D860}"/>
    <dgm:cxn modelId="{D925C3A6-E581-4E43-A809-27FAA310F1F3}" type="presOf" srcId="{7B7DA218-5F41-46F3-A2DD-4E739175FCF3}" destId="{9E0EBD3A-2F2E-4DED-9E52-3129CC073687}" srcOrd="0" destOrd="0" presId="urn:microsoft.com/office/officeart/2005/8/layout/lProcess2"/>
    <dgm:cxn modelId="{FE26B338-5BA7-4662-842C-956BBB63AF25}" type="presOf" srcId="{90F3C385-6752-4402-B88D-1976984611CF}" destId="{571E318E-6031-4033-8556-FB1B17DBEBFA}" srcOrd="0" destOrd="0" presId="urn:microsoft.com/office/officeart/2005/8/layout/lProcess2"/>
    <dgm:cxn modelId="{640E85F7-060B-4B15-9F90-1E53BA5688A8}" srcId="{C8A378E9-F316-49D0-A581-2F3A2EF52C87}" destId="{08F82760-BCF2-4F74-A8D7-64EBBD348229}" srcOrd="0" destOrd="0" parTransId="{6AFCCEAB-820F-4C5E-A9E4-54A42BB78730}" sibTransId="{ADBD6428-094B-4AEF-A2C5-00710C696CA5}"/>
    <dgm:cxn modelId="{169FD64C-C874-4AFB-9BB8-FFB05F7CCF0C}" type="presOf" srcId="{04C392D7-4775-48AD-B539-E453B76A6B7D}" destId="{9A865E75-1D69-453A-8E39-F6D8E6253366}" srcOrd="0" destOrd="0" presId="urn:microsoft.com/office/officeart/2005/8/layout/lProcess2"/>
    <dgm:cxn modelId="{A157DAE3-8C37-4B50-9186-21DDF63484A5}" type="presOf" srcId="{42884BFF-49F2-4C36-8A0A-59BC3EF97CFA}" destId="{0CCC81BE-A80B-4D70-8E89-66BBADC738FC}" srcOrd="0" destOrd="0" presId="urn:microsoft.com/office/officeart/2005/8/layout/lProcess2"/>
    <dgm:cxn modelId="{CF9AAB5A-5FD4-4341-91AE-DCBACC617973}" srcId="{436EAB67-1432-4841-BE99-FB2ACE8FFA65}" destId="{42884BFF-49F2-4C36-8A0A-59BC3EF97CFA}" srcOrd="1" destOrd="0" parTransId="{C9D81BD3-2B1E-4E97-95D2-A8106EDA00E9}" sibTransId="{BE0F73D9-55B9-4DF9-8FEC-7E28E01B7BEC}"/>
    <dgm:cxn modelId="{66F16F7A-1C3D-42E4-9370-694C525931BE}" type="presOf" srcId="{08F82760-BCF2-4F74-A8D7-64EBBD348229}" destId="{4F1DFA35-D970-424C-A16A-6D49EB327C58}" srcOrd="0" destOrd="0" presId="urn:microsoft.com/office/officeart/2005/8/layout/lProcess2"/>
    <dgm:cxn modelId="{C16EBBD0-2DB4-4532-AFBA-5844F00B4712}" srcId="{7B7DA218-5F41-46F3-A2DD-4E739175FCF3}" destId="{04C392D7-4775-48AD-B539-E453B76A6B7D}" srcOrd="0" destOrd="0" parTransId="{5A888371-2555-4189-A162-C39650CF41B3}" sibTransId="{7ED8C9BA-F98A-4756-B500-52EC22D6A207}"/>
    <dgm:cxn modelId="{48DABC32-11B7-485B-8FE9-DF6987A9C35D}" type="presOf" srcId="{7B7DA218-5F41-46F3-A2DD-4E739175FCF3}" destId="{9E8E12D6-8436-4A4D-8F3E-A3AD11D4B27E}" srcOrd="1" destOrd="0" presId="urn:microsoft.com/office/officeart/2005/8/layout/lProcess2"/>
    <dgm:cxn modelId="{2FF0EBC5-4EB2-4D41-93DC-DE479A87F35E}" srcId="{42884BFF-49F2-4C36-8A0A-59BC3EF97CFA}" destId="{36BDAD72-3D42-420D-A399-E74A11C1B4E2}" srcOrd="1" destOrd="0" parTransId="{AA13D79E-F969-4EC3-9435-E6859BF9DB45}" sibTransId="{849F8928-904C-460C-8072-BAF2529F2CD0}"/>
    <dgm:cxn modelId="{218A9E0E-2472-4501-A887-0BFA14286346}" type="presOf" srcId="{42884BFF-49F2-4C36-8A0A-59BC3EF97CFA}" destId="{4B3A3E32-635B-4445-AB2D-C67EB49A3B78}" srcOrd="1" destOrd="0" presId="urn:microsoft.com/office/officeart/2005/8/layout/lProcess2"/>
    <dgm:cxn modelId="{2AB5F63C-FC8C-4F21-B6E4-E3720BB6EE77}" type="presOf" srcId="{436EAB67-1432-4841-BE99-FB2ACE8FFA65}" destId="{68BE01B1-C13C-4CC4-A34A-25951F93FFC6}" srcOrd="0" destOrd="0" presId="urn:microsoft.com/office/officeart/2005/8/layout/lProcess2"/>
    <dgm:cxn modelId="{8E1EB80E-13D0-4921-AF35-01A17658C31E}" type="presOf" srcId="{36BDAD72-3D42-420D-A399-E74A11C1B4E2}" destId="{C9DC4D70-4BB8-43E9-A567-D9C0EE6D2F3F}" srcOrd="0" destOrd="0" presId="urn:microsoft.com/office/officeart/2005/8/layout/lProcess2"/>
    <dgm:cxn modelId="{B5BA7F19-D63E-4CD0-9DF8-C0942056863D}" type="presParOf" srcId="{68BE01B1-C13C-4CC4-A34A-25951F93FFC6}" destId="{8FFB6FC8-3566-42F5-9D98-D029D353A6E9}" srcOrd="0" destOrd="0" presId="urn:microsoft.com/office/officeart/2005/8/layout/lProcess2"/>
    <dgm:cxn modelId="{9A0EBD9C-0C51-47FC-A9CF-03E515CCFC93}" type="presParOf" srcId="{8FFB6FC8-3566-42F5-9D98-D029D353A6E9}" destId="{9E0EBD3A-2F2E-4DED-9E52-3129CC073687}" srcOrd="0" destOrd="0" presId="urn:microsoft.com/office/officeart/2005/8/layout/lProcess2"/>
    <dgm:cxn modelId="{D3873D29-8864-4DD7-9656-C006C968796E}" type="presParOf" srcId="{8FFB6FC8-3566-42F5-9D98-D029D353A6E9}" destId="{9E8E12D6-8436-4A4D-8F3E-A3AD11D4B27E}" srcOrd="1" destOrd="0" presId="urn:microsoft.com/office/officeart/2005/8/layout/lProcess2"/>
    <dgm:cxn modelId="{A901C4A3-459A-4FC6-91D2-711ACF8F608B}" type="presParOf" srcId="{8FFB6FC8-3566-42F5-9D98-D029D353A6E9}" destId="{F876D442-E248-428B-968D-E3708729CCDC}" srcOrd="2" destOrd="0" presId="urn:microsoft.com/office/officeart/2005/8/layout/lProcess2"/>
    <dgm:cxn modelId="{24B0C9A1-9B41-43EE-AEFB-3C4B8A4D19C8}" type="presParOf" srcId="{F876D442-E248-428B-968D-E3708729CCDC}" destId="{5E4BD452-4E32-4502-973D-495A82977793}" srcOrd="0" destOrd="0" presId="urn:microsoft.com/office/officeart/2005/8/layout/lProcess2"/>
    <dgm:cxn modelId="{554FF675-5B59-4F80-B704-2CDA5F1EB31F}" type="presParOf" srcId="{5E4BD452-4E32-4502-973D-495A82977793}" destId="{9A865E75-1D69-453A-8E39-F6D8E6253366}" srcOrd="0" destOrd="0" presId="urn:microsoft.com/office/officeart/2005/8/layout/lProcess2"/>
    <dgm:cxn modelId="{59C3122C-05D2-4FE3-8F14-73148680ED44}" type="presParOf" srcId="{5E4BD452-4E32-4502-973D-495A82977793}" destId="{DC749B07-3D91-4914-B1B5-2A6928C8155C}" srcOrd="1" destOrd="0" presId="urn:microsoft.com/office/officeart/2005/8/layout/lProcess2"/>
    <dgm:cxn modelId="{19F0ACB3-F149-4EBF-B4D1-43B9B5F042FB}" type="presParOf" srcId="{5E4BD452-4E32-4502-973D-495A82977793}" destId="{571E318E-6031-4033-8556-FB1B17DBEBFA}" srcOrd="2" destOrd="0" presId="urn:microsoft.com/office/officeart/2005/8/layout/lProcess2"/>
    <dgm:cxn modelId="{04E0BDA9-B73A-4583-82F8-8D5BDCAF761B}" type="presParOf" srcId="{68BE01B1-C13C-4CC4-A34A-25951F93FFC6}" destId="{BD13199A-8706-4EE4-AFB6-7EDE4E7F57A7}" srcOrd="1" destOrd="0" presId="urn:microsoft.com/office/officeart/2005/8/layout/lProcess2"/>
    <dgm:cxn modelId="{3421AF54-DDF3-4319-BDE4-27E50B33EDFB}" type="presParOf" srcId="{68BE01B1-C13C-4CC4-A34A-25951F93FFC6}" destId="{A78C4BEA-700C-462E-A2F5-18F5E8E51126}" srcOrd="2" destOrd="0" presId="urn:microsoft.com/office/officeart/2005/8/layout/lProcess2"/>
    <dgm:cxn modelId="{946006AF-6DA9-405F-8C40-25C23D08B53F}" type="presParOf" srcId="{A78C4BEA-700C-462E-A2F5-18F5E8E51126}" destId="{0CCC81BE-A80B-4D70-8E89-66BBADC738FC}" srcOrd="0" destOrd="0" presId="urn:microsoft.com/office/officeart/2005/8/layout/lProcess2"/>
    <dgm:cxn modelId="{835AF155-0CC2-4B3B-8B4C-9CE3FDDED8B6}" type="presParOf" srcId="{A78C4BEA-700C-462E-A2F5-18F5E8E51126}" destId="{4B3A3E32-635B-4445-AB2D-C67EB49A3B78}" srcOrd="1" destOrd="0" presId="urn:microsoft.com/office/officeart/2005/8/layout/lProcess2"/>
    <dgm:cxn modelId="{B2B84B28-64F7-426F-A5C5-046087C0F087}" type="presParOf" srcId="{A78C4BEA-700C-462E-A2F5-18F5E8E51126}" destId="{BD76B0D6-E040-4FA7-8DB5-5E58BBD44FB8}" srcOrd="2" destOrd="0" presId="urn:microsoft.com/office/officeart/2005/8/layout/lProcess2"/>
    <dgm:cxn modelId="{B6245519-4BCD-4365-9142-01ACB2F53E7B}" type="presParOf" srcId="{BD76B0D6-E040-4FA7-8DB5-5E58BBD44FB8}" destId="{75C008BC-0D85-44F7-86B0-53DAA53DB105}" srcOrd="0" destOrd="0" presId="urn:microsoft.com/office/officeart/2005/8/layout/lProcess2"/>
    <dgm:cxn modelId="{0C268D01-3392-4701-AE81-E528D5FFE6FD}" type="presParOf" srcId="{75C008BC-0D85-44F7-86B0-53DAA53DB105}" destId="{50838846-271D-4D83-8BBE-6B898FD13FA3}" srcOrd="0" destOrd="0" presId="urn:microsoft.com/office/officeart/2005/8/layout/lProcess2"/>
    <dgm:cxn modelId="{0F603DE7-5F66-418D-A970-E44D8BDE9B52}" type="presParOf" srcId="{75C008BC-0D85-44F7-86B0-53DAA53DB105}" destId="{38BCE6BF-640F-4707-8631-EB1C241C7A9F}" srcOrd="1" destOrd="0" presId="urn:microsoft.com/office/officeart/2005/8/layout/lProcess2"/>
    <dgm:cxn modelId="{B0163D79-BD2E-414C-996B-C9D8AC3DFDB9}" type="presParOf" srcId="{75C008BC-0D85-44F7-86B0-53DAA53DB105}" destId="{C9DC4D70-4BB8-43E9-A567-D9C0EE6D2F3F}" srcOrd="2" destOrd="0" presId="urn:microsoft.com/office/officeart/2005/8/layout/lProcess2"/>
    <dgm:cxn modelId="{677DAE08-F608-4A80-8C9D-DB7B0A035A22}" type="presParOf" srcId="{68BE01B1-C13C-4CC4-A34A-25951F93FFC6}" destId="{4A4F5194-0822-49FE-B089-0F63DDA58E8B}" srcOrd="3" destOrd="0" presId="urn:microsoft.com/office/officeart/2005/8/layout/lProcess2"/>
    <dgm:cxn modelId="{00AA798E-27E9-489F-B8E8-DF1FE0353A5A}" type="presParOf" srcId="{68BE01B1-C13C-4CC4-A34A-25951F93FFC6}" destId="{14FD559D-9559-4CB3-8E34-D8495960ECBD}" srcOrd="4" destOrd="0" presId="urn:microsoft.com/office/officeart/2005/8/layout/lProcess2"/>
    <dgm:cxn modelId="{EDC5E0B1-ECC4-4CE8-ADB7-54EA5361AF6B}" type="presParOf" srcId="{14FD559D-9559-4CB3-8E34-D8495960ECBD}" destId="{9133E72A-4870-4AF9-B0A5-A7711C4547F1}" srcOrd="0" destOrd="0" presId="urn:microsoft.com/office/officeart/2005/8/layout/lProcess2"/>
    <dgm:cxn modelId="{38F3F6FC-5764-4EE1-B42D-CF6074EB1767}" type="presParOf" srcId="{14FD559D-9559-4CB3-8E34-D8495960ECBD}" destId="{C80FA3C6-2E4A-4C43-87B8-453FDF9B985F}" srcOrd="1" destOrd="0" presId="urn:microsoft.com/office/officeart/2005/8/layout/lProcess2"/>
    <dgm:cxn modelId="{BFEA8999-E7B4-4424-83E9-9E7E4A121FEB}" type="presParOf" srcId="{14FD559D-9559-4CB3-8E34-D8495960ECBD}" destId="{4D4FBF76-46D8-4497-8A73-C294D6AD04F6}" srcOrd="2" destOrd="0" presId="urn:microsoft.com/office/officeart/2005/8/layout/lProcess2"/>
    <dgm:cxn modelId="{CDADB863-643D-42A4-8230-545C9EA18DE2}" type="presParOf" srcId="{4D4FBF76-46D8-4497-8A73-C294D6AD04F6}" destId="{711535D8-0F8D-4113-A3C0-642720F41E0B}" srcOrd="0" destOrd="0" presId="urn:microsoft.com/office/officeart/2005/8/layout/lProcess2"/>
    <dgm:cxn modelId="{FDF0DA76-106D-4F16-A022-7231F3BAEC69}" type="presParOf" srcId="{711535D8-0F8D-4113-A3C0-642720F41E0B}" destId="{4F1DFA35-D970-424C-A16A-6D49EB327C58}" srcOrd="0" destOrd="0" presId="urn:microsoft.com/office/officeart/2005/8/layout/lProcess2"/>
    <dgm:cxn modelId="{55FED293-B514-4BC8-AAFA-4FD2DA852398}" type="presParOf" srcId="{711535D8-0F8D-4113-A3C0-642720F41E0B}" destId="{91366AAC-EE7D-4D84-8702-B7F4659E6DDF}" srcOrd="1" destOrd="0" presId="urn:microsoft.com/office/officeart/2005/8/layout/lProcess2"/>
    <dgm:cxn modelId="{CED5BB17-5023-472E-9E36-83F02D282815}" type="presParOf" srcId="{711535D8-0F8D-4113-A3C0-642720F41E0B}" destId="{34C6B8A1-D732-45CB-B6C3-63164CE913C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66000-655E-4F40-9094-785D71A148FF}" type="doc">
      <dgm:prSet loTypeId="urn:microsoft.com/office/officeart/2005/8/layout/v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3C71803-C654-45B1-A00A-7A8BD67C8058}">
      <dgm:prSet phldrT="[Текст]"/>
      <dgm:spPr/>
      <dgm:t>
        <a:bodyPr/>
        <a:lstStyle/>
        <a:p>
          <a:r>
            <a:rPr lang="ru-RU" dirty="0" err="1" smtClean="0"/>
            <a:t>лонгрид</a:t>
          </a:r>
          <a:endParaRPr lang="ru-RU" dirty="0"/>
        </a:p>
      </dgm:t>
    </dgm:pt>
    <dgm:pt modelId="{F54B78A0-0E81-462E-811C-16488300EF29}" type="parTrans" cxnId="{248374A1-1B4C-44DC-9A7E-D605B071DA4C}">
      <dgm:prSet/>
      <dgm:spPr/>
      <dgm:t>
        <a:bodyPr/>
        <a:lstStyle/>
        <a:p>
          <a:endParaRPr lang="ru-RU"/>
        </a:p>
      </dgm:t>
    </dgm:pt>
    <dgm:pt modelId="{7B3D9024-E636-484B-80AB-22D58763E721}" type="sibTrans" cxnId="{248374A1-1B4C-44DC-9A7E-D605B071DA4C}">
      <dgm:prSet/>
      <dgm:spPr/>
      <dgm:t>
        <a:bodyPr/>
        <a:lstStyle/>
        <a:p>
          <a:endParaRPr lang="ru-RU"/>
        </a:p>
      </dgm:t>
    </dgm:pt>
    <dgm:pt modelId="{918167E0-F2CA-4289-A6A4-F4086CA6CC7A}">
      <dgm:prSet phldrT="[Текст]"/>
      <dgm:spPr/>
      <dgm:t>
        <a:bodyPr/>
        <a:lstStyle/>
        <a:p>
          <a:r>
            <a:rPr lang="ru-RU" dirty="0" smtClean="0"/>
            <a:t>бортовой журнал</a:t>
          </a:r>
          <a:endParaRPr lang="ru-RU" dirty="0"/>
        </a:p>
      </dgm:t>
    </dgm:pt>
    <dgm:pt modelId="{C575EDDB-8B4E-4EB4-8B68-8E6D4A15BFFE}" type="parTrans" cxnId="{61390489-C725-413D-A17B-B857EC4B4AB0}">
      <dgm:prSet/>
      <dgm:spPr/>
      <dgm:t>
        <a:bodyPr/>
        <a:lstStyle/>
        <a:p>
          <a:endParaRPr lang="ru-RU"/>
        </a:p>
      </dgm:t>
    </dgm:pt>
    <dgm:pt modelId="{336E0E23-5866-4842-B30C-C85DEB14C277}" type="sibTrans" cxnId="{61390489-C725-413D-A17B-B857EC4B4AB0}">
      <dgm:prSet/>
      <dgm:spPr/>
      <dgm:t>
        <a:bodyPr/>
        <a:lstStyle/>
        <a:p>
          <a:endParaRPr lang="ru-RU"/>
        </a:p>
      </dgm:t>
    </dgm:pt>
    <dgm:pt modelId="{C1EB2EFF-7CFB-40E0-A7A8-AB441D91CE37}">
      <dgm:prSet phldrT="[Текст]"/>
      <dgm:spPr/>
      <dgm:t>
        <a:bodyPr/>
        <a:lstStyle/>
        <a:p>
          <a:r>
            <a:rPr lang="ru-RU" dirty="0" smtClean="0"/>
            <a:t>описание процедуры</a:t>
          </a:r>
          <a:endParaRPr lang="ru-RU" dirty="0"/>
        </a:p>
      </dgm:t>
    </dgm:pt>
    <dgm:pt modelId="{29F56731-F226-4457-903F-532EBACDB858}" type="sibTrans" cxnId="{B95C0EF1-28DC-4F7C-8445-547D3008E4E4}">
      <dgm:prSet/>
      <dgm:spPr/>
      <dgm:t>
        <a:bodyPr/>
        <a:lstStyle/>
        <a:p>
          <a:endParaRPr lang="ru-RU"/>
        </a:p>
      </dgm:t>
    </dgm:pt>
    <dgm:pt modelId="{3DD22B95-29CD-49FA-9AC8-4FC8898A4119}" type="parTrans" cxnId="{B95C0EF1-28DC-4F7C-8445-547D3008E4E4}">
      <dgm:prSet/>
      <dgm:spPr/>
      <dgm:t>
        <a:bodyPr/>
        <a:lstStyle/>
        <a:p>
          <a:endParaRPr lang="ru-RU"/>
        </a:p>
      </dgm:t>
    </dgm:pt>
    <dgm:pt modelId="{F4FE47D4-5BD6-4ECA-9526-0EFED729FCBE}">
      <dgm:prSet phldrT="[Текст]"/>
      <dgm:spPr/>
      <dgm:t>
        <a:bodyPr/>
        <a:lstStyle/>
        <a:p>
          <a:r>
            <a:rPr lang="ru-RU" dirty="0" err="1" smtClean="0"/>
            <a:t>буктрейлер</a:t>
          </a:r>
          <a:endParaRPr lang="ru-RU" dirty="0"/>
        </a:p>
      </dgm:t>
    </dgm:pt>
    <dgm:pt modelId="{B7E977D6-FC0D-4934-9EDD-3EFA659D8B8F}" type="sibTrans" cxnId="{37D39F9D-7C61-4474-90CA-36D0716DC155}">
      <dgm:prSet/>
      <dgm:spPr/>
      <dgm:t>
        <a:bodyPr/>
        <a:lstStyle/>
        <a:p>
          <a:endParaRPr lang="ru-RU"/>
        </a:p>
      </dgm:t>
    </dgm:pt>
    <dgm:pt modelId="{68D1697B-9294-49A3-A6B5-5209DE32F8CE}" type="parTrans" cxnId="{37D39F9D-7C61-4474-90CA-36D0716DC155}">
      <dgm:prSet/>
      <dgm:spPr/>
      <dgm:t>
        <a:bodyPr/>
        <a:lstStyle/>
        <a:p>
          <a:endParaRPr lang="ru-RU"/>
        </a:p>
      </dgm:t>
    </dgm:pt>
    <dgm:pt modelId="{F6F4074A-C8E8-43A8-954F-844628A15A6D}">
      <dgm:prSet phldrT="[Текст]"/>
      <dgm:spPr/>
      <dgm:t>
        <a:bodyPr/>
        <a:lstStyle/>
        <a:p>
          <a:r>
            <a:rPr lang="ru-RU" dirty="0" smtClean="0"/>
            <a:t>комикс</a:t>
          </a:r>
          <a:endParaRPr lang="ru-RU" dirty="0"/>
        </a:p>
      </dgm:t>
    </dgm:pt>
    <dgm:pt modelId="{4D195CA0-461D-4B91-8712-1AE45C04F2EF}" type="sibTrans" cxnId="{857A7CF3-9A48-45D4-AEDF-BCEB28935B60}">
      <dgm:prSet/>
      <dgm:spPr/>
      <dgm:t>
        <a:bodyPr/>
        <a:lstStyle/>
        <a:p>
          <a:endParaRPr lang="ru-RU"/>
        </a:p>
      </dgm:t>
    </dgm:pt>
    <dgm:pt modelId="{4F7B3D55-1BA3-4717-984E-3B2AC35CE5C5}" type="parTrans" cxnId="{857A7CF3-9A48-45D4-AEDF-BCEB28935B60}">
      <dgm:prSet/>
      <dgm:spPr/>
      <dgm:t>
        <a:bodyPr/>
        <a:lstStyle/>
        <a:p>
          <a:endParaRPr lang="ru-RU"/>
        </a:p>
      </dgm:t>
    </dgm:pt>
    <dgm:pt modelId="{D29381CE-E116-4E1A-9040-6B9187E04049}">
      <dgm:prSet phldrT="[Текст]"/>
      <dgm:spPr/>
      <dgm:t>
        <a:bodyPr/>
        <a:lstStyle/>
        <a:p>
          <a:r>
            <a:rPr lang="ru-RU" dirty="0" smtClean="0"/>
            <a:t>переложение по тексту </a:t>
          </a:r>
          <a:endParaRPr lang="ru-RU" dirty="0"/>
        </a:p>
      </dgm:t>
    </dgm:pt>
    <dgm:pt modelId="{F85C5E41-C930-4628-8D66-BCB6E2CD5295}" type="sibTrans" cxnId="{15DDAE9E-6BC3-4959-A496-8D2F5D6AE076}">
      <dgm:prSet/>
      <dgm:spPr/>
      <dgm:t>
        <a:bodyPr/>
        <a:lstStyle/>
        <a:p>
          <a:endParaRPr lang="ru-RU"/>
        </a:p>
      </dgm:t>
    </dgm:pt>
    <dgm:pt modelId="{D1EB1A57-CE8B-4053-A067-ADD0E60F4A94}" type="parTrans" cxnId="{15DDAE9E-6BC3-4959-A496-8D2F5D6AE076}">
      <dgm:prSet/>
      <dgm:spPr/>
      <dgm:t>
        <a:bodyPr/>
        <a:lstStyle/>
        <a:p>
          <a:endParaRPr lang="ru-RU"/>
        </a:p>
      </dgm:t>
    </dgm:pt>
    <dgm:pt modelId="{50D051EF-6DE6-4985-A73E-1DF25E7464D1}">
      <dgm:prSet phldrT="[Текст]"/>
      <dgm:spPr/>
      <dgm:t>
        <a:bodyPr/>
        <a:lstStyle/>
        <a:p>
          <a:r>
            <a:rPr lang="ru-RU" dirty="0" smtClean="0"/>
            <a:t>иллюстрация</a:t>
          </a:r>
          <a:endParaRPr lang="ru-RU" dirty="0"/>
        </a:p>
      </dgm:t>
    </dgm:pt>
    <dgm:pt modelId="{E5CA5501-063A-475F-A9A9-CC2C4E7683F4}" type="parTrans" cxnId="{5116AD22-1D0D-449F-9106-E7C394B5BAB8}">
      <dgm:prSet/>
      <dgm:spPr/>
    </dgm:pt>
    <dgm:pt modelId="{CC40035C-3092-4517-96B5-44B62D0AC6A8}" type="sibTrans" cxnId="{5116AD22-1D0D-449F-9106-E7C394B5BAB8}">
      <dgm:prSet/>
      <dgm:spPr/>
    </dgm:pt>
    <dgm:pt modelId="{0AD85E5B-530F-403E-A9C1-13C7AF646210}">
      <dgm:prSet phldrT="[Текст]"/>
      <dgm:spPr/>
      <dgm:t>
        <a:bodyPr/>
        <a:lstStyle/>
        <a:p>
          <a:r>
            <a:rPr lang="ru-RU" dirty="0" smtClean="0"/>
            <a:t>инсценировка  </a:t>
          </a:r>
          <a:endParaRPr lang="ru-RU" dirty="0"/>
        </a:p>
      </dgm:t>
    </dgm:pt>
    <dgm:pt modelId="{8D92491A-4E2B-4FDC-A8F3-B15D04F35D67}" type="parTrans" cxnId="{ACDF05BB-FB9B-4EBD-907E-BFE7B4CE4881}">
      <dgm:prSet/>
      <dgm:spPr/>
    </dgm:pt>
    <dgm:pt modelId="{E09F0AE1-042C-4AFA-9491-250119CEE4AC}" type="sibTrans" cxnId="{ACDF05BB-FB9B-4EBD-907E-BFE7B4CE4881}">
      <dgm:prSet/>
      <dgm:spPr/>
    </dgm:pt>
    <dgm:pt modelId="{962B64FE-C5E5-4FA5-833B-D6B29548655B}">
      <dgm:prSet phldrT="[Текст]"/>
      <dgm:spPr/>
      <dgm:t>
        <a:bodyPr/>
        <a:lstStyle/>
        <a:p>
          <a:r>
            <a:rPr lang="ru-RU" dirty="0" err="1" smtClean="0"/>
            <a:t>инфографика</a:t>
          </a:r>
          <a:endParaRPr lang="ru-RU" dirty="0"/>
        </a:p>
      </dgm:t>
    </dgm:pt>
    <dgm:pt modelId="{F91B4380-DFA5-4B67-812C-5A0444FDAE0D}" type="parTrans" cxnId="{C01063E0-C23E-4EB5-ACB4-386CE8EB6BAD}">
      <dgm:prSet/>
      <dgm:spPr/>
    </dgm:pt>
    <dgm:pt modelId="{1F880B4A-F5BE-4E10-B94B-75DB3AA74BD8}" type="sibTrans" cxnId="{C01063E0-C23E-4EB5-ACB4-386CE8EB6BAD}">
      <dgm:prSet/>
      <dgm:spPr/>
    </dgm:pt>
    <dgm:pt modelId="{02B8609D-F95A-4475-9C05-99C1629FD8DB}">
      <dgm:prSet phldrT="[Текст]"/>
      <dgm:spPr/>
      <dgm:t>
        <a:bodyPr/>
        <a:lstStyle/>
        <a:p>
          <a:r>
            <a:rPr lang="ru-RU" dirty="0" err="1" smtClean="0"/>
            <a:t>инфографика</a:t>
          </a:r>
          <a:endParaRPr lang="ru-RU" dirty="0"/>
        </a:p>
      </dgm:t>
    </dgm:pt>
    <dgm:pt modelId="{1232A930-F635-4A02-917B-BD1B5F785FB6}" type="parTrans" cxnId="{FD6E20AE-4D59-46C1-B7B3-E36DFBEDFF77}">
      <dgm:prSet/>
      <dgm:spPr/>
    </dgm:pt>
    <dgm:pt modelId="{5F35E5D4-D25D-4AF7-A9A7-84FB149CA61C}" type="sibTrans" cxnId="{FD6E20AE-4D59-46C1-B7B3-E36DFBEDFF77}">
      <dgm:prSet/>
      <dgm:spPr/>
    </dgm:pt>
    <dgm:pt modelId="{E71B4DC3-E729-42D6-89EF-3BFF9380B436}">
      <dgm:prSet phldrT="[Текст]"/>
      <dgm:spPr/>
      <dgm:t>
        <a:bodyPr/>
        <a:lstStyle/>
        <a:p>
          <a:endParaRPr lang="ru-RU" dirty="0"/>
        </a:p>
      </dgm:t>
    </dgm:pt>
    <dgm:pt modelId="{6B79F8A3-55F0-4214-A2C8-6050097A2CA8}" type="parTrans" cxnId="{A7DD2049-AA24-4A3A-B7FF-016DCD17A186}">
      <dgm:prSet/>
      <dgm:spPr/>
    </dgm:pt>
    <dgm:pt modelId="{44A7FB96-0A7D-4A0A-AD50-80B812650933}" type="sibTrans" cxnId="{A7DD2049-AA24-4A3A-B7FF-016DCD17A186}">
      <dgm:prSet/>
      <dgm:spPr/>
    </dgm:pt>
    <dgm:pt modelId="{BD6703A1-EFE9-489C-8316-C2DD2E8538E8}">
      <dgm:prSet phldrT="[Текст]"/>
      <dgm:spPr/>
      <dgm:t>
        <a:bodyPr/>
        <a:lstStyle/>
        <a:p>
          <a:r>
            <a:rPr lang="ru-RU" dirty="0" smtClean="0"/>
            <a:t>карты мышления</a:t>
          </a:r>
          <a:endParaRPr lang="ru-RU" dirty="0"/>
        </a:p>
      </dgm:t>
    </dgm:pt>
    <dgm:pt modelId="{D2ADCAD7-720B-4FF9-B2ED-F77C9A45581F}" type="parTrans" cxnId="{3E083C16-9308-4A80-8054-07308233B23D}">
      <dgm:prSet/>
      <dgm:spPr/>
    </dgm:pt>
    <dgm:pt modelId="{DB4D1D72-B3B8-4416-B7CF-5E39E96FC0C6}" type="sibTrans" cxnId="{3E083C16-9308-4A80-8054-07308233B23D}">
      <dgm:prSet/>
      <dgm:spPr/>
    </dgm:pt>
    <dgm:pt modelId="{527CCB25-8A20-4AE6-B1FA-32AF4A5C00B9}" type="pres">
      <dgm:prSet presAssocID="{85166000-655E-4F40-9094-785D71A148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3E657C-0364-40A5-8E1C-B5AC67C0185D}" type="pres">
      <dgm:prSet presAssocID="{D29381CE-E116-4E1A-9040-6B9187E04049}" presName="linNode" presStyleCnt="0"/>
      <dgm:spPr/>
    </dgm:pt>
    <dgm:pt modelId="{4310385F-5A1D-4BB6-92F3-C993F79D3092}" type="pres">
      <dgm:prSet presAssocID="{D29381CE-E116-4E1A-9040-6B9187E040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ECC-AE15-4B99-BE7F-1C970F1869AC}" type="pres">
      <dgm:prSet presAssocID="{D29381CE-E116-4E1A-9040-6B9187E040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6D704-B5A8-4230-933C-7B27278FAB19}" type="pres">
      <dgm:prSet presAssocID="{F85C5E41-C930-4628-8D66-BCB6E2CD5295}" presName="spacing" presStyleCnt="0"/>
      <dgm:spPr/>
    </dgm:pt>
    <dgm:pt modelId="{D0C4B0C3-2F2F-451F-A227-44B759843CB8}" type="pres">
      <dgm:prSet presAssocID="{C1EB2EFF-7CFB-40E0-A7A8-AB441D91CE37}" presName="linNode" presStyleCnt="0"/>
      <dgm:spPr/>
    </dgm:pt>
    <dgm:pt modelId="{437F1F3D-9153-4571-9072-4B09491919E7}" type="pres">
      <dgm:prSet presAssocID="{C1EB2EFF-7CFB-40E0-A7A8-AB441D91CE3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92E56-D39F-4522-8B9F-74BBC0E6CCA3}" type="pres">
      <dgm:prSet presAssocID="{C1EB2EFF-7CFB-40E0-A7A8-AB441D91CE37}" presName="childShp" presStyleLbl="bgAccFollowNode1" presStyleIdx="1" presStyleCnt="2" custLinFactNeighborX="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D79FD-61FE-4DDC-8EF5-AAAC90D4554E}" type="presOf" srcId="{BD6703A1-EFE9-489C-8316-C2DD2E8538E8}" destId="{4D792E56-D39F-4522-8B9F-74BBC0E6CCA3}" srcOrd="0" destOrd="3" presId="urn:microsoft.com/office/officeart/2005/8/layout/vList6"/>
    <dgm:cxn modelId="{B95C0EF1-28DC-4F7C-8445-547D3008E4E4}" srcId="{85166000-655E-4F40-9094-785D71A148FF}" destId="{C1EB2EFF-7CFB-40E0-A7A8-AB441D91CE37}" srcOrd="1" destOrd="0" parTransId="{3DD22B95-29CD-49FA-9AC8-4FC8898A4119}" sibTransId="{29F56731-F226-4457-903F-532EBACDB858}"/>
    <dgm:cxn modelId="{BF4B17A1-49C0-41DC-9CAB-AFFC5E71B98C}" type="presOf" srcId="{918167E0-F2CA-4289-A6A4-F4086CA6CC7A}" destId="{4D792E56-D39F-4522-8B9F-74BBC0E6CCA3}" srcOrd="0" destOrd="1" presId="urn:microsoft.com/office/officeart/2005/8/layout/vList6"/>
    <dgm:cxn modelId="{B187C16F-10D0-4677-9D4E-FD13E49A6BE1}" type="presOf" srcId="{E71B4DC3-E729-42D6-89EF-3BFF9380B436}" destId="{4D792E56-D39F-4522-8B9F-74BBC0E6CCA3}" srcOrd="0" destOrd="4" presId="urn:microsoft.com/office/officeart/2005/8/layout/vList6"/>
    <dgm:cxn modelId="{B47FA1E8-E331-45E0-BDA1-9D416B8DFCAF}" type="presOf" srcId="{0AD85E5B-530F-403E-A9C1-13C7AF646210}" destId="{387E8ECC-AE15-4B99-BE7F-1C970F1869AC}" srcOrd="0" destOrd="4" presId="urn:microsoft.com/office/officeart/2005/8/layout/vList6"/>
    <dgm:cxn modelId="{15DDAE9E-6BC3-4959-A496-8D2F5D6AE076}" srcId="{85166000-655E-4F40-9094-785D71A148FF}" destId="{D29381CE-E116-4E1A-9040-6B9187E04049}" srcOrd="0" destOrd="0" parTransId="{D1EB1A57-CE8B-4053-A067-ADD0E60F4A94}" sibTransId="{F85C5E41-C930-4628-8D66-BCB6E2CD5295}"/>
    <dgm:cxn modelId="{61390489-C725-413D-A17B-B857EC4B4AB0}" srcId="{C1EB2EFF-7CFB-40E0-A7A8-AB441D91CE37}" destId="{918167E0-F2CA-4289-A6A4-F4086CA6CC7A}" srcOrd="1" destOrd="0" parTransId="{C575EDDB-8B4E-4EB4-8B68-8E6D4A15BFFE}" sibTransId="{336E0E23-5866-4842-B30C-C85DEB14C277}"/>
    <dgm:cxn modelId="{F427641D-203F-40DF-B5FA-6E02C0DE8856}" type="presOf" srcId="{50D051EF-6DE6-4985-A73E-1DF25E7464D1}" destId="{387E8ECC-AE15-4B99-BE7F-1C970F1869AC}" srcOrd="0" destOrd="2" presId="urn:microsoft.com/office/officeart/2005/8/layout/vList6"/>
    <dgm:cxn modelId="{01949EDC-21DD-43FC-8E1C-5D53FA0A44F3}" type="presOf" srcId="{85166000-655E-4F40-9094-785D71A148FF}" destId="{527CCB25-8A20-4AE6-B1FA-32AF4A5C00B9}" srcOrd="0" destOrd="0" presId="urn:microsoft.com/office/officeart/2005/8/layout/vList6"/>
    <dgm:cxn modelId="{EB4FE088-6CF7-451A-B433-3DD457F0E972}" type="presOf" srcId="{962B64FE-C5E5-4FA5-833B-D6B29548655B}" destId="{387E8ECC-AE15-4B99-BE7F-1C970F1869AC}" srcOrd="0" destOrd="3" presId="urn:microsoft.com/office/officeart/2005/8/layout/vList6"/>
    <dgm:cxn modelId="{C458EAC3-F501-4C22-8ED0-9B3E937FF62C}" type="presOf" srcId="{02B8609D-F95A-4475-9C05-99C1629FD8DB}" destId="{4D792E56-D39F-4522-8B9F-74BBC0E6CCA3}" srcOrd="0" destOrd="2" presId="urn:microsoft.com/office/officeart/2005/8/layout/vList6"/>
    <dgm:cxn modelId="{C01063E0-C23E-4EB5-ACB4-386CE8EB6BAD}" srcId="{D29381CE-E116-4E1A-9040-6B9187E04049}" destId="{962B64FE-C5E5-4FA5-833B-D6B29548655B}" srcOrd="3" destOrd="0" parTransId="{F91B4380-DFA5-4B67-812C-5A0444FDAE0D}" sibTransId="{1F880B4A-F5BE-4E10-B94B-75DB3AA74BD8}"/>
    <dgm:cxn modelId="{1F0269A9-C9FF-40C8-9017-9C0D91C63259}" type="presOf" srcId="{F6F4074A-C8E8-43A8-954F-844628A15A6D}" destId="{387E8ECC-AE15-4B99-BE7F-1C970F1869AC}" srcOrd="0" destOrd="0" presId="urn:microsoft.com/office/officeart/2005/8/layout/vList6"/>
    <dgm:cxn modelId="{857A7CF3-9A48-45D4-AEDF-BCEB28935B60}" srcId="{D29381CE-E116-4E1A-9040-6B9187E04049}" destId="{F6F4074A-C8E8-43A8-954F-844628A15A6D}" srcOrd="0" destOrd="0" parTransId="{4F7B3D55-1BA3-4717-984E-3B2AC35CE5C5}" sibTransId="{4D195CA0-461D-4B91-8712-1AE45C04F2EF}"/>
    <dgm:cxn modelId="{86A3E426-8240-42A7-AA27-1B919ED8A322}" type="presOf" srcId="{F4FE47D4-5BD6-4ECA-9526-0EFED729FCBE}" destId="{387E8ECC-AE15-4B99-BE7F-1C970F1869AC}" srcOrd="0" destOrd="1" presId="urn:microsoft.com/office/officeart/2005/8/layout/vList6"/>
    <dgm:cxn modelId="{5DA6C94D-5319-42CF-AF64-7A86456D2F4B}" type="presOf" srcId="{83C71803-C654-45B1-A00A-7A8BD67C8058}" destId="{4D792E56-D39F-4522-8B9F-74BBC0E6CCA3}" srcOrd="0" destOrd="0" presId="urn:microsoft.com/office/officeart/2005/8/layout/vList6"/>
    <dgm:cxn modelId="{43775E3C-C6CA-4911-8C03-E96B80412E70}" type="presOf" srcId="{D29381CE-E116-4E1A-9040-6B9187E04049}" destId="{4310385F-5A1D-4BB6-92F3-C993F79D3092}" srcOrd="0" destOrd="0" presId="urn:microsoft.com/office/officeart/2005/8/layout/vList6"/>
    <dgm:cxn modelId="{37D39F9D-7C61-4474-90CA-36D0716DC155}" srcId="{D29381CE-E116-4E1A-9040-6B9187E04049}" destId="{F4FE47D4-5BD6-4ECA-9526-0EFED729FCBE}" srcOrd="1" destOrd="0" parTransId="{68D1697B-9294-49A3-A6B5-5209DE32F8CE}" sibTransId="{B7E977D6-FC0D-4934-9EDD-3EFA659D8B8F}"/>
    <dgm:cxn modelId="{A7DD2049-AA24-4A3A-B7FF-016DCD17A186}" srcId="{C1EB2EFF-7CFB-40E0-A7A8-AB441D91CE37}" destId="{E71B4DC3-E729-42D6-89EF-3BFF9380B436}" srcOrd="4" destOrd="0" parTransId="{6B79F8A3-55F0-4214-A2C8-6050097A2CA8}" sibTransId="{44A7FB96-0A7D-4A0A-AD50-80B812650933}"/>
    <dgm:cxn modelId="{5116AD22-1D0D-449F-9106-E7C394B5BAB8}" srcId="{D29381CE-E116-4E1A-9040-6B9187E04049}" destId="{50D051EF-6DE6-4985-A73E-1DF25E7464D1}" srcOrd="2" destOrd="0" parTransId="{E5CA5501-063A-475F-A9A9-CC2C4E7683F4}" sibTransId="{CC40035C-3092-4517-96B5-44B62D0AC6A8}"/>
    <dgm:cxn modelId="{FD6E20AE-4D59-46C1-B7B3-E36DFBEDFF77}" srcId="{C1EB2EFF-7CFB-40E0-A7A8-AB441D91CE37}" destId="{02B8609D-F95A-4475-9C05-99C1629FD8DB}" srcOrd="2" destOrd="0" parTransId="{1232A930-F635-4A02-917B-BD1B5F785FB6}" sibTransId="{5F35E5D4-D25D-4AF7-A9A7-84FB149CA61C}"/>
    <dgm:cxn modelId="{256013EF-F6F4-4471-8556-E10D18B61196}" type="presOf" srcId="{C1EB2EFF-7CFB-40E0-A7A8-AB441D91CE37}" destId="{437F1F3D-9153-4571-9072-4B09491919E7}" srcOrd="0" destOrd="0" presId="urn:microsoft.com/office/officeart/2005/8/layout/vList6"/>
    <dgm:cxn modelId="{248374A1-1B4C-44DC-9A7E-D605B071DA4C}" srcId="{C1EB2EFF-7CFB-40E0-A7A8-AB441D91CE37}" destId="{83C71803-C654-45B1-A00A-7A8BD67C8058}" srcOrd="0" destOrd="0" parTransId="{F54B78A0-0E81-462E-811C-16488300EF29}" sibTransId="{7B3D9024-E636-484B-80AB-22D58763E721}"/>
    <dgm:cxn modelId="{ACDF05BB-FB9B-4EBD-907E-BFE7B4CE4881}" srcId="{D29381CE-E116-4E1A-9040-6B9187E04049}" destId="{0AD85E5B-530F-403E-A9C1-13C7AF646210}" srcOrd="4" destOrd="0" parTransId="{8D92491A-4E2B-4FDC-A8F3-B15D04F35D67}" sibTransId="{E09F0AE1-042C-4AFA-9491-250119CEE4AC}"/>
    <dgm:cxn modelId="{3E083C16-9308-4A80-8054-07308233B23D}" srcId="{C1EB2EFF-7CFB-40E0-A7A8-AB441D91CE37}" destId="{BD6703A1-EFE9-489C-8316-C2DD2E8538E8}" srcOrd="3" destOrd="0" parTransId="{D2ADCAD7-720B-4FF9-B2ED-F77C9A45581F}" sibTransId="{DB4D1D72-B3B8-4416-B7CF-5E39E96FC0C6}"/>
    <dgm:cxn modelId="{F5F1DE28-8C53-4031-B41A-EAD85739DCA8}" type="presParOf" srcId="{527CCB25-8A20-4AE6-B1FA-32AF4A5C00B9}" destId="{D03E657C-0364-40A5-8E1C-B5AC67C0185D}" srcOrd="0" destOrd="0" presId="urn:microsoft.com/office/officeart/2005/8/layout/vList6"/>
    <dgm:cxn modelId="{C3DD19F5-340D-40A4-AC19-F50E08DB444B}" type="presParOf" srcId="{D03E657C-0364-40A5-8E1C-B5AC67C0185D}" destId="{4310385F-5A1D-4BB6-92F3-C993F79D3092}" srcOrd="0" destOrd="0" presId="urn:microsoft.com/office/officeart/2005/8/layout/vList6"/>
    <dgm:cxn modelId="{D75BB9E7-090E-4B2D-99F3-6D479805D8BB}" type="presParOf" srcId="{D03E657C-0364-40A5-8E1C-B5AC67C0185D}" destId="{387E8ECC-AE15-4B99-BE7F-1C970F1869AC}" srcOrd="1" destOrd="0" presId="urn:microsoft.com/office/officeart/2005/8/layout/vList6"/>
    <dgm:cxn modelId="{F73E654B-3527-4084-A37D-ED54A62C8E27}" type="presParOf" srcId="{527CCB25-8A20-4AE6-B1FA-32AF4A5C00B9}" destId="{EA06D704-B5A8-4230-933C-7B27278FAB19}" srcOrd="1" destOrd="0" presId="urn:microsoft.com/office/officeart/2005/8/layout/vList6"/>
    <dgm:cxn modelId="{E9C27D27-E314-4CA9-80B6-BDF3482E2AA9}" type="presParOf" srcId="{527CCB25-8A20-4AE6-B1FA-32AF4A5C00B9}" destId="{D0C4B0C3-2F2F-451F-A227-44B759843CB8}" srcOrd="2" destOrd="0" presId="urn:microsoft.com/office/officeart/2005/8/layout/vList6"/>
    <dgm:cxn modelId="{E5D5113F-E3BC-4A96-9686-DB1D8A068E25}" type="presParOf" srcId="{D0C4B0C3-2F2F-451F-A227-44B759843CB8}" destId="{437F1F3D-9153-4571-9072-4B09491919E7}" srcOrd="0" destOrd="0" presId="urn:microsoft.com/office/officeart/2005/8/layout/vList6"/>
    <dgm:cxn modelId="{FF70EDBF-1A0C-4C2F-9B15-B1B3C31F5930}" type="presParOf" srcId="{D0C4B0C3-2F2F-451F-A227-44B759843CB8}" destId="{4D792E56-D39F-4522-8B9F-74BBC0E6CC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EBD3A-2F2E-4DED-9E52-3129CC073687}">
      <dsp:nvSpPr>
        <dsp:cNvPr id="0" name=""/>
        <dsp:cNvSpPr/>
      </dsp:nvSpPr>
      <dsp:spPr>
        <a:xfrm>
          <a:off x="0" y="0"/>
          <a:ext cx="1934765" cy="4064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://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v-vysotsky.com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/</a:t>
          </a:r>
          <a:endParaRPr lang="ru-RU" sz="1200" kern="1200" dirty="0"/>
        </a:p>
      </dsp:txBody>
      <dsp:txXfrm>
        <a:off x="0" y="0"/>
        <a:ext cx="1934765" cy="1219200"/>
      </dsp:txXfrm>
    </dsp:sp>
    <dsp:sp modelId="{9A865E75-1D69-453A-8E39-F6D8E6253366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0109" y="1256279"/>
        <a:ext cx="1476034" cy="1153573"/>
      </dsp:txXfrm>
    </dsp:sp>
    <dsp:sp modelId="{571E318E-6031-4033-8556-FB1B17DBEBFA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0109" y="2670146"/>
        <a:ext cx="1476034" cy="1153573"/>
      </dsp:txXfrm>
    </dsp:sp>
    <dsp:sp modelId="{0CCC81BE-A80B-4D70-8E89-66BBADC738FC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http://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www.kulichki.com/vv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/</a:t>
          </a:r>
          <a:endParaRPr lang="ru-RU" sz="1200" kern="1200" dirty="0"/>
        </a:p>
      </dsp:txBody>
      <dsp:txXfrm>
        <a:off x="2080617" y="0"/>
        <a:ext cx="1934765" cy="1219200"/>
      </dsp:txXfrm>
    </dsp:sp>
    <dsp:sp modelId="{50838846-271D-4D83-8BBE-6B898FD13FA3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09982" y="1256279"/>
        <a:ext cx="1476034" cy="1153573"/>
      </dsp:txXfrm>
    </dsp:sp>
    <dsp:sp modelId="{C9DC4D70-4BB8-43E9-A567-D9C0EE6D2F3F}">
      <dsp:nvSpPr>
        <dsp:cNvPr id="0" name=""/>
        <dsp:cNvSpPr/>
      </dsp:nvSpPr>
      <dsp:spPr>
        <a:xfrm>
          <a:off x="2199876" y="263143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тексты, воспоминания</a:t>
          </a:r>
          <a:endParaRPr lang="ru-RU" sz="1600" kern="1200" dirty="0"/>
        </a:p>
      </dsp:txBody>
      <dsp:txXfrm>
        <a:off x="2235765" y="2667319"/>
        <a:ext cx="1476034" cy="1153573"/>
      </dsp:txXfrm>
    </dsp:sp>
    <dsp:sp modelId="{9133E72A-4870-4AF9-B0A5-A7711C4547F1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http://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www.vsvysotsky.ru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/</a:t>
          </a:r>
          <a:endParaRPr lang="ru-RU" sz="1300" kern="1200" dirty="0"/>
        </a:p>
      </dsp:txBody>
      <dsp:txXfrm>
        <a:off x="4160490" y="0"/>
        <a:ext cx="1934765" cy="1219200"/>
      </dsp:txXfrm>
    </dsp:sp>
    <dsp:sp modelId="{4F1DFA35-D970-424C-A16A-6D49EB327C58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389855" y="1256279"/>
        <a:ext cx="1476034" cy="1153573"/>
      </dsp:txXfrm>
    </dsp:sp>
    <dsp:sp modelId="{34C6B8A1-D732-45CB-B6C3-63164CE913CA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тексты,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видео,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аудио, воспоминания</a:t>
          </a:r>
          <a:endParaRPr lang="ru-RU" sz="1600" kern="1200" dirty="0"/>
        </a:p>
      </dsp:txBody>
      <dsp:txXfrm>
        <a:off x="4389855" y="2670146"/>
        <a:ext cx="1476034" cy="115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E8ECC-AE15-4B99-BE7F-1C970F1869AC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комикс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буктрейлер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иллюстрация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инфографика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инсценировка  </a:t>
          </a:r>
          <a:endParaRPr lang="ru-RU" sz="2000" kern="1200" dirty="0"/>
        </a:p>
      </dsp:txBody>
      <dsp:txXfrm>
        <a:off x="3291839" y="269889"/>
        <a:ext cx="4129750" cy="1616020"/>
      </dsp:txXfrm>
    </dsp:sp>
    <dsp:sp modelId="{4310385F-5A1D-4BB6-92F3-C993F79D3092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переложение по тексту </a:t>
          </a:r>
          <a:endParaRPr lang="ru-RU" sz="3600" kern="1200" dirty="0"/>
        </a:p>
      </dsp:txBody>
      <dsp:txXfrm>
        <a:off x="105183" y="105735"/>
        <a:ext cx="3081474" cy="1944328"/>
      </dsp:txXfrm>
    </dsp:sp>
    <dsp:sp modelId="{4D792E56-D39F-4522-8B9F-74BBC0E6CCA3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лонгрид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бортовой журнал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инфографика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карты мышления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291839" y="2640053"/>
        <a:ext cx="4129750" cy="1616020"/>
      </dsp:txXfrm>
    </dsp:sp>
    <dsp:sp modelId="{437F1F3D-9153-4571-9072-4B09491919E7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описание процедуры</a:t>
          </a:r>
          <a:endParaRPr lang="ru-RU" sz="3600" kern="1200" dirty="0"/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3329B-F8AE-454E-AB72-C179FFC84F48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1666F0-1A8A-4035-B3A2-C26A5630A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88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07013-C4DF-4548-B69B-A888CE6DBB3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A876-B1F8-42B5-85DC-783F2C1A98F2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7851-4EF5-4C8B-9224-9069FEBD1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E443-B09D-471F-A82D-560C7189D896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8F72-A57A-4D54-B155-37CA4941D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AD0D-C087-4BD1-B736-956DED6FD019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A06F-B9B1-481A-990D-BEC18A03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2C29-2440-4167-8F63-E7EA628763EB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761A-E689-4AB6-B65A-EF16B0500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5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56FD-A276-420D-8D62-7453485CCCEE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3B40-33FE-439E-AD44-625BE7C62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9DB6-8A0A-4CB3-8651-F46CD7CF12BD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CA7C-048C-4956-BFBA-BEAAB2C3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5F61-BDB6-4E4D-8CD2-51EA4A680AE4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8A2E-62C7-4534-B6E0-12091D27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1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7929-D7FB-4AFB-9D34-A18111FBA499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A725-4E8B-46D0-AE42-D30C65CF9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37AD-8182-458D-A932-59C3088F6A5D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25D3-DA67-437B-8227-50BDECAB6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7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8460-D83A-43AE-B234-170A6D230E59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279D-EEE0-4505-9D89-D67C3AAD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719B-BE38-4A97-B20A-219C251BC55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6A15-B673-4413-93B0-7D4FF79A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650B3-01FC-417E-A7EC-3D0742B5B18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DBFC98-14AC-4A41-A07F-9936D11F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ltnadezhda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otsky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79/071/72623.ph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-portal.ru/varticle/kouching-kak-meto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nadez\Desktop\&#1053;&#1086;&#1074;&#1072;&#1103;%20&#1087;&#1072;&#1087;&#1082;&#1072;%20(2)\Plickers\Plickers.mp4" TargetMode="External"/><Relationship Id="rId6" Type="http://schemas.openxmlformats.org/officeDocument/2006/relationships/hyperlink" Target="https://www.plickers.com/cards" TargetMode="External"/><Relationship Id="rId5" Type="http://schemas.openxmlformats.org/officeDocument/2006/relationships/hyperlink" Target="http://ikt.ipk74.ru/upload/iblock/38c/38c327a8a55fbdacf70d473b8ff39c29.pdf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krs-gimnazy13.ru/school-life/obraz_2016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 как форма неурочной и внеурочной деятельности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1375" y="4868863"/>
            <a:ext cx="5472113" cy="175260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Золотухина Надежда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8-923-302-41-87;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zltnadezhda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GB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rambler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GB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 descr="http://www.krs-gimnazy13.ru/local/templates/krs-gimnazy13.ru.1.0/img/main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1" b="10510"/>
          <a:stretch>
            <a:fillRect/>
          </a:stretch>
        </p:blipFill>
        <p:spPr bwMode="auto">
          <a:xfrm>
            <a:off x="0" y="0"/>
            <a:ext cx="33813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dez\Desktop\статья\рис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75009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nadez\Desktop\статья\рис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3441700"/>
            <a:ext cx="790733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3" name="Picture 2" descr="C:\Users\nadez\Desktop\статья\рис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-23813"/>
            <a:ext cx="8755062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2" descr="C:\Users\nadez\Desktop\статья\рис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059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5263" y="2016125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погрузить в тематику и создать условия для принятия проектной задачи. </a:t>
            </a:r>
          </a:p>
        </p:txBody>
      </p:sp>
      <p:pic>
        <p:nvPicPr>
          <p:cNvPr id="14341" name="Picture 2" descr="C:\Users\nadez\Desktop\1.2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36">
            <a:off x="5411788" y="4662488"/>
            <a:ext cx="359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Запуск: ситуативная задача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5263" y="1989138"/>
            <a:ext cx="8569325" cy="4608512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из музеев мира произошло форс-мажорное событие: на работу не вышел ни один из музейных работников. Одновременно с этим поступил запрос: организовать современную выставочную площадку своего музея, посвященную Году Экологии в России для младших подростков (учеников 6 класса). Вашему классу представляется возможность погрузиться в уникальный мир одного из величайших музеев современности и его средствами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Сохраните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вашего музея, передайте его особый дух, создайте экспозицию, выберите центральный, ключевой экспонат (для его воссоздания, вы можете использовать любой способ и средства). Организуйте мероприятие на достойном уровне, осветите их в местных средствах массовой информации.</a:t>
            </a:r>
          </a:p>
          <a:p>
            <a:pPr fontAlgn="auto">
              <a:spcAft>
                <a:spcPts val="0"/>
              </a:spcAft>
              <a:defRPr/>
            </a:pPr>
            <a:endParaRPr lang="ru-RU" sz="5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Форма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отчетности: Инсталляция; видео, демонстрирующие особенность определённого музея (пространственной композиции, созданной из различных предметов, текстов, визуальной информации). Протяженность: до 5 минут».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 descr="C:\Users\nadez\Desktop\статья\рис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22496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388" y="0"/>
            <a:ext cx="91757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Педмастерская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2349500"/>
            <a:ext cx="8569325" cy="424815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В.Распутин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«Полная чаща злата и лиха»,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В.Астафьев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«Царь-рыба»,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В.Солоухин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«Земля – космическое тело»,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Д.Лихачев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34. О русской природе»,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Ю.Карякин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признанием чрезвычайной важности глобальных проблем мы страшно опоздали»,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Г.Рогов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«Прошлое, соответственно, и будущее Земли, судьба всего живого на ней – едва ли не главная тема в размышлениях многих учёных..»;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В.Распутин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«Прощание с Матерой»,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М.Пришвин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«Лесной хозяин»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388" y="0"/>
            <a:ext cx="91757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Педмастерская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2276475"/>
            <a:ext cx="8569325" cy="43211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Создание эмоционального настроя, включение подсознания, области чувств каждого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Внутреннее осознание участниками неполноты или несоответствия своего старого знания новому, внутренний эмоциональный конфликт, подвигающий к углублению в проблемы, к поиску ответов, к сверке знаний с литературным источником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Проверка гипотезы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Творческое осмысление полученных результатов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250825" y="2349500"/>
            <a:ext cx="8569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Цель: сформировать практические навыки в определённой области для каждой роли отдельно. </a:t>
            </a:r>
          </a:p>
        </p:txBody>
      </p:sp>
      <p:pic>
        <p:nvPicPr>
          <p:cNvPr id="19461" name="Picture 2" descr="C:\Users\nadez\Desktop\Herramientas-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4954588"/>
            <a:ext cx="133508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postpr.ru/uploads/posts/2013-04/1365544632_0_7002e_64a483e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6700"/>
            <a:ext cx="12811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http://0lik.ru/uploads/posts/2009-08/1250106979_0lik.ru_1249618609_pic_id46437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10437" b="50000"/>
          <a:stretch>
            <a:fillRect/>
          </a:stretch>
        </p:blipFill>
        <p:spPr bwMode="auto">
          <a:xfrm>
            <a:off x="2071688" y="5172075"/>
            <a:ext cx="15414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s://webakula.ua/wp-content/uploads/2015/07/10-signs-of-bed-website_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70842" b="14082"/>
          <a:stretch>
            <a:fillRect/>
          </a:stretch>
        </p:blipFill>
        <p:spPr bwMode="auto">
          <a:xfrm>
            <a:off x="3613150" y="5264150"/>
            <a:ext cx="1187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 descr="http://www.myintro.ru/upload/iblock/7f6/7f65337145fd9e3b3aaf04514a7b2a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697413"/>
            <a:ext cx="1917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https://okartinkah.ru/img/kartinki-dlya-prezentaciy-chelovechki-2371/kartinki-dlya-prezentaciy-chelovechki-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8524" r="38731" b="13399"/>
          <a:stretch>
            <a:fillRect/>
          </a:stretch>
        </p:blipFill>
        <p:spPr bwMode="auto">
          <a:xfrm>
            <a:off x="6323013" y="4814888"/>
            <a:ext cx="1538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250825" y="2349500"/>
            <a:ext cx="8569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Цель: сформировать ситуацию «включенности» для каждого обучающегося. </a:t>
            </a:r>
          </a:p>
        </p:txBody>
      </p:sp>
      <p:pic>
        <p:nvPicPr>
          <p:cNvPr id="20485" name="Picture 5" descr="C:\Users\nadez\Desktop\18375838-successful-teamwork-isolated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71">
            <a:off x="5451475" y="4221163"/>
            <a:ext cx="30368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748713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041525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форма</a:t>
            </a:r>
          </a:p>
          <a:p>
            <a:pPr marL="742950" indent="-74295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измерения результатов</a:t>
            </a:r>
          </a:p>
          <a:p>
            <a:pPr marL="742950" indent="-742950" fontAlgn="auto"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nadez\Desktop\221_r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419600"/>
            <a:ext cx="20955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nadez\Desktop\00000344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37075"/>
            <a:ext cx="234156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2484438" y="5159375"/>
            <a:ext cx="3241675" cy="869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1057275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экспертиза продуктов деятельности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250825" y="2708275"/>
            <a:ext cx="85693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Цель: создать условия для того, чтобы обучающиеся, смогли получить внешнюю оценку результатов собственной деятельности:</a:t>
            </a:r>
          </a:p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 - субъективные зрители;</a:t>
            </a:r>
          </a:p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- объективные эксперты.</a:t>
            </a:r>
          </a:p>
        </p:txBody>
      </p:sp>
      <p:pic>
        <p:nvPicPr>
          <p:cNvPr id="21509" name="Picture 5" descr="C:\Users\nadez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251325"/>
            <a:ext cx="2084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250825" y="2349500"/>
            <a:ext cx="8569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Цель: создать условия для предъявления рефлексивного отчёта каждой группы и по отношению к содержательной и </a:t>
            </a:r>
          </a:p>
          <a:p>
            <a:pPr algn="just"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процессуальной линии.</a:t>
            </a:r>
          </a:p>
        </p:txBody>
      </p:sp>
      <p:pic>
        <p:nvPicPr>
          <p:cNvPr id="22533" name="Picture 5" descr="C:\Users\nadez\Desktop\chel_as_vop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71950"/>
            <a:ext cx="3395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250825" y="2565400"/>
            <a:ext cx="8569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Цель: собрать данные мониторинга уровня сформированности универсальных учебных действий, предъявить их всем заинтересованным лицам </a:t>
            </a:r>
          </a:p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для организации </a:t>
            </a:r>
          </a:p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дальнейшей работы</a:t>
            </a:r>
          </a:p>
        </p:txBody>
      </p:sp>
      <p:pic>
        <p:nvPicPr>
          <p:cNvPr id="23557" name="Picture 8" descr="http://elenaburlai.ru/wp-content/uploads/2015/05/%D0%BC%D1%83%D0%BB%D1%8C%D1%82-%D0%BF%D1%8C%D0%B5%D0%B4%D0%B5%D1%81%D1%82%D0%B0%D0%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5862" r="13573" b="6961"/>
          <a:stretch>
            <a:fillRect/>
          </a:stretch>
        </p:blipFill>
        <p:spPr bwMode="auto">
          <a:xfrm>
            <a:off x="6567488" y="4176713"/>
            <a:ext cx="22526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18790" b="10146"/>
          <a:stretch>
            <a:fillRect/>
          </a:stretch>
        </p:blipFill>
        <p:spPr bwMode="auto">
          <a:xfrm>
            <a:off x="-1981200" y="652463"/>
            <a:ext cx="111252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современного образовательного пространства в работе с текстами В. Высоцкого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 descr="http://www.krs-gimnazy13.ru/local/templates/krs-gimnazy13.ru.1.0/img/main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10510"/>
          <a:stretch>
            <a:fillRect/>
          </a:stretch>
        </p:blipFill>
        <p:spPr bwMode="auto">
          <a:xfrm>
            <a:off x="0" y="0"/>
            <a:ext cx="33813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Изученность вопроса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88" y="1844675"/>
            <a:ext cx="8229600" cy="15843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И.Д. Фрумин и Б.Д.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«Образовательное пространство как пространство развития (“школа взросления”)», 1993 </a:t>
            </a:r>
          </a:p>
          <a:p>
            <a:pPr>
              <a:buFont typeface="Arial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2" descr="ÐÐ°ÑÑÐ¸Ð½ÐºÐ¸ Ð¿Ð¾ Ð·Ð°Ð¿ÑÐ¾ÑÑ ÑÑÑÐ¼Ð¸Ð½ Ð¸ ÑÐ»ÑÐºÐ¾Ð½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913188"/>
            <a:ext cx="19700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Ð­Ð»ÑÐºÐ¾Ð½Ð¸Ð½ ÐÐ¾ÑÐ¸Ñ ÐÐ°Ð½Ð¸Ð»Ð¾Ð²Ð¸Ñ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13188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0" y="-79375"/>
            <a:ext cx="9313863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1268413"/>
            <a:ext cx="8747125" cy="720725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349500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950" y="220345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переживание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5575" y="5116513"/>
            <a:ext cx="2808288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мероприятие, но с воспитательными целями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8950" y="3217863"/>
            <a:ext cx="2305050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личностного опыта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8950" y="420370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неурочная форма работы</a:t>
            </a:r>
          </a:p>
        </p:txBody>
      </p:sp>
      <p:sp>
        <p:nvSpPr>
          <p:cNvPr id="13" name="Овал 12"/>
          <p:cNvSpPr/>
          <p:nvPr/>
        </p:nvSpPr>
        <p:spPr>
          <a:xfrm rot="20203118">
            <a:off x="4781550" y="2206625"/>
            <a:ext cx="2198688" cy="172878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Событийность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914494">
            <a:off x="2266950" y="2197100"/>
            <a:ext cx="2627313" cy="172878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338" y="220662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21627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425767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8" y="5157788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79813" y="4081463"/>
            <a:ext cx="1965325" cy="172878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79650" y="593725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925" y="5964238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66" name="Picture 11" descr="C:\Users\nadez\Desktop\Новая папка (14)\Новая папка (8)\через терниии к профессии\через_тернии_к_профессии_№2 (командообразование)\553a3c721d5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153150"/>
            <a:ext cx="7159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0" y="-79375"/>
            <a:ext cx="9313863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1268413"/>
            <a:ext cx="8747125" cy="720725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349500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950" y="220345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переживание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5575" y="5116513"/>
            <a:ext cx="2808288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мероприятие, но с воспитательными целями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8950" y="3217863"/>
            <a:ext cx="2305050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личностного опыта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5100" y="4113213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неурочная форма работы</a:t>
            </a:r>
          </a:p>
        </p:txBody>
      </p:sp>
      <p:sp>
        <p:nvSpPr>
          <p:cNvPr id="13" name="Овал 12"/>
          <p:cNvSpPr/>
          <p:nvPr/>
        </p:nvSpPr>
        <p:spPr>
          <a:xfrm rot="20203118">
            <a:off x="4930775" y="1974850"/>
            <a:ext cx="2198688" cy="1728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Событийность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914494">
            <a:off x="1998663" y="2162175"/>
            <a:ext cx="2900362" cy="1728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338" y="220662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21627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4257675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8" y="5157788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79813" y="4081463"/>
            <a:ext cx="1965325" cy="1728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79650" y="593725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925" y="5964238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90" name="Picture 11" descr="C:\Users\nadez\Desktop\Новая папка (14)\Новая папка (8)\через терниии к профессии\через_тернии_к_профессии_№2 (командообразование)\553a3c721d5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153150"/>
            <a:ext cx="7159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1" descr="C:\Users\nadez\Desktop\Новая папка (14)\Новая папка (8)\через терниии к профессии\через_тернии_к_профессии_№2 (командообразование)\553a3c721d5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249613"/>
            <a:ext cx="17319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Почему В.Высоцкий?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4276" r="8186" b="6813"/>
          <a:stretch>
            <a:fillRect/>
          </a:stretch>
        </p:blipFill>
        <p:spPr>
          <a:xfrm>
            <a:off x="323850" y="1700213"/>
            <a:ext cx="6262688" cy="387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СОБЫТИЙНОСТЬ: Почему В. Высоцкий?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4276" r="8186" b="6813"/>
          <a:stretch>
            <a:fillRect/>
          </a:stretch>
        </p:blipFill>
        <p:spPr>
          <a:xfrm>
            <a:off x="107950" y="1697038"/>
            <a:ext cx="3378200" cy="2087562"/>
          </a:xfr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78063" y="1773238"/>
            <a:ext cx="1082675" cy="79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текстов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4254" r="34811" b="7709"/>
          <a:stretch>
            <a:fillRect/>
          </a:stretch>
        </p:blipFill>
        <p:spPr bwMode="auto">
          <a:xfrm rot="469010">
            <a:off x="3635375" y="2138363"/>
            <a:ext cx="53609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86663" y="1773238"/>
            <a:ext cx="1582737" cy="790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кумир ХХ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800" y="0"/>
            <a:ext cx="91741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1268413"/>
            <a:ext cx="8747125" cy="720725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Изученность вопроса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349500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00338" y="3790950"/>
            <a:ext cx="3527425" cy="172878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3233738"/>
            <a:ext cx="2305050" cy="865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переживание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575" y="2373313"/>
            <a:ext cx="2808288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мероприятие, но с воспитательными целями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3013" y="2927350"/>
            <a:ext cx="2305050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личностного опыта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3663" y="4222750"/>
            <a:ext cx="2305050" cy="865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неурочная форма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Почему В.Высоцкий?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825" y="1900238"/>
          <a:ext cx="8642350" cy="5216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385"/>
                <a:gridCol w="4872182"/>
                <a:gridCol w="2880783"/>
              </a:tblGrid>
              <a:tr h="3693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30" marB="45730"/>
                </a:tc>
              </a:tr>
              <a:tr h="14633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Песни-сказки в теме «Фольклор»: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 дикого вепря», «Сказка о несчастных сказочных персонажах»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«Творчество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Стихотворная пародия «Лукоморья больше нет?»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пародия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</a:tr>
              <a:tr h="9146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«Былины»: «Лежит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камень в степи»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«Творчество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«Песнь о вещем Олеге»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Народные традиции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</a:tr>
              <a:tr h="11889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поэта в творчестве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«О фатальных датах и цифрах», «Памятник»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«Творчество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М.Ю.Лермонтова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тема маски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У.Шекспир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«Мой Гамлет»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Мотив, художественный образ, «гамлетовская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тема»,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</a:tr>
              <a:tr h="91079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«Творчество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А.Блока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В.Маяковского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»: 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радиоспектакль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«Незнакомка», «Послушайте»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«любви и ненависти»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/>
                </a:tc>
              </a:tr>
              <a:tr h="36937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61988" y="-30163"/>
            <a:ext cx="8388350" cy="760413"/>
          </a:xfrm>
        </p:spPr>
        <p:txBody>
          <a:bodyPr/>
          <a:lstStyle/>
          <a:p>
            <a:pPr algn="l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Возможности современного образовательного пространства </a:t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 работе с текстами В. Высоцкого</a:t>
            </a:r>
            <a:endParaRPr lang="ru-RU" altLang="ru-RU" sz="1600" b="1" smtClean="0"/>
          </a:p>
        </p:txBody>
      </p:sp>
      <p:pic>
        <p:nvPicPr>
          <p:cNvPr id="32771" name="Picture 2" descr="http://www.krs-gimnazy13.ru/local/templates/krs-gimnazy13.ru.1.0/img/main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r="70132" b="10510"/>
          <a:stretch>
            <a:fillRect/>
          </a:stretch>
        </p:blipFill>
        <p:spPr bwMode="auto">
          <a:xfrm>
            <a:off x="0" y="0"/>
            <a:ext cx="6111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saratov-room.ru/uploads/saratov/2018/01/A65D3969-F056-4B70-8495-6838FEA47AE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58363"/>
          <a:stretch>
            <a:fillRect/>
          </a:stretch>
        </p:blipFill>
        <p:spPr bwMode="auto">
          <a:xfrm>
            <a:off x="217488" y="620713"/>
            <a:ext cx="34020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saratov-room.ru/uploads/saratov/2018/01/A65D3969-F056-4B70-8495-6838FEA47AE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b="31476"/>
          <a:stretch>
            <a:fillRect/>
          </a:stretch>
        </p:blipFill>
        <p:spPr bwMode="auto">
          <a:xfrm>
            <a:off x="4211638" y="531813"/>
            <a:ext cx="47529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ttp://saratov-room.ru/uploads/saratov/2018/01/A65D3969-F056-4B70-8495-6838FEA47AE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7" b="2782"/>
          <a:stretch>
            <a:fillRect/>
          </a:stretch>
        </p:blipFill>
        <p:spPr bwMode="auto">
          <a:xfrm>
            <a:off x="3203575" y="3767138"/>
            <a:ext cx="417671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СОБЫТИЙНОСТЬ: Почему В. Высоцкий?</a:t>
            </a:r>
          </a:p>
        </p:txBody>
      </p:sp>
      <p:pic>
        <p:nvPicPr>
          <p:cNvPr id="33796" name="Picture 4" descr="http://saratov-room.ru/uploads/saratov/2018/01/A65D3969-F056-4B70-8495-6838FEA47AE6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35138"/>
            <a:ext cx="1944688" cy="4910137"/>
          </a:xfrm>
        </p:spPr>
      </p:pic>
      <p:pic>
        <p:nvPicPr>
          <p:cNvPr id="33797" name="Picture 5" descr="C:\Users\nadez\Desktop\Новая папка (2)\6128a96c6fe69cca910a9f993e61f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47825"/>
            <a:ext cx="264477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3175" y="-20638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СОБЫТИЙНОСТЬ: Почему В. Высоцкий?</a:t>
            </a:r>
          </a:p>
        </p:txBody>
      </p:sp>
      <p:sp>
        <p:nvSpPr>
          <p:cNvPr id="34820" name="Объект 4"/>
          <p:cNvSpPr txBox="1">
            <a:spLocks/>
          </p:cNvSpPr>
          <p:nvPr/>
        </p:nvSpPr>
        <p:spPr bwMode="auto">
          <a:xfrm>
            <a:off x="3924300" y="3182938"/>
            <a:ext cx="5016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/>
          </a:p>
        </p:txBody>
      </p:sp>
      <p:sp>
        <p:nvSpPr>
          <p:cNvPr id="34821" name="Объект 4"/>
          <p:cNvSpPr txBox="1">
            <a:spLocks/>
          </p:cNvSpPr>
          <p:nvPr/>
        </p:nvSpPr>
        <p:spPr bwMode="auto">
          <a:xfrm>
            <a:off x="206375" y="5013325"/>
            <a:ext cx="5016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/>
          </a:p>
        </p:txBody>
      </p:sp>
      <p:graphicFrame>
        <p:nvGraphicFramePr>
          <p:cNvPr id="3" name="Схема 2"/>
          <p:cNvGraphicFramePr/>
          <p:nvPr/>
        </p:nvGraphicFramePr>
        <p:xfrm>
          <a:off x="-22076" y="19714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823" name="Группа 10"/>
          <p:cNvGrpSpPr>
            <a:grpSpLocks/>
          </p:cNvGrpSpPr>
          <p:nvPr/>
        </p:nvGrpSpPr>
        <p:grpSpPr bwMode="auto">
          <a:xfrm>
            <a:off x="6181725" y="2041525"/>
            <a:ext cx="1935163" cy="4064000"/>
            <a:chOff x="0" y="0"/>
            <a:chExt cx="1934765" cy="4064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1934765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http://www.visotsky.ru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/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grpSp>
        <p:nvGrpSpPr>
          <p:cNvPr id="34824" name="Группа 14"/>
          <p:cNvGrpSpPr>
            <a:grpSpLocks/>
          </p:cNvGrpSpPr>
          <p:nvPr/>
        </p:nvGrpSpPr>
        <p:grpSpPr bwMode="auto">
          <a:xfrm>
            <a:off x="6423025" y="4675188"/>
            <a:ext cx="1547813" cy="1225550"/>
            <a:chOff x="194220" y="2634257"/>
            <a:chExt cx="1547812" cy="122535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94220" y="2634257"/>
              <a:ext cx="1547812" cy="122535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230733" y="2670763"/>
              <a:ext cx="1474786" cy="1152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30480" rIns="4064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тексты, воспоминания, видео, аудио, интерактивные экскурсии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3594" y="3260502"/>
            <a:ext cx="1551555" cy="1037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ОБРАЗОВАТЕЛЬНАЯ СРЕДА: технология</a:t>
            </a:r>
          </a:p>
        </p:txBody>
      </p:sp>
      <p:sp>
        <p:nvSpPr>
          <p:cNvPr id="35844" name="Объект 2"/>
          <p:cNvSpPr>
            <a:spLocks noGrp="1"/>
          </p:cNvSpPr>
          <p:nvPr>
            <p:ph idx="1"/>
          </p:nvPr>
        </p:nvSpPr>
        <p:spPr>
          <a:xfrm>
            <a:off x="458788" y="1916113"/>
            <a:ext cx="8229600" cy="4525962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Кейс-стади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  <a:hlinkClick r:id="rId3"/>
              </a:rPr>
              <a:t>http://pandia.ru/text/79/071/72623.php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Коуч-сессия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  <a:hlinkClick r:id="rId4"/>
              </a:rPr>
              <a:t>http://www.hr-portal.ru/varticle/kouching-kak-metod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Лонгрид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формат подачи журналистских материалов в интернете. Его спецификой является текст, разбитый на части с помощью различных мультимедийных элементов: фотографий, видео,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Лонгрид должен быть выполнен в жанре рассказа и содержать в себе элементы других жанров: фоторепортажа, слайд-шоу, интервью,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видеозарисовки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стенд-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элементы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лонгрида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гармонично сочетаться между собой, дополнять, раскрывать тему с разных сторон и позиций. 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блок: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объемом от 2500 до 5000 знаков без пробелов.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до трех цитат. Не более 300 знаков. 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фотографий.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до 25 авторских фотографий, выполненных в рамках конкурса,  иллюстрирующих текст, куда могут входить: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фоторепортажа (5-7 фотографий): общий, средний, крупный планы, репортажный портрет, жанровый натюрморт (не менее 3-х разных типов кадра);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слайд-шоу (5-10 фотографий) + звуковое оформление;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фотографии (3-7 фотографий).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Видеоблок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 3 видеороликов, длительностью от 10 до 60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роликов может включать интервью с героями, участниками, гостями,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видеозарисовку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постановочную и документальную съемку, работу участника команды в кадре (стенд-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6213" y="2133600"/>
            <a:ext cx="8569325" cy="45354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 – неурочная форма работы: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действии</a:t>
            </a:r>
          </a:p>
          <a:p>
            <a:pPr fontAlgn="auto">
              <a:spcAft>
                <a:spcPts val="0"/>
              </a:spcAft>
              <a:defRPr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инициативные формы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порождения 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оформления знания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личностный рост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2" descr="C:\Users\nadez\Desktop\Herramientas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73463"/>
            <a:ext cx="806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71445"/>
          <a:stretch>
            <a:fillRect/>
          </a:stretch>
        </p:blipFill>
        <p:spPr bwMode="auto">
          <a:xfrm>
            <a:off x="6350" y="0"/>
            <a:ext cx="9140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 descr="C:\Users\nadez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78375"/>
            <a:ext cx="10747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C:\Users\nadez\Desktop\3d-malenkie-belye-chelovechki-podnimayut-zelenuyu-0006989261-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5106" r="-159" b="18015"/>
          <a:stretch>
            <a:fillRect/>
          </a:stretch>
        </p:blipFill>
        <p:spPr bwMode="auto">
          <a:xfrm>
            <a:off x="6875463" y="5856288"/>
            <a:ext cx="1098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285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84188" y="692150"/>
            <a:ext cx="8229600" cy="855663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УПРАВЛЕНИЕ: </a:t>
            </a:r>
            <a:r>
              <a:rPr lang="en-US" altLang="ru-RU" sz="3200" b="1" smtClean="0"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73238"/>
            <a:ext cx="79565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0149" r="17972" b="14063"/>
          <a:stretch>
            <a:fillRect/>
          </a:stretch>
        </p:blipFill>
        <p:spPr bwMode="auto">
          <a:xfrm>
            <a:off x="3175" y="1270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458788" y="836613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УПРАВЛЕНИЕ: </a:t>
            </a:r>
            <a:r>
              <a:rPr lang="en-US" altLang="ru-RU" sz="3200" b="1" smtClean="0"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lickers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0511" y="2492896"/>
            <a:ext cx="3922957" cy="2942218"/>
          </a:xfrm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40965" name="Объект 7"/>
          <p:cNvSpPr>
            <a:spLocks noGrp="1"/>
          </p:cNvSpPr>
          <p:nvPr>
            <p:ph sz="half" idx="2"/>
          </p:nvPr>
        </p:nvSpPr>
        <p:spPr>
          <a:xfrm>
            <a:off x="4787900" y="2332038"/>
            <a:ext cx="4038600" cy="3400425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5"/>
              </a:rPr>
              <a:t>Инструкция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6"/>
              </a:rPr>
              <a:t>Карты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00" y="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понятие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213" y="2133600"/>
            <a:ext cx="8569325" cy="45354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 – неурочная форма работы: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действии</a:t>
            </a:r>
          </a:p>
          <a:p>
            <a:pPr fontAlgn="auto">
              <a:spcAft>
                <a:spcPts val="0"/>
              </a:spcAft>
              <a:defRPr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инициативные формы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порождения 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оформления знания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личностный рост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2" descr="C:\Users\nadez\Desktop\Herramientas-Onl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3573463"/>
            <a:ext cx="806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nadez\Desktop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78375"/>
            <a:ext cx="10747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Users\nadez\Desktop\3d-malenkie-belye-chelovechki-podnimayut-zelenuyu-0006989261-previe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"/>
          <a:stretch>
            <a:fillRect/>
          </a:stretch>
        </p:blipFill>
        <p:spPr bwMode="auto">
          <a:xfrm>
            <a:off x="6875463" y="5856288"/>
            <a:ext cx="1098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346075"/>
          </a:xfrm>
        </p:spPr>
        <p:txBody>
          <a:bodyPr/>
          <a:lstStyle/>
          <a:p>
            <a:pPr eaLnBrk="1" hangingPunct="1"/>
            <a:r>
              <a:rPr lang="en-US" altLang="ru-RU" sz="2400" smtClean="0">
                <a:latin typeface="Times New Roman" pitchFamily="18" charset="0"/>
                <a:cs typeface="Times New Roman" pitchFamily="18" charset="0"/>
                <a:hlinkClick r:id="rId2"/>
              </a:rPr>
              <a:t>http://www.krs-gimnazy13.ru/school-life/obraz_2016.php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3932" r="23047" b="5304"/>
          <a:stretch>
            <a:fillRect/>
          </a:stretch>
        </p:blipFill>
        <p:spPr>
          <a:xfrm>
            <a:off x="107950" y="692150"/>
            <a:ext cx="8877300" cy="6024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205038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сформировать команду педагогов для планирования, организации и проведения образовательного события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3" descr="C:\Users\zltna\Desktop\99465309_large_6urgocghv8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5259388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75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349500"/>
            <a:ext cx="8569325" cy="352742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договориться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тематике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проекты сопутствующих изменений в план работы образовательной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88" y="4972050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2388" y="0"/>
            <a:ext cx="91757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63" y="1292225"/>
            <a:ext cx="8748712" cy="719138"/>
          </a:xfrm>
          <a:solidFill>
            <a:schemeClr val="accent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проектирования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2349500"/>
            <a:ext cx="8569325" cy="3527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планирование всех этапов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материалов для измерения уровня сформированности уровня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действий.</a:t>
            </a:r>
          </a:p>
        </p:txBody>
      </p:sp>
      <p:pic>
        <p:nvPicPr>
          <p:cNvPr id="8197" name="Picture 2" descr="C:\Users\nadez\Desktop\l1143_17347_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3459" flipH="1">
            <a:off x="3689350" y="5046663"/>
            <a:ext cx="13684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Users\nadez\Desktop\88197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0846">
            <a:off x="5648325" y="5149850"/>
            <a:ext cx="1177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476250"/>
            <a:ext cx="316865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общения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защита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экспертиза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Откровенный разговор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35375" y="404813"/>
            <a:ext cx="5508625" cy="3484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теме, предварительная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(анкета №1)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наблюдателями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ведущим мастер-класса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наблюдателями,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наблюдателями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r>
              <a:rPr lang="ru-RU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(анкета №2)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оценка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наблюдателями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6227763" y="404813"/>
            <a:ext cx="2674937" cy="92233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Содержательная часть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325" y="3827463"/>
            <a:ext cx="657066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3"/>
          <p:cNvSpPr txBox="1">
            <a:spLocks/>
          </p:cNvSpPr>
          <p:nvPr/>
        </p:nvSpPr>
        <p:spPr bwMode="auto">
          <a:xfrm>
            <a:off x="179388" y="5084763"/>
            <a:ext cx="2674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Процессуальная часть</a:t>
            </a:r>
          </a:p>
        </p:txBody>
      </p:sp>
      <p:pic>
        <p:nvPicPr>
          <p:cNvPr id="10245" name="Рисунок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6" t="21751" r="24458" b="15453"/>
          <a:stretch>
            <a:fillRect/>
          </a:stretch>
        </p:blipFill>
        <p:spPr bwMode="auto">
          <a:xfrm rot="-443843">
            <a:off x="257175" y="363538"/>
            <a:ext cx="582612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989</Words>
  <Application>Microsoft Office PowerPoint</Application>
  <PresentationFormat>Экран (4:3)</PresentationFormat>
  <Paragraphs>193</Paragraphs>
  <Slides>40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Calibri</vt:lpstr>
      <vt:lpstr>Arial</vt:lpstr>
      <vt:lpstr>Times New Roman</vt:lpstr>
      <vt:lpstr>Тема Office</vt:lpstr>
      <vt:lpstr>Образовательное событие как форма неурочной и внеурочной деятельности </vt:lpstr>
      <vt:lpstr>Постановка проблемы</vt:lpstr>
      <vt:lpstr>Изученность вопроса</vt:lpstr>
      <vt:lpstr>Ключевое понятие</vt:lpstr>
      <vt:lpstr>Организационный этап </vt:lpstr>
      <vt:lpstr>Подготовительный этап</vt:lpstr>
      <vt:lpstr>Этап проектирования</vt:lpstr>
      <vt:lpstr>Презентация PowerPoint</vt:lpstr>
      <vt:lpstr>Содержательная часть</vt:lpstr>
      <vt:lpstr>Презентация PowerPoint</vt:lpstr>
      <vt:lpstr>Презентация PowerPoint</vt:lpstr>
      <vt:lpstr>Презентация PowerPoint</vt:lpstr>
      <vt:lpstr>Запуск</vt:lpstr>
      <vt:lpstr>Запуск: ситуативная задача</vt:lpstr>
      <vt:lpstr>Презентация PowerPoint</vt:lpstr>
      <vt:lpstr>Педмастерская</vt:lpstr>
      <vt:lpstr>Педмастерская</vt:lpstr>
      <vt:lpstr>Мастер-класс</vt:lpstr>
      <vt:lpstr>Погружение</vt:lpstr>
      <vt:lpstr>Внешняя экспертиза продуктов деятельности</vt:lpstr>
      <vt:lpstr>Рефлексия</vt:lpstr>
      <vt:lpstr>Подведение итогов</vt:lpstr>
      <vt:lpstr>Презентация PowerPoint</vt:lpstr>
      <vt:lpstr>Возможности современного образовательного пространства в работе с текстами В. Высоцкого  </vt:lpstr>
      <vt:lpstr>Изученность вопроса</vt:lpstr>
      <vt:lpstr>Образовательное пространство</vt:lpstr>
      <vt:lpstr>Образовательное пространство</vt:lpstr>
      <vt:lpstr>Почему В.Высоцкий?</vt:lpstr>
      <vt:lpstr>СОБЫТИЙНОСТЬ: Почему В. Высоцкий?</vt:lpstr>
      <vt:lpstr>Почему В.Высоцкий?</vt:lpstr>
      <vt:lpstr>Возможности современного образовательного пространства  в работе с текстами В. Высоцкого</vt:lpstr>
      <vt:lpstr>СОБЫТИЙНОСТЬ: Почему В. Высоцкий?</vt:lpstr>
      <vt:lpstr>СОБЫТИЙНОСТЬ: Почему В. Высоцкий?</vt:lpstr>
      <vt:lpstr>ОБРАЗОВАТЕЛЬНАЯ СРЕДА: технология</vt:lpstr>
      <vt:lpstr>Образовательная среда: Формы</vt:lpstr>
      <vt:lpstr>Образовательная среда: Формы</vt:lpstr>
      <vt:lpstr>Презентация PowerPoint</vt:lpstr>
      <vt:lpstr>УПРАВЛЕНИЕ: Plickers</vt:lpstr>
      <vt:lpstr>УПРАВЛЕНИЕ: Plickers</vt:lpstr>
      <vt:lpstr>http://www.krs-gimnazy13.ru/school-life/obraz_2016.php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событие как форма неурочной работы по предметам гуманитарного цикла (образовательное событие, посвященное году экологии)</dc:title>
  <dc:creator>Надежда Золотухина</dc:creator>
  <cp:lastModifiedBy>Татьяна Копылова</cp:lastModifiedBy>
  <cp:revision>52</cp:revision>
  <dcterms:created xsi:type="dcterms:W3CDTF">2017-06-14T15:16:10Z</dcterms:created>
  <dcterms:modified xsi:type="dcterms:W3CDTF">2018-08-29T03:37:28Z</dcterms:modified>
</cp:coreProperties>
</file>