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4" r:id="rId7"/>
    <p:sldId id="262" r:id="rId8"/>
    <p:sldId id="260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2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30F7-6E4A-482B-B651-1B188F8F05A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C571-3DBF-453A-97BB-1ADA7BC26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34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30F7-6E4A-482B-B651-1B188F8F05A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C571-3DBF-453A-97BB-1ADA7BC26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2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30F7-6E4A-482B-B651-1B188F8F05A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C571-3DBF-453A-97BB-1ADA7BC26DB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9097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30F7-6E4A-482B-B651-1B188F8F05A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C571-3DBF-453A-97BB-1ADA7BC26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047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30F7-6E4A-482B-B651-1B188F8F05A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C571-3DBF-453A-97BB-1ADA7BC26DB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4410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30F7-6E4A-482B-B651-1B188F8F05A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C571-3DBF-453A-97BB-1ADA7BC26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67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30F7-6E4A-482B-B651-1B188F8F05A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C571-3DBF-453A-97BB-1ADA7BC26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793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30F7-6E4A-482B-B651-1B188F8F05A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C571-3DBF-453A-97BB-1ADA7BC26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32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30F7-6E4A-482B-B651-1B188F8F05A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C571-3DBF-453A-97BB-1ADA7BC26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36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30F7-6E4A-482B-B651-1B188F8F05A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C571-3DBF-453A-97BB-1ADA7BC26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8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30F7-6E4A-482B-B651-1B188F8F05A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C571-3DBF-453A-97BB-1ADA7BC26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6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30F7-6E4A-482B-B651-1B188F8F05A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C571-3DBF-453A-97BB-1ADA7BC26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8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30F7-6E4A-482B-B651-1B188F8F05A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C571-3DBF-453A-97BB-1ADA7BC26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9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30F7-6E4A-482B-B651-1B188F8F05A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C571-3DBF-453A-97BB-1ADA7BC26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14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30F7-6E4A-482B-B651-1B188F8F05A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C571-3DBF-453A-97BB-1ADA7BC26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64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30F7-6E4A-482B-B651-1B188F8F05A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C571-3DBF-453A-97BB-1ADA7BC26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97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530F7-6E4A-482B-B651-1B188F8F05A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36C571-3DBF-453A-97BB-1ADA7BC26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31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microsoft.com/office/2007/relationships/hdphoto" Target="../media/hdphoto10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2.png"/><Relationship Id="rId5" Type="http://schemas.microsoft.com/office/2007/relationships/hdphoto" Target="../media/hdphoto7.wdp"/><Relationship Id="rId10" Type="http://schemas.openxmlformats.org/officeDocument/2006/relationships/image" Target="../media/image11.png"/><Relationship Id="rId4" Type="http://schemas.openxmlformats.org/officeDocument/2006/relationships/image" Target="../media/image8.jpeg"/><Relationship Id="rId9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microsoft.com/office/2007/relationships/hdphoto" Target="../media/hdphoto11.wdp"/><Relationship Id="rId7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6" y="948267"/>
            <a:ext cx="7998177" cy="31025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как способ организации  урочной и внеурочной деятельности в рамках предмета ОБЖ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47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cs typeface="Times New Roman" panose="02020603050405020304" pitchFamily="18" charset="0"/>
              </a:rPr>
              <a:t>Создание условий для самостоятельного освоения знаний и умений школьниками в процессе выполнения проектов. </a:t>
            </a:r>
            <a:endParaRPr lang="ru-RU" sz="3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445" y="316089"/>
            <a:ext cx="8596668" cy="99342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работы в УД и ВУД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734" y="1505833"/>
            <a:ext cx="8596668" cy="5007856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Ознакомление  с методом   проекта</a:t>
            </a:r>
          </a:p>
          <a:p>
            <a:r>
              <a:rPr lang="ru-RU" sz="2800" dirty="0" smtClean="0"/>
              <a:t>Самостоятельное разделение на инициативные группы</a:t>
            </a:r>
          </a:p>
          <a:p>
            <a:r>
              <a:rPr lang="ru-RU" sz="2800" dirty="0" smtClean="0"/>
              <a:t>Определяется мотивация </a:t>
            </a:r>
          </a:p>
          <a:p>
            <a:r>
              <a:rPr lang="ru-RU" sz="2800" dirty="0" smtClean="0"/>
              <a:t>Разработка идеи </a:t>
            </a:r>
          </a:p>
          <a:p>
            <a:r>
              <a:rPr lang="ru-RU" sz="2800" dirty="0" smtClean="0"/>
              <a:t>Обсуждение необходимых ресурсов </a:t>
            </a:r>
          </a:p>
          <a:p>
            <a:r>
              <a:rPr lang="ru-RU" sz="2800" dirty="0" smtClean="0"/>
              <a:t>Распределение обязанностей внутри группы</a:t>
            </a:r>
          </a:p>
          <a:p>
            <a:r>
              <a:rPr lang="ru-RU" sz="2800" dirty="0" smtClean="0"/>
              <a:t>Защита проекта</a:t>
            </a:r>
          </a:p>
          <a:p>
            <a:r>
              <a:rPr lang="ru-RU" sz="2800" dirty="0" smtClean="0"/>
              <a:t>Реализация проекта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6880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098" y="293511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: ПДД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076" y="215306"/>
            <a:ext cx="4304371" cy="32282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1413" y="3386817"/>
            <a:ext cx="4033696" cy="3025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305" y="2192980"/>
            <a:ext cx="3914917" cy="29361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11" y="1250074"/>
            <a:ext cx="4105826" cy="27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372534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:ПДД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974"/>
          <a:stretch/>
        </p:blipFill>
        <p:spPr>
          <a:xfrm>
            <a:off x="1946171" y="1478844"/>
            <a:ext cx="6689829" cy="4665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533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:ПДД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5865" y="1467555"/>
            <a:ext cx="6502401" cy="43602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69702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482" y="248355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 «Юнармеец»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80" y="950483"/>
            <a:ext cx="3463884" cy="2376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6140" y="950483"/>
            <a:ext cx="3249428" cy="237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112" y="545231"/>
            <a:ext cx="4818954" cy="27812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57" y="3416795"/>
            <a:ext cx="2585154" cy="33325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393" y="3430120"/>
            <a:ext cx="2801918" cy="33191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578" y="3708481"/>
            <a:ext cx="3884341" cy="291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87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623" y="1607433"/>
            <a:ext cx="8596668" cy="388077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Развитие самостоятельности, ответственности учащихся.</a:t>
            </a:r>
          </a:p>
          <a:p>
            <a:r>
              <a:rPr lang="ru-RU" sz="2800" dirty="0" smtClean="0"/>
              <a:t>Использование знаний в решении новых познавательных задач.</a:t>
            </a:r>
          </a:p>
          <a:p>
            <a:r>
              <a:rPr lang="ru-RU" sz="2800" dirty="0" smtClean="0"/>
              <a:t>Приобретение коммуникативных навыков и умений.</a:t>
            </a:r>
          </a:p>
          <a:p>
            <a:r>
              <a:rPr lang="ru-RU" sz="2800" dirty="0" smtClean="0"/>
              <a:t>Закрепление навыков проектной деятельности.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58895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07" y="158044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993422"/>
            <a:ext cx="9704736" cy="1524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Участие в конкурсах социальной направленности.</a:t>
            </a:r>
          </a:p>
          <a:p>
            <a:r>
              <a:rPr lang="ru-RU" sz="2800" dirty="0" smtClean="0"/>
              <a:t>Организация сотрудничества между учащимися разных классов.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02" y="2822222"/>
            <a:ext cx="2839842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689" y="2822222"/>
            <a:ext cx="270000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325" y="2822222"/>
            <a:ext cx="270000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4769" y="2822222"/>
            <a:ext cx="2699998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444881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193</TotalTime>
  <Words>99</Words>
  <Application>Microsoft Office PowerPoint</Application>
  <PresentationFormat>Произвольный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  Проект как способ организации  урочной и внеурочной деятельности в рамках предмета ОБЖ</vt:lpstr>
      <vt:lpstr>Цель </vt:lpstr>
      <vt:lpstr>Организация работы в УД и ВУД</vt:lpstr>
      <vt:lpstr>Тема : ПДД</vt:lpstr>
      <vt:lpstr>Тема :ПДД</vt:lpstr>
      <vt:lpstr>Тема :ПДД</vt:lpstr>
      <vt:lpstr>Фестиваль «Юнармеец»</vt:lpstr>
      <vt:lpstr>Результаты </vt:lpstr>
      <vt:lpstr>Результаты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как способ организации  учебной и вне учебной деятельности в рамках предмета ОБЖ</dc:title>
  <dc:creator>1</dc:creator>
  <cp:lastModifiedBy>Татьяна Копылова</cp:lastModifiedBy>
  <cp:revision>23</cp:revision>
  <dcterms:created xsi:type="dcterms:W3CDTF">2018-08-23T06:39:11Z</dcterms:created>
  <dcterms:modified xsi:type="dcterms:W3CDTF">2018-08-30T05:04:23Z</dcterms:modified>
</cp:coreProperties>
</file>