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4" r:id="rId5"/>
    <p:sldId id="265" r:id="rId6"/>
    <p:sldId id="258" r:id="rId7"/>
    <p:sldId id="259" r:id="rId8"/>
    <p:sldId id="261" r:id="rId9"/>
    <p:sldId id="263" r:id="rId10"/>
    <p:sldId id="267" r:id="rId11"/>
    <p:sldId id="260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Использование ТИКО </a:t>
            </a:r>
            <a:br>
              <a:rPr lang="ru-RU" dirty="0" smtClean="0"/>
            </a:br>
            <a:r>
              <a:rPr lang="ru-RU" dirty="0" smtClean="0"/>
              <a:t>на уроках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начальных классов  МБОУ СШ № 34</a:t>
            </a:r>
          </a:p>
          <a:p>
            <a:r>
              <a:rPr lang="ru-RU" dirty="0" smtClean="0"/>
              <a:t>Шейерман И.Г.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539552" y="1052736"/>
            <a:ext cx="8280920" cy="5302027"/>
          </a:xfrm>
        </p:spPr>
        <p:txBody>
          <a:bodyPr/>
          <a:lstStyle/>
          <a:p>
            <a:r>
              <a:rPr lang="ru-RU" dirty="0" smtClean="0"/>
              <a:t>60 %</a:t>
            </a:r>
            <a:r>
              <a:rPr lang="en-US" dirty="0" smtClean="0"/>
              <a:t> </a:t>
            </a:r>
            <a:r>
              <a:rPr lang="ru-RU" dirty="0" smtClean="0"/>
              <a:t>учащихся успешно усвоили звуковой анализ</a:t>
            </a:r>
            <a:endParaRPr lang="en-US" dirty="0" smtClean="0"/>
          </a:p>
          <a:p>
            <a:r>
              <a:rPr lang="ru-RU" dirty="0" smtClean="0"/>
              <a:t> 25% выполняют с ошибками</a:t>
            </a:r>
            <a:endParaRPr lang="en-US" dirty="0" smtClean="0"/>
          </a:p>
          <a:p>
            <a:r>
              <a:rPr lang="ru-RU" dirty="0" smtClean="0"/>
              <a:t>15 % усвоили плохо</a:t>
            </a:r>
          </a:p>
          <a:p>
            <a:endParaRPr lang="ru-RU" dirty="0"/>
          </a:p>
        </p:txBody>
      </p:sp>
      <p:pic>
        <p:nvPicPr>
          <p:cNvPr id="6" name="Picture 2" descr="D:\МАМА\Фото Саша\Мои рисунки\1 в 16\уроки\SAM_881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2636912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МАМА\Фото Саша\Мои рисунки\1 в 16\уроки\SAM_9035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3501008"/>
            <a:ext cx="4038600" cy="3028950"/>
          </a:xfrm>
          <a:prstGeom prst="rect">
            <a:avLst/>
          </a:prstGeom>
          <a:noFill/>
        </p:spPr>
      </p:pic>
      <p:pic>
        <p:nvPicPr>
          <p:cNvPr id="10" name="Picture 4" descr="D:\МАМА\Фото Саша\Мои рисунки\1 в 16\уроки\SAM_904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Детские рамочки для фото с Машей и медведе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563888" y="1935480"/>
            <a:ext cx="2952328" cy="3077696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 Math" pitchFamily="18" charset="0"/>
                <a:ea typeface="Cambria Math" pitchFamily="18" charset="0"/>
              </a:rPr>
              <a:t>Спасибо                                     за внимание!</a:t>
            </a:r>
          </a:p>
          <a:p>
            <a:r>
              <a:rPr lang="ru-RU" b="1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  <a:ea typeface="Cambria Math" pitchFamily="18" charset="0"/>
              </a:rPr>
              <a:t>Успехов и  творческих побед!!!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Monotype Corsiva" pitchFamily="66" charset="0"/>
              <a:ea typeface="Cambria Math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ТИКО – Трансформируемый Игровой Конструктор для Обучения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3" descr="D:\МАМА\Фото Саша\Мои рисунки\1 в 16\уроки\SAM_9032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2690918"/>
            <a:ext cx="4872542" cy="365440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Фм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1844824"/>
            <a:ext cx="1511300" cy="1457325"/>
          </a:xfrm>
          <a:prstGeom prst="rect">
            <a:avLst/>
          </a:prstGeom>
          <a:noFill/>
        </p:spPr>
      </p:pic>
      <p:pic>
        <p:nvPicPr>
          <p:cNvPr id="12" name="Picture 4" descr="Звоночек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3789040"/>
            <a:ext cx="2232025" cy="2066925"/>
          </a:xfrm>
          <a:prstGeom prst="rect">
            <a:avLst/>
          </a:prstGeom>
          <a:noFill/>
        </p:spPr>
      </p:pic>
      <p:pic>
        <p:nvPicPr>
          <p:cNvPr id="8" name="Picture 8" descr="Дт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1844824"/>
            <a:ext cx="1584176" cy="1547956"/>
          </a:xfrm>
          <a:prstGeom prst="rect">
            <a:avLst/>
          </a:prstGeom>
          <a:noFill/>
        </p:spPr>
      </p:pic>
      <p:pic>
        <p:nvPicPr>
          <p:cNvPr id="11" name="Picture 10" descr="Е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1563219" cy="1621596"/>
          </a:xfrm>
          <a:prstGeom prst="rect">
            <a:avLst/>
          </a:prstGeom>
          <a:noFill/>
        </p:spPr>
      </p:pic>
      <p:pic>
        <p:nvPicPr>
          <p:cNvPr id="13" name="Picture 4" descr="Змейка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4005064"/>
            <a:ext cx="1655829" cy="1656606"/>
          </a:xfrm>
          <a:prstGeom prst="rect">
            <a:avLst/>
          </a:prstGeom>
          <a:noFill/>
        </p:spPr>
      </p:pic>
      <p:pic>
        <p:nvPicPr>
          <p:cNvPr id="14" name="Picture 4" descr="Ъ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1844824"/>
            <a:ext cx="1781572" cy="1734334"/>
          </a:xfrm>
          <a:prstGeom prst="rect">
            <a:avLst/>
          </a:prstGeom>
          <a:noFill/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948264" y="4437112"/>
            <a:ext cx="1295400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latin typeface="Times New Roman" pitchFamily="18" charset="0"/>
              </a:rPr>
              <a:t>,</a:t>
            </a:r>
            <a:endParaRPr lang="ru-RU" sz="60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АМА\Фото Саша\Мои рисунки\1 в 16\уроки\SAM_8821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6216691" cy="466251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МАМА\Фото Саша\Мои рисунки\1 в 16\уроки\SAM_90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4656517" cy="3492387"/>
          </a:xfrm>
          <a:prstGeom prst="rect">
            <a:avLst/>
          </a:prstGeom>
          <a:noFill/>
        </p:spPr>
      </p:pic>
      <p:pic>
        <p:nvPicPr>
          <p:cNvPr id="3" name="Picture 2" descr="D:\МАМА\Фото Саша\Мои рисунки\1 в 16\уроки\SAM_903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2996952"/>
            <a:ext cx="4998707" cy="37490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А КТО ПОД ЕЛЬ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6934556" cy="46302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МАМА\Фото Саша\Мои рисунки\1 в 16\уроки\SAM_9039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188640"/>
            <a:ext cx="5088565" cy="3816424"/>
          </a:xfrm>
          <a:prstGeom prst="rect">
            <a:avLst/>
          </a:prstGeom>
          <a:noFill/>
        </p:spPr>
      </p:pic>
      <p:pic>
        <p:nvPicPr>
          <p:cNvPr id="5" name="Picture 2" descr="D:\МАМА\Фото Саша\Мои рисунки\1 в 16\уроки\SAM_904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212976"/>
            <a:ext cx="4614664" cy="34609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АМА\Фото Саша\Мои рисунки\1 в 16\уроки\урок добра и дружбы\SAM_8885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416491" cy="3312368"/>
          </a:xfrm>
          <a:prstGeom prst="rect">
            <a:avLst/>
          </a:prstGeom>
          <a:noFill/>
        </p:spPr>
      </p:pic>
      <p:pic>
        <p:nvPicPr>
          <p:cNvPr id="4099" name="Picture 3" descr="D:\МАМА\Фото Саша\Мои рисунки\1 в 16\уроки\урок добра и дружбы\SAM_8886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2996952"/>
            <a:ext cx="4680520" cy="35103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А\Фото Саша\Мои рисунки\1 в 16\уроки\урок добра и дружбы\SAM_8884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4320480" cy="3240360"/>
          </a:xfrm>
          <a:prstGeom prst="rect">
            <a:avLst/>
          </a:prstGeom>
          <a:noFill/>
        </p:spPr>
      </p:pic>
      <p:pic>
        <p:nvPicPr>
          <p:cNvPr id="1027" name="Picture 3" descr="D:\МАМА\Фото Саша\Мои рисунки\1 в 16\уроки\SAM_8676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47</Words>
  <Application>Microsoft Office PowerPoint</Application>
  <PresentationFormat>Экран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Использование ТИКО  на уроках</vt:lpstr>
      <vt:lpstr>ТИКО – Трансформируемый Игровой Конструктор для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RTF</cp:lastModifiedBy>
  <cp:revision>25</cp:revision>
  <dcterms:modified xsi:type="dcterms:W3CDTF">2017-02-17T07:47:59Z</dcterms:modified>
</cp:coreProperties>
</file>