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групповой работы в условиях ФГОС для развития читательской грамотности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Читательские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Извлекать из текста информацию и строить рассуждения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Умения, основанные на собственных размышлениях о прочитанном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Значения групповой работы для развития читательской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Активизация учения школьников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Создание широкой наглядно-чувственной базы для теоретических обобщений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Обеспечение условий для овладения </a:t>
            </a:r>
            <a:r>
              <a:rPr lang="ru-RU" dirty="0" err="1" smtClean="0"/>
              <a:t>целеполаганием</a:t>
            </a:r>
            <a:r>
              <a:rPr lang="ru-RU" dirty="0" smtClean="0"/>
              <a:t>, контролем, оценкой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технологического процесса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остановка проблемной ситуации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Раздача дидактического материала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Планирование работы в группе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Индивидуальные выполнения задания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Обсуждение общего задания группы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Сообщение о результатах работы группы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Общий вывод о работе групп и достижении поставленной задачи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104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Использование групповой работы в условиях ФГОС для развития читательской грамотности</vt:lpstr>
      <vt:lpstr>Читательские умения</vt:lpstr>
      <vt:lpstr>Значения групповой работы для развития читательской грамотности</vt:lpstr>
      <vt:lpstr>Элементы технологического процесса групповой работы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групповой работы в условиях ФГОС для развития читательской грамотности</dc:title>
  <dc:creator>Agrigore</dc:creator>
  <cp:lastModifiedBy>Agrigore</cp:lastModifiedBy>
  <cp:revision>3</cp:revision>
  <dcterms:created xsi:type="dcterms:W3CDTF">2017-02-14T16:15:23Z</dcterms:created>
  <dcterms:modified xsi:type="dcterms:W3CDTF">2017-02-14T16:44:25Z</dcterms:modified>
</cp:coreProperties>
</file>