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5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53" autoAdjust="0"/>
  </p:normalViewPr>
  <p:slideViewPr>
    <p:cSldViewPr>
      <p:cViewPr varScale="1">
        <p:scale>
          <a:sx n="76" d="100"/>
          <a:sy n="76" d="100"/>
        </p:scale>
        <p:origin x="-11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F7D1BD-73F4-4924-949C-1FC415559CF8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003CD1-8AD0-424E-B1F0-BAB6F440B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educapla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Волкова Марианна Юрьевна,</a:t>
            </a:r>
          </a:p>
          <a:p>
            <a:r>
              <a:rPr lang="ru-RU" dirty="0" smtClean="0"/>
              <a:t>МБОУ СШ № 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«Создание интерактивных заданий с помощью </a:t>
            </a:r>
            <a:r>
              <a:rPr lang="ru-RU" b="1" dirty="0" err="1"/>
              <a:t>интернет-ресурса</a:t>
            </a:r>
            <a:r>
              <a:rPr lang="ru-RU" b="1" dirty="0"/>
              <a:t> </a:t>
            </a:r>
            <a:r>
              <a:rPr lang="ru-RU" b="1" dirty="0" err="1"/>
              <a:t>LearningApps.org</a:t>
            </a:r>
            <a:r>
              <a:rPr lang="ru-RU" b="1" dirty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Статистика выполненных работ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36844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Аналогов данного ресурса нет, за исключением еще одного интернет-сайта </a:t>
            </a:r>
            <a:r>
              <a:rPr lang="ru-RU" dirty="0">
                <a:hlinkClick r:id="rId2"/>
              </a:rPr>
              <a:t>https://en.educaplay.com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LearningApps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его возможности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Инструмент для создания интерактивных заданий на основе готовых модулей, которые можно изменять или создавать в оперативном режиме. </a:t>
            </a:r>
          </a:p>
          <a:p>
            <a:r>
              <a:rPr lang="ru-RU" dirty="0" smtClean="0"/>
              <a:t>Ресурс представляет возможность создавать и использовать широкий спектр заданий различных форм: тесты, викторины, кроссворды, </a:t>
            </a:r>
            <a:r>
              <a:rPr lang="ru-RU" dirty="0" err="1" smtClean="0"/>
              <a:t>пазлы</a:t>
            </a:r>
            <a:r>
              <a:rPr lang="ru-RU" dirty="0" smtClean="0"/>
              <a:t>, проводить классификацию объектов, работать с картами, выделять слова из текста,  заполнять таблицы, создавать временную линейку, делать задания в виде игр.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LearningApps.org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р</a:t>
            </a:r>
            <a:r>
              <a:rPr lang="ru-RU" dirty="0" smtClean="0"/>
              <a:t>есурс бесплатный, </a:t>
            </a:r>
          </a:p>
          <a:p>
            <a:r>
              <a:rPr lang="ru-RU" dirty="0" smtClean="0"/>
              <a:t>есть </a:t>
            </a:r>
            <a:r>
              <a:rPr lang="ru-RU" dirty="0"/>
              <a:t>поддержка русского языка,  </a:t>
            </a:r>
            <a:endParaRPr lang="ru-RU" dirty="0" smtClean="0"/>
          </a:p>
          <a:p>
            <a:r>
              <a:rPr lang="ru-RU" dirty="0" smtClean="0"/>
              <a:t>пользоваться  ресурсами сайта можно без регистрации,</a:t>
            </a:r>
          </a:p>
          <a:p>
            <a:r>
              <a:rPr lang="ru-RU" dirty="0" smtClean="0"/>
              <a:t>приложения разделены по предметным категориям, есть возможность фильтрации заданий по ступеням обучения, </a:t>
            </a:r>
          </a:p>
          <a:p>
            <a:r>
              <a:rPr lang="ru-RU" dirty="0" smtClean="0"/>
              <a:t>широкий </a:t>
            </a:r>
            <a:r>
              <a:rPr lang="ru-RU" dirty="0"/>
              <a:t>выбор модулей для создания интерактивных приложений, </a:t>
            </a:r>
            <a:endParaRPr lang="ru-RU" dirty="0" smtClean="0"/>
          </a:p>
          <a:p>
            <a:r>
              <a:rPr lang="ru-RU" dirty="0" smtClean="0"/>
              <a:t>простота </a:t>
            </a:r>
            <a:r>
              <a:rPr lang="ru-RU" dirty="0"/>
              <a:t>использования, </a:t>
            </a:r>
            <a:r>
              <a:rPr lang="ru-RU" dirty="0" smtClean="0"/>
              <a:t>доступность </a:t>
            </a:r>
            <a:r>
              <a:rPr lang="ru-RU" dirty="0"/>
              <a:t>для пользователя любого </a:t>
            </a:r>
            <a:r>
              <a:rPr lang="ru-RU" dirty="0" smtClean="0"/>
              <a:t>уровня,</a:t>
            </a:r>
          </a:p>
          <a:p>
            <a:r>
              <a:rPr lang="ru-RU" dirty="0" smtClean="0"/>
              <a:t>есть возможность создания классов учеников, проверка выполнения ими заданий,  просмотр  созданных учениками заданий.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Создание приложений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391313"/>
            <a:ext cx="3816424" cy="279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683568" y="1556792"/>
            <a:ext cx="8229600" cy="965200"/>
          </a:xfrm>
        </p:spPr>
        <p:txBody>
          <a:bodyPr/>
          <a:lstStyle/>
          <a:p>
            <a:r>
              <a:rPr lang="ru-RU" sz="2000" dirty="0"/>
              <a:t>Можно воспользоваться как готовыми приложениями, так и создавать новые или </a:t>
            </a:r>
            <a:r>
              <a:rPr lang="ru-RU" sz="2000" dirty="0" smtClean="0"/>
              <a:t>на </a:t>
            </a:r>
            <a:r>
              <a:rPr lang="ru-RU" sz="2000" dirty="0"/>
              <a:t>основе существующих.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4032448" cy="307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560840" cy="570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55576" y="-315416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Приложение «Классификация»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229600" cy="1036712"/>
          </a:xfrm>
        </p:spPr>
        <p:txBody>
          <a:bodyPr/>
          <a:lstStyle/>
          <a:p>
            <a:r>
              <a:rPr lang="ru-RU" sz="2000" dirty="0"/>
              <a:t>Созданные вами  приложения можно сделать  общедоступными в сети Интернет либо для личного пользования или для использования  в классе, группе. 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5632772" cy="457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3" name="Рисунок 9" descr="поиск картинки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7575675" cy="3744416"/>
          </a:xfrm>
          <a:prstGeom prst="rect">
            <a:avLst/>
          </a:prstGeom>
          <a:noFill/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381500" y="2470150"/>
            <a:ext cx="9683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772400" cy="4572000"/>
          </a:xfrm>
        </p:spPr>
        <p:txBody>
          <a:bodyPr/>
          <a:lstStyle/>
          <a:p>
            <a:pPr lvl="1">
              <a:buNone/>
            </a:pP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Картинку можно загрузить из нескольких источников: из </a:t>
            </a:r>
            <a:r>
              <a:rPr lang="ru-RU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Википедии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 Интернета или с вашего компьютера 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D:\1Урок\learningapps\значок приложения2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72339"/>
            <a:ext cx="7772400" cy="452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Работа с классами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D:\1Урок\learningapps\мои классы3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7"/>
            <a:ext cx="8147248" cy="335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1468937</TotalTime>
  <Words>231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«Создание интерактивных заданий с помощью интернет-ресурса LearningApps.org»</vt:lpstr>
      <vt:lpstr>LearningApps.org  и его возможности</vt:lpstr>
      <vt:lpstr>LearningApps.org</vt:lpstr>
      <vt:lpstr>Создание приложений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с классами</vt:lpstr>
      <vt:lpstr>Статистика выполненных работ</vt:lpstr>
      <vt:lpstr>Презентация PowerPoint</vt:lpstr>
    </vt:vector>
  </TitlesOfParts>
  <Company>School 19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«Создание интерактивных заданий с помощью интернет-ресурса LearningApps.org»</dc:title>
  <dc:creator>school</dc:creator>
  <cp:lastModifiedBy>RTF</cp:lastModifiedBy>
  <cp:revision>15</cp:revision>
  <dcterms:created xsi:type="dcterms:W3CDTF">2016-12-12T10:30:19Z</dcterms:created>
  <dcterms:modified xsi:type="dcterms:W3CDTF">2017-08-31T11:42:44Z</dcterms:modified>
</cp:coreProperties>
</file>