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4" r:id="rId1"/>
    <p:sldMasterId id="2147483891" r:id="rId2"/>
    <p:sldMasterId id="2147483904" r:id="rId3"/>
    <p:sldMasterId id="2147483936" r:id="rId4"/>
    <p:sldMasterId id="2147483949" r:id="rId5"/>
    <p:sldMasterId id="2147483993" r:id="rId6"/>
    <p:sldMasterId id="2147484009" r:id="rId7"/>
    <p:sldMasterId id="2147484022" r:id="rId8"/>
    <p:sldMasterId id="2147484037" r:id="rId9"/>
    <p:sldMasterId id="2147484052" r:id="rId10"/>
    <p:sldMasterId id="2147484072" r:id="rId11"/>
    <p:sldMasterId id="2147484088" r:id="rId12"/>
  </p:sldMasterIdLst>
  <p:notesMasterIdLst>
    <p:notesMasterId r:id="rId43"/>
  </p:notesMasterIdLst>
  <p:sldIdLst>
    <p:sldId id="345" r:id="rId13"/>
    <p:sldId id="579" r:id="rId14"/>
    <p:sldId id="583" r:id="rId15"/>
    <p:sldId id="584" r:id="rId16"/>
    <p:sldId id="295" r:id="rId17"/>
    <p:sldId id="578" r:id="rId18"/>
    <p:sldId id="560" r:id="rId19"/>
    <p:sldId id="561" r:id="rId20"/>
    <p:sldId id="562" r:id="rId21"/>
    <p:sldId id="572" r:id="rId22"/>
    <p:sldId id="573" r:id="rId23"/>
    <p:sldId id="574" r:id="rId24"/>
    <p:sldId id="296" r:id="rId25"/>
    <p:sldId id="563" r:id="rId26"/>
    <p:sldId id="571" r:id="rId27"/>
    <p:sldId id="564" r:id="rId28"/>
    <p:sldId id="565" r:id="rId29"/>
    <p:sldId id="566" r:id="rId30"/>
    <p:sldId id="429" r:id="rId31"/>
    <p:sldId id="581" r:id="rId32"/>
    <p:sldId id="582" r:id="rId33"/>
    <p:sldId id="428" r:id="rId34"/>
    <p:sldId id="427" r:id="rId35"/>
    <p:sldId id="431" r:id="rId36"/>
    <p:sldId id="470" r:id="rId37"/>
    <p:sldId id="569" r:id="rId38"/>
    <p:sldId id="570" r:id="rId39"/>
    <p:sldId id="568" r:id="rId40"/>
    <p:sldId id="580" r:id="rId41"/>
    <p:sldId id="55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99"/>
    <a:srgbClr val="CCECFF"/>
    <a:srgbClr val="FF6600"/>
    <a:srgbClr val="000066"/>
    <a:srgbClr val="80000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5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5C8FEC-718B-469B-936D-BF6F061B2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132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598172AC-7D01-45A0-8C29-49CBCBE40906}" type="slidenum">
              <a:rPr lang="ru-RU" altLang="ru-RU" sz="1200"/>
              <a:pPr eaLnBrk="1" hangingPunct="1"/>
              <a:t>1</a:t>
            </a:fld>
            <a:endParaRPr lang="ru-RU" altLang="ru-RU" sz="1200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A412E899-E230-469E-ACF8-73E4E3F2FF9A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B73993-0CB1-4C51-98AD-55E1CE63EC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3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38D89-0545-45E3-8297-550E192C66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6260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35 h 1906"/>
                <a:gd name="T4" fmla="*/ 6073 w 5740"/>
                <a:gd name="T5" fmla="*/ 535 h 1906"/>
                <a:gd name="T6" fmla="*/ 607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8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9FC010E0-3F1C-4634-978B-E456599786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389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1538-DBB0-4877-8B2E-0DA488A556C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944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C8D7E-426C-4FDF-9F20-3B72F923EFF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798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EC846-EB25-40BE-B26C-DA6978A7193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570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E101E-A878-4DCB-B24B-C68278C4B79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964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5B0F9-F0DA-4465-B743-3B17759361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733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6EBF1-026E-4CF7-8734-CE0821E68FB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07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5EFA5-120B-47B2-B636-765C0D9EA2F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361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2563D-045B-43F1-B932-0ABF052086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937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E7D21-24DB-4A5F-9824-45CAAA209F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1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C1496-A474-4350-93D2-54BA7BAC10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0970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7FD24-5CA4-46FD-9E3C-CD12EC34887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396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F24EC-7CDF-4651-B086-01168C73F6B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69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3CFC-FCEF-485A-AC54-0D88EDB9C74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18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724D7-24FC-4309-B6D5-923B85C709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534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426E-BE18-42D6-A4AE-FEF325BFA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8594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16CD6-7D76-4214-871D-87273529E7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7108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B8C25-22A0-445A-8504-C25231F6EB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7387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5C699-4F9A-4D67-B23F-766462EECE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8538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4FFAF-A9C1-4418-B854-E180E1CDC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3220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EC033-1E82-449E-B6C6-04ADECCC8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47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6A061-FA30-40B3-8DB4-7EA2FD4583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057854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A027-A1BB-4DEE-85A5-A433D37E3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975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68135-4010-4F3E-9F5F-918B4B978A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3896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F7216-53D7-471D-873F-92BF6FCF61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1146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CDA60-E094-4C70-BE55-ED0D570B44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0607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26606-EDE3-4C8D-A62A-699A3DABD6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2833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62B21B-BCC9-4C74-988A-6388C5436A7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01994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28D3A0-A8B7-46B3-9D82-68CFED267A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64669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48A96A-5265-421E-87F9-2791187C83E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65060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9"/>
              <p:cNvSpPr>
                <a:spLocks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0 w 7543801"/>
                  <a:gd name="T1" fmla="*/ 0 h 2591543"/>
                  <a:gd name="T2" fmla="*/ 7352571 w 7543801"/>
                  <a:gd name="T3" fmla="*/ 0 h 2591543"/>
                  <a:gd name="T4" fmla="*/ 7543801 w 7543801"/>
                  <a:gd name="T5" fmla="*/ 191230 h 2591543"/>
                  <a:gd name="T6" fmla="*/ 7543801 w 7543801"/>
                  <a:gd name="T7" fmla="*/ 2591543 h 2591543"/>
                  <a:gd name="T8" fmla="*/ 0 w 7543801"/>
                  <a:gd name="T9" fmla="*/ 2591543 h 2591543"/>
                  <a:gd name="T10" fmla="*/ 0 w 7543801"/>
                  <a:gd name="T11" fmla="*/ 0 h 2591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cxnSp>
            <p:nvCxnSpPr>
              <p:cNvPr id="8" name="Straight Connector 10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8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60B00915-50AE-4FE4-ABC3-CCABE8AB39F2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77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E0763-5713-4964-B37E-D079F9E182F1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578D9-C658-4C3A-96CF-C46A824DD0A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61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72476-828C-4FE0-801B-01408D989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43143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9"/>
              <p:cNvSpPr>
                <a:spLocks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0 w 7543801"/>
                  <a:gd name="T1" fmla="*/ 0 h 2591543"/>
                  <a:gd name="T2" fmla="*/ 7352571 w 7543801"/>
                  <a:gd name="T3" fmla="*/ 0 h 2591543"/>
                  <a:gd name="T4" fmla="*/ 7543801 w 7543801"/>
                  <a:gd name="T5" fmla="*/ 191230 h 2591543"/>
                  <a:gd name="T6" fmla="*/ 7543801 w 7543801"/>
                  <a:gd name="T7" fmla="*/ 2591543 h 2591543"/>
                  <a:gd name="T8" fmla="*/ 0 w 7543801"/>
                  <a:gd name="T9" fmla="*/ 2591543 h 2591543"/>
                  <a:gd name="T10" fmla="*/ 0 w 7543801"/>
                  <a:gd name="T11" fmla="*/ 0 h 2591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cxnSp>
            <p:nvCxnSpPr>
              <p:cNvPr id="9" name="Straight Connector 10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8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3D663CEA-751B-466D-B1B6-7DE04924E5C6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57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9"/>
              <p:cNvSpPr>
                <a:spLocks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0 w 7543801"/>
                  <a:gd name="T1" fmla="*/ 0 h 2591543"/>
                  <a:gd name="T2" fmla="*/ 7352571 w 7543801"/>
                  <a:gd name="T3" fmla="*/ 0 h 2591543"/>
                  <a:gd name="T4" fmla="*/ 7543801 w 7543801"/>
                  <a:gd name="T5" fmla="*/ 191230 h 2591543"/>
                  <a:gd name="T6" fmla="*/ 7543801 w 7543801"/>
                  <a:gd name="T7" fmla="*/ 2591543 h 2591543"/>
                  <a:gd name="T8" fmla="*/ 0 w 7543801"/>
                  <a:gd name="T9" fmla="*/ 2591543 h 2591543"/>
                  <a:gd name="T10" fmla="*/ 0 w 7543801"/>
                  <a:gd name="T11" fmla="*/ 0 h 2591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cxnSp>
            <p:nvCxnSpPr>
              <p:cNvPr id="8" name="Straight Connector 10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8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  <a:latin typeface="Corbel" pitchFamily="34" charset="0"/>
              </a:defRPr>
            </a:lvl1pPr>
          </a:lstStyle>
          <a:p>
            <a:fld id="{C4A6A4D2-A167-4404-B1C1-40733F4CF512}" type="datetimeFigureOut">
              <a:rPr lang="en-US" altLang="ru-RU"/>
              <a:pPr/>
              <a:t>11/27/2018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055295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064EF-E6A9-4033-A64E-4D3D5CFF35BC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12BC9-D358-4827-BEA4-6644F883CB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14807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8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0CA7A-A40B-4A50-9918-A389673FB4B2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1812B-121A-46EF-81E7-F2050F75CC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68739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860D7-0A1E-4F49-9A1B-10B517770E41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B112D-7767-47E5-B790-60579E455EA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26966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6"/>
          <p:cNvSpPr>
            <a:spLocks/>
          </p:cNvSpPr>
          <p:nvPr/>
        </p:nvSpPr>
        <p:spPr bwMode="auto">
          <a:xfrm flipV="1">
            <a:off x="228600" y="228600"/>
            <a:ext cx="8686800" cy="6388100"/>
          </a:xfrm>
          <a:custGeom>
            <a:avLst/>
            <a:gdLst>
              <a:gd name="T0" fmla="*/ 0 w 8686800"/>
              <a:gd name="T1" fmla="*/ 0 h 6388100"/>
              <a:gd name="T2" fmla="*/ 8525245 w 8686800"/>
              <a:gd name="T3" fmla="*/ 0 h 6388100"/>
              <a:gd name="T4" fmla="*/ 8686800 w 8686800"/>
              <a:gd name="T5" fmla="*/ 161555 h 6388100"/>
              <a:gd name="T6" fmla="*/ 8686800 w 8686800"/>
              <a:gd name="T7" fmla="*/ 6388100 h 6388100"/>
              <a:gd name="T8" fmla="*/ 8686800 w 8686800"/>
              <a:gd name="T9" fmla="*/ 6388100 h 6388100"/>
              <a:gd name="T10" fmla="*/ 161555 w 8686800"/>
              <a:gd name="T11" fmla="*/ 6388100 h 6388100"/>
              <a:gd name="T12" fmla="*/ 0 w 8686800"/>
              <a:gd name="T13" fmla="*/ 6226545 h 6388100"/>
              <a:gd name="T14" fmla="*/ 0 w 8686800"/>
              <a:gd name="T15" fmla="*/ 0 h 6388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6388100">
                <a:moveTo>
                  <a:pt x="0" y="0"/>
                </a:moveTo>
                <a:lnTo>
                  <a:pt x="8525245" y="0"/>
                </a:lnTo>
                <a:lnTo>
                  <a:pt x="8686800" y="161555"/>
                </a:lnTo>
                <a:lnTo>
                  <a:pt x="8686800" y="6388100"/>
                </a:lnTo>
                <a:lnTo>
                  <a:pt x="161555" y="6388100"/>
                </a:lnTo>
                <a:lnTo>
                  <a:pt x="0" y="62265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16D6D-264F-42A4-BF81-19778B8756F8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C6659-21AE-4F86-832E-F57AD50100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89569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7"/>
            <p:cNvSpPr>
              <a:spLocks/>
            </p:cNvSpPr>
            <p:nvPr/>
          </p:nvSpPr>
          <p:spPr bwMode="auto">
            <a:xfrm flipV="1">
              <a:off x="228600" y="228600"/>
              <a:ext cx="4251960" cy="6387352"/>
            </a:xfrm>
            <a:custGeom>
              <a:avLst/>
              <a:gdLst>
                <a:gd name="T0" fmla="*/ 0 w 4251960"/>
                <a:gd name="T1" fmla="*/ 0 h 6387352"/>
                <a:gd name="T2" fmla="*/ 4090641 w 4251960"/>
                <a:gd name="T3" fmla="*/ 0 h 6387352"/>
                <a:gd name="T4" fmla="*/ 4251960 w 4251960"/>
                <a:gd name="T5" fmla="*/ 161319 h 6387352"/>
                <a:gd name="T6" fmla="*/ 4251960 w 4251960"/>
                <a:gd name="T7" fmla="*/ 6387352 h 6387352"/>
                <a:gd name="T8" fmla="*/ 4251960 w 4251960"/>
                <a:gd name="T9" fmla="*/ 6387352 h 6387352"/>
                <a:gd name="T10" fmla="*/ 161319 w 4251960"/>
                <a:gd name="T11" fmla="*/ 6387352 h 6387352"/>
                <a:gd name="T12" fmla="*/ 0 w 4251960"/>
                <a:gd name="T13" fmla="*/ 6226033 h 6387352"/>
                <a:gd name="T14" fmla="*/ 0 w 4251960"/>
                <a:gd name="T15" fmla="*/ 0 h 6387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51960" h="6387352">
                  <a:moveTo>
                    <a:pt x="0" y="0"/>
                  </a:moveTo>
                  <a:lnTo>
                    <a:pt x="4090641" y="0"/>
                  </a:lnTo>
                  <a:lnTo>
                    <a:pt x="4251960" y="161319"/>
                  </a:lnTo>
                  <a:lnTo>
                    <a:pt x="4251960" y="6387352"/>
                  </a:lnTo>
                  <a:lnTo>
                    <a:pt x="161319" y="6387352"/>
                  </a:lnTo>
                  <a:lnTo>
                    <a:pt x="0" y="6226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Teardrop 8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8" name="Snip Diagonal Corner Rectangle 9"/>
          <p:cNvSpPr>
            <a:spLocks/>
          </p:cNvSpPr>
          <p:nvPr/>
        </p:nvSpPr>
        <p:spPr bwMode="auto">
          <a:xfrm flipV="1">
            <a:off x="4648200" y="228600"/>
            <a:ext cx="4251325" cy="6388100"/>
          </a:xfrm>
          <a:custGeom>
            <a:avLst/>
            <a:gdLst>
              <a:gd name="T0" fmla="*/ 0 w 4251325"/>
              <a:gd name="T1" fmla="*/ 0 h 6388100"/>
              <a:gd name="T2" fmla="*/ 4090030 w 4251325"/>
              <a:gd name="T3" fmla="*/ 0 h 6388100"/>
              <a:gd name="T4" fmla="*/ 4251325 w 4251325"/>
              <a:gd name="T5" fmla="*/ 161295 h 6388100"/>
              <a:gd name="T6" fmla="*/ 4251325 w 4251325"/>
              <a:gd name="T7" fmla="*/ 6388100 h 6388100"/>
              <a:gd name="T8" fmla="*/ 4251325 w 4251325"/>
              <a:gd name="T9" fmla="*/ 6388100 h 6388100"/>
              <a:gd name="T10" fmla="*/ 161295 w 4251325"/>
              <a:gd name="T11" fmla="*/ 6388100 h 6388100"/>
              <a:gd name="T12" fmla="*/ 0 w 4251325"/>
              <a:gd name="T13" fmla="*/ 6226805 h 6388100"/>
              <a:gd name="T14" fmla="*/ 0 w 4251325"/>
              <a:gd name="T15" fmla="*/ 0 h 6388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51325" h="6388100">
                <a:moveTo>
                  <a:pt x="0" y="0"/>
                </a:moveTo>
                <a:lnTo>
                  <a:pt x="4090030" y="0"/>
                </a:lnTo>
                <a:lnTo>
                  <a:pt x="4251325" y="161295"/>
                </a:lnTo>
                <a:lnTo>
                  <a:pt x="4251325" y="6388100"/>
                </a:lnTo>
                <a:lnTo>
                  <a:pt x="161295" y="6388100"/>
                </a:lnTo>
                <a:lnTo>
                  <a:pt x="0" y="62268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fld id="{20465958-020E-4EE7-A0A6-A59E327074FF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fld id="{B6218F4B-6F0A-4E34-ABAF-B8018D3763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77957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7"/>
            <p:cNvSpPr>
              <a:spLocks/>
            </p:cNvSpPr>
            <p:nvPr/>
          </p:nvSpPr>
          <p:spPr bwMode="auto">
            <a:xfrm flipV="1">
              <a:off x="228600" y="228600"/>
              <a:ext cx="4251960" cy="6387352"/>
            </a:xfrm>
            <a:custGeom>
              <a:avLst/>
              <a:gdLst>
                <a:gd name="T0" fmla="*/ 0 w 4251960"/>
                <a:gd name="T1" fmla="*/ 0 h 6387352"/>
                <a:gd name="T2" fmla="*/ 4090641 w 4251960"/>
                <a:gd name="T3" fmla="*/ 0 h 6387352"/>
                <a:gd name="T4" fmla="*/ 4251960 w 4251960"/>
                <a:gd name="T5" fmla="*/ 161319 h 6387352"/>
                <a:gd name="T6" fmla="*/ 4251960 w 4251960"/>
                <a:gd name="T7" fmla="*/ 6387352 h 6387352"/>
                <a:gd name="T8" fmla="*/ 4251960 w 4251960"/>
                <a:gd name="T9" fmla="*/ 6387352 h 6387352"/>
                <a:gd name="T10" fmla="*/ 161319 w 4251960"/>
                <a:gd name="T11" fmla="*/ 6387352 h 6387352"/>
                <a:gd name="T12" fmla="*/ 0 w 4251960"/>
                <a:gd name="T13" fmla="*/ 6226033 h 6387352"/>
                <a:gd name="T14" fmla="*/ 0 w 4251960"/>
                <a:gd name="T15" fmla="*/ 0 h 6387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51960" h="6387352">
                  <a:moveTo>
                    <a:pt x="0" y="0"/>
                  </a:moveTo>
                  <a:lnTo>
                    <a:pt x="4090641" y="0"/>
                  </a:lnTo>
                  <a:lnTo>
                    <a:pt x="4251960" y="161319"/>
                  </a:lnTo>
                  <a:lnTo>
                    <a:pt x="4251960" y="6387352"/>
                  </a:lnTo>
                  <a:lnTo>
                    <a:pt x="161319" y="6387352"/>
                  </a:lnTo>
                  <a:lnTo>
                    <a:pt x="0" y="6226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Teardrop 8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fld id="{B1BD0CB8-748F-4450-BFFE-C90D2E63E3E6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fld id="{48E34A84-02E2-4638-8574-705AE7AD85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44097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6"/>
          <p:cNvSpPr>
            <a:spLocks/>
          </p:cNvSpPr>
          <p:nvPr/>
        </p:nvSpPr>
        <p:spPr bwMode="auto">
          <a:xfrm flipV="1">
            <a:off x="228600" y="4648200"/>
            <a:ext cx="8686800" cy="1963738"/>
          </a:xfrm>
          <a:custGeom>
            <a:avLst/>
            <a:gdLst>
              <a:gd name="T0" fmla="*/ 0 w 8686800"/>
              <a:gd name="T1" fmla="*/ 0 h 1963738"/>
              <a:gd name="T2" fmla="*/ 8502739 w 8686800"/>
              <a:gd name="T3" fmla="*/ 0 h 1963738"/>
              <a:gd name="T4" fmla="*/ 8686800 w 8686800"/>
              <a:gd name="T5" fmla="*/ 184061 h 1963738"/>
              <a:gd name="T6" fmla="*/ 8686800 w 8686800"/>
              <a:gd name="T7" fmla="*/ 1963738 h 1963738"/>
              <a:gd name="T8" fmla="*/ 8686800 w 8686800"/>
              <a:gd name="T9" fmla="*/ 1963738 h 1963738"/>
              <a:gd name="T10" fmla="*/ 184061 w 8686800"/>
              <a:gd name="T11" fmla="*/ 1963738 h 1963738"/>
              <a:gd name="T12" fmla="*/ 0 w 8686800"/>
              <a:gd name="T13" fmla="*/ 1779677 h 1963738"/>
              <a:gd name="T14" fmla="*/ 0 w 8686800"/>
              <a:gd name="T15" fmla="*/ 0 h 19637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963738">
                <a:moveTo>
                  <a:pt x="0" y="0"/>
                </a:moveTo>
                <a:lnTo>
                  <a:pt x="8502739" y="0"/>
                </a:lnTo>
                <a:lnTo>
                  <a:pt x="8686800" y="184061"/>
                </a:lnTo>
                <a:lnTo>
                  <a:pt x="8686800" y="1963738"/>
                </a:lnTo>
                <a:lnTo>
                  <a:pt x="184061" y="1963738"/>
                </a:lnTo>
                <a:lnTo>
                  <a:pt x="0" y="17796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28007-210E-4CDF-8A2B-6E2CE22CECD0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E06E-FF21-40D9-BEE2-795A395F6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7779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C420D7-2DA4-4601-A3DC-D2DCF16EB973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08ED8-B4C0-4645-A626-74F22C0028A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8051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EE5E4-A4CB-452C-BEF1-847C2AFE4A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389523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D66A8-79C5-444D-B9ED-51A6064DABDE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C3B8E-8E49-4465-B7F5-3AF3D879FA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35873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/>
          </p:cNvSpPr>
          <p:nvPr/>
        </p:nvSpPr>
        <p:spPr bwMode="auto">
          <a:xfrm flipV="1">
            <a:off x="228600" y="228600"/>
            <a:ext cx="8686800" cy="6388100"/>
          </a:xfrm>
          <a:custGeom>
            <a:avLst/>
            <a:gdLst>
              <a:gd name="T0" fmla="*/ 0 w 8686800"/>
              <a:gd name="T1" fmla="*/ 0 h 6388100"/>
              <a:gd name="T2" fmla="*/ 8525245 w 8686800"/>
              <a:gd name="T3" fmla="*/ 0 h 6388100"/>
              <a:gd name="T4" fmla="*/ 8686800 w 8686800"/>
              <a:gd name="T5" fmla="*/ 161555 h 6388100"/>
              <a:gd name="T6" fmla="*/ 8686800 w 8686800"/>
              <a:gd name="T7" fmla="*/ 6388100 h 6388100"/>
              <a:gd name="T8" fmla="*/ 8686800 w 8686800"/>
              <a:gd name="T9" fmla="*/ 6388100 h 6388100"/>
              <a:gd name="T10" fmla="*/ 161555 w 8686800"/>
              <a:gd name="T11" fmla="*/ 6388100 h 6388100"/>
              <a:gd name="T12" fmla="*/ 0 w 8686800"/>
              <a:gd name="T13" fmla="*/ 6226545 h 6388100"/>
              <a:gd name="T14" fmla="*/ 0 w 8686800"/>
              <a:gd name="T15" fmla="*/ 0 h 6388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6388100">
                <a:moveTo>
                  <a:pt x="0" y="0"/>
                </a:moveTo>
                <a:lnTo>
                  <a:pt x="8525245" y="0"/>
                </a:lnTo>
                <a:lnTo>
                  <a:pt x="8686800" y="161555"/>
                </a:lnTo>
                <a:lnTo>
                  <a:pt x="8686800" y="6388100"/>
                </a:lnTo>
                <a:lnTo>
                  <a:pt x="161555" y="6388100"/>
                </a:lnTo>
                <a:lnTo>
                  <a:pt x="0" y="62265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00DDA-0C49-4E0A-AB8C-EC8B980739D6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A0418-8FF1-4E46-A183-9FA2FB83D8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35765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6E5276-4B1F-4A09-A573-A674F26FBCE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740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3832C7-A5D1-4348-8011-49E4FC5143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601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03C0EB-055E-437B-8EE6-4AAFEE8D5E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99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3FD88-11A7-41CA-A902-A0FB960710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4660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5D9A5-3BFA-4F6F-B80C-F0E962965C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27363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BE4-03A4-4188-90AA-BFDA9DA23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4722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45024-3CE4-40A3-987B-D248A3A634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5598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78D22-A89B-4DB5-BD50-66FC93D5A1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8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1FB16-09E9-4404-9C9D-5E02912DE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934610"/>
      </p:ext>
    </p:extLst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86679-32E0-4E94-B714-3851582C8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361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1F5A4-BD63-4380-B2ED-9EC8B291C7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4779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D3C6-C263-49F9-B411-8608014BCB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5757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8B57D-5FEA-4064-A2F0-F3EF71AD5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1170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1EC97-7748-4BE7-82B2-D286F2053B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32750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33BBD-9198-41E1-9581-9A9889E0BC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4667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13162A-4AF4-4FF6-A4CB-75CAD7712EC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6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25A590-D15F-49A0-821B-03FEF77685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809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2052D27-12D7-4556-99FC-8AD2CB15264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08331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2411-04DD-4619-A257-09C6BDB73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805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table</a:t>
            </a:r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64B29-0349-41E1-BFA6-804B774BC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870304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9"/>
              <p:cNvSpPr>
                <a:spLocks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0 w 7543801"/>
                  <a:gd name="T1" fmla="*/ 0 h 2591543"/>
                  <a:gd name="T2" fmla="*/ 7352571 w 7543801"/>
                  <a:gd name="T3" fmla="*/ 0 h 2591543"/>
                  <a:gd name="T4" fmla="*/ 7543801 w 7543801"/>
                  <a:gd name="T5" fmla="*/ 191230 h 2591543"/>
                  <a:gd name="T6" fmla="*/ 7543801 w 7543801"/>
                  <a:gd name="T7" fmla="*/ 2591543 h 2591543"/>
                  <a:gd name="T8" fmla="*/ 0 w 7543801"/>
                  <a:gd name="T9" fmla="*/ 2591543 h 2591543"/>
                  <a:gd name="T10" fmla="*/ 0 w 7543801"/>
                  <a:gd name="T11" fmla="*/ 0 h 2591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cxnSp>
            <p:nvCxnSpPr>
              <p:cNvPr id="8" name="Straight Connector 10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8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2CA88AEC-6541-43F7-B189-CD6D144F2844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76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44830-505B-483E-B818-2DBD126FE26E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99FA-36E8-4201-9ED4-F206FCBEC8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598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379788"/>
            <a:ext cx="7543800" cy="2603500"/>
            <a:chOff x="-1" y="3379694"/>
            <a:chExt cx="7543801" cy="2604247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8" name="Snip Single Corner Rectangle 9"/>
              <p:cNvSpPr>
                <a:spLocks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0 w 7543801"/>
                  <a:gd name="T1" fmla="*/ 0 h 2591543"/>
                  <a:gd name="T2" fmla="*/ 7352571 w 7543801"/>
                  <a:gd name="T3" fmla="*/ 0 h 2591543"/>
                  <a:gd name="T4" fmla="*/ 7543801 w 7543801"/>
                  <a:gd name="T5" fmla="*/ 191230 h 2591543"/>
                  <a:gd name="T6" fmla="*/ 7543801 w 7543801"/>
                  <a:gd name="T7" fmla="*/ 2591543 h 2591543"/>
                  <a:gd name="T8" fmla="*/ 0 w 7543801"/>
                  <a:gd name="T9" fmla="*/ 2591543 h 2591543"/>
                  <a:gd name="T10" fmla="*/ 0 w 7543801"/>
                  <a:gd name="T11" fmla="*/ 0 h 2591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cxnSp>
            <p:nvCxnSpPr>
              <p:cNvPr id="9" name="Straight Connector 10"/>
              <p:cNvCxnSpPr/>
              <p:nvPr/>
            </p:nvCxnSpPr>
            <p:spPr>
              <a:xfrm>
                <a:off x="-1" y="3379694"/>
                <a:ext cx="7543801" cy="15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ardrop 8"/>
            <p:cNvSpPr/>
            <p:nvPr/>
          </p:nvSpPr>
          <p:spPr>
            <a:xfrm>
              <a:off x="6818313" y="3621063"/>
              <a:ext cx="393700" cy="3954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 rot="16200000">
            <a:off x="-733424" y="4503737"/>
            <a:ext cx="20574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</a:defRPr>
            </a:lvl1pPr>
          </a:lstStyle>
          <a:p>
            <a:fld id="{C9C5B841-0A8D-4205-B19E-A3281B9B42C9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57187" y="4503737"/>
            <a:ext cx="2057400" cy="365125"/>
          </a:xfrm>
        </p:spPr>
        <p:txBody>
          <a:bodyPr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26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1600200" y="2127250"/>
            <a:ext cx="7543800" cy="2603500"/>
            <a:chOff x="-1" y="3379694"/>
            <a:chExt cx="7543801" cy="2604247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7" name="Snip Single Corner Rectangle 9"/>
              <p:cNvSpPr>
                <a:spLocks/>
              </p:cNvSpPr>
              <p:nvPr/>
            </p:nvSpPr>
            <p:spPr bwMode="auto">
              <a:xfrm flipV="1">
                <a:off x="-1" y="3392398"/>
                <a:ext cx="7543801" cy="2591543"/>
              </a:xfrm>
              <a:custGeom>
                <a:avLst/>
                <a:gdLst>
                  <a:gd name="T0" fmla="*/ 0 w 7543801"/>
                  <a:gd name="T1" fmla="*/ 0 h 2591543"/>
                  <a:gd name="T2" fmla="*/ 7352571 w 7543801"/>
                  <a:gd name="T3" fmla="*/ 0 h 2591543"/>
                  <a:gd name="T4" fmla="*/ 7543801 w 7543801"/>
                  <a:gd name="T5" fmla="*/ 191230 h 2591543"/>
                  <a:gd name="T6" fmla="*/ 7543801 w 7543801"/>
                  <a:gd name="T7" fmla="*/ 2591543 h 2591543"/>
                  <a:gd name="T8" fmla="*/ 0 w 7543801"/>
                  <a:gd name="T9" fmla="*/ 2591543 h 2591543"/>
                  <a:gd name="T10" fmla="*/ 0 w 7543801"/>
                  <a:gd name="T11" fmla="*/ 0 h 2591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43801" h="2591543">
                    <a:moveTo>
                      <a:pt x="0" y="0"/>
                    </a:moveTo>
                    <a:lnTo>
                      <a:pt x="7352571" y="0"/>
                    </a:lnTo>
                    <a:lnTo>
                      <a:pt x="7543801" y="191230"/>
                    </a:lnTo>
                    <a:lnTo>
                      <a:pt x="7543801" y="2591543"/>
                    </a:lnTo>
                    <a:lnTo>
                      <a:pt x="0" y="2591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cxnSp>
            <p:nvCxnSpPr>
              <p:cNvPr id="8" name="Straight Connector 10"/>
              <p:cNvCxnSpPr/>
              <p:nvPr/>
            </p:nvCxnSpPr>
            <p:spPr>
              <a:xfrm>
                <a:off x="-1" y="3379694"/>
                <a:ext cx="7543801" cy="158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ardrop 8"/>
            <p:cNvSpPr/>
            <p:nvPr/>
          </p:nvSpPr>
          <p:spPr>
            <a:xfrm flipH="1">
              <a:off x="228599" y="3621063"/>
              <a:ext cx="393700" cy="395401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 rot="16200000">
            <a:off x="8034338" y="3475037"/>
            <a:ext cx="1828800" cy="365125"/>
          </a:xfrm>
        </p:spPr>
        <p:txBody>
          <a:bodyPr tIns="0" bIns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 rot="16200000">
            <a:off x="7658101" y="3475037"/>
            <a:ext cx="1828800" cy="365125"/>
          </a:xfrm>
        </p:spPr>
        <p:txBody>
          <a:bodyPr tIns="0" bIns="0" anchor="b"/>
          <a:lstStyle>
            <a:lvl1pPr>
              <a:defRPr sz="1400">
                <a:solidFill>
                  <a:srgbClr val="7F7F7F"/>
                </a:solidFill>
                <a:latin typeface="Corbel" pitchFamily="34" charset="0"/>
              </a:defRPr>
            </a:lvl1pPr>
          </a:lstStyle>
          <a:p>
            <a:fld id="{0BE474AB-D57D-42EA-AFA2-3B8A23E15917}" type="datetimeFigureOut">
              <a:rPr lang="en-US" altLang="ru-RU"/>
              <a:pPr/>
              <a:t>11/27/2018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68517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6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D5F5-F839-4B82-A997-9B433AA4F744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8762-1F87-4F5F-BC02-D2C86C18CB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85005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8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916B8-14F1-4FBF-AD1E-C44150474647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9BA69-3D80-4DCF-A8D8-0E133759F1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02750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4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72CB8-E9DF-495B-8581-E191F8D7AEFE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DBA2-68DE-4BBE-8B0C-89263CE4B7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19446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6"/>
          <p:cNvSpPr>
            <a:spLocks/>
          </p:cNvSpPr>
          <p:nvPr/>
        </p:nvSpPr>
        <p:spPr bwMode="auto">
          <a:xfrm flipV="1">
            <a:off x="228600" y="228600"/>
            <a:ext cx="8686800" cy="6388100"/>
          </a:xfrm>
          <a:custGeom>
            <a:avLst/>
            <a:gdLst>
              <a:gd name="T0" fmla="*/ 0 w 8686800"/>
              <a:gd name="T1" fmla="*/ 0 h 6388100"/>
              <a:gd name="T2" fmla="*/ 8525245 w 8686800"/>
              <a:gd name="T3" fmla="*/ 0 h 6388100"/>
              <a:gd name="T4" fmla="*/ 8686800 w 8686800"/>
              <a:gd name="T5" fmla="*/ 161555 h 6388100"/>
              <a:gd name="T6" fmla="*/ 8686800 w 8686800"/>
              <a:gd name="T7" fmla="*/ 6388100 h 6388100"/>
              <a:gd name="T8" fmla="*/ 8686800 w 8686800"/>
              <a:gd name="T9" fmla="*/ 6388100 h 6388100"/>
              <a:gd name="T10" fmla="*/ 161555 w 8686800"/>
              <a:gd name="T11" fmla="*/ 6388100 h 6388100"/>
              <a:gd name="T12" fmla="*/ 0 w 8686800"/>
              <a:gd name="T13" fmla="*/ 6226545 h 6388100"/>
              <a:gd name="T14" fmla="*/ 0 w 8686800"/>
              <a:gd name="T15" fmla="*/ 0 h 6388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6388100">
                <a:moveTo>
                  <a:pt x="0" y="0"/>
                </a:moveTo>
                <a:lnTo>
                  <a:pt x="8525245" y="0"/>
                </a:lnTo>
                <a:lnTo>
                  <a:pt x="8686800" y="161555"/>
                </a:lnTo>
                <a:lnTo>
                  <a:pt x="8686800" y="6388100"/>
                </a:lnTo>
                <a:lnTo>
                  <a:pt x="161555" y="6388100"/>
                </a:lnTo>
                <a:lnTo>
                  <a:pt x="0" y="62265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E7906-5F6A-4809-AC9B-69EB1DF883DD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E0DCA-2C0C-426C-BA5B-A3D15CB651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68540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7"/>
            <p:cNvSpPr>
              <a:spLocks/>
            </p:cNvSpPr>
            <p:nvPr/>
          </p:nvSpPr>
          <p:spPr bwMode="auto">
            <a:xfrm flipV="1">
              <a:off x="228600" y="228600"/>
              <a:ext cx="4251960" cy="6387352"/>
            </a:xfrm>
            <a:custGeom>
              <a:avLst/>
              <a:gdLst>
                <a:gd name="T0" fmla="*/ 0 w 4251960"/>
                <a:gd name="T1" fmla="*/ 0 h 6387352"/>
                <a:gd name="T2" fmla="*/ 4090641 w 4251960"/>
                <a:gd name="T3" fmla="*/ 0 h 6387352"/>
                <a:gd name="T4" fmla="*/ 4251960 w 4251960"/>
                <a:gd name="T5" fmla="*/ 161319 h 6387352"/>
                <a:gd name="T6" fmla="*/ 4251960 w 4251960"/>
                <a:gd name="T7" fmla="*/ 6387352 h 6387352"/>
                <a:gd name="T8" fmla="*/ 4251960 w 4251960"/>
                <a:gd name="T9" fmla="*/ 6387352 h 6387352"/>
                <a:gd name="T10" fmla="*/ 161319 w 4251960"/>
                <a:gd name="T11" fmla="*/ 6387352 h 6387352"/>
                <a:gd name="T12" fmla="*/ 0 w 4251960"/>
                <a:gd name="T13" fmla="*/ 6226033 h 6387352"/>
                <a:gd name="T14" fmla="*/ 0 w 4251960"/>
                <a:gd name="T15" fmla="*/ 0 h 6387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51960" h="6387352">
                  <a:moveTo>
                    <a:pt x="0" y="0"/>
                  </a:moveTo>
                  <a:lnTo>
                    <a:pt x="4090641" y="0"/>
                  </a:lnTo>
                  <a:lnTo>
                    <a:pt x="4251960" y="161319"/>
                  </a:lnTo>
                  <a:lnTo>
                    <a:pt x="4251960" y="6387352"/>
                  </a:lnTo>
                  <a:lnTo>
                    <a:pt x="161319" y="6387352"/>
                  </a:lnTo>
                  <a:lnTo>
                    <a:pt x="0" y="6226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Teardrop 8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8" name="Snip Diagonal Corner Rectangle 9"/>
          <p:cNvSpPr>
            <a:spLocks/>
          </p:cNvSpPr>
          <p:nvPr/>
        </p:nvSpPr>
        <p:spPr bwMode="auto">
          <a:xfrm flipV="1">
            <a:off x="4648200" y="228600"/>
            <a:ext cx="4251325" cy="6388100"/>
          </a:xfrm>
          <a:custGeom>
            <a:avLst/>
            <a:gdLst>
              <a:gd name="T0" fmla="*/ 0 w 4251325"/>
              <a:gd name="T1" fmla="*/ 0 h 6388100"/>
              <a:gd name="T2" fmla="*/ 4090030 w 4251325"/>
              <a:gd name="T3" fmla="*/ 0 h 6388100"/>
              <a:gd name="T4" fmla="*/ 4251325 w 4251325"/>
              <a:gd name="T5" fmla="*/ 161295 h 6388100"/>
              <a:gd name="T6" fmla="*/ 4251325 w 4251325"/>
              <a:gd name="T7" fmla="*/ 6388100 h 6388100"/>
              <a:gd name="T8" fmla="*/ 4251325 w 4251325"/>
              <a:gd name="T9" fmla="*/ 6388100 h 6388100"/>
              <a:gd name="T10" fmla="*/ 161295 w 4251325"/>
              <a:gd name="T11" fmla="*/ 6388100 h 6388100"/>
              <a:gd name="T12" fmla="*/ 0 w 4251325"/>
              <a:gd name="T13" fmla="*/ 6226805 h 6388100"/>
              <a:gd name="T14" fmla="*/ 0 w 4251325"/>
              <a:gd name="T15" fmla="*/ 0 h 6388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51325" h="6388100">
                <a:moveTo>
                  <a:pt x="0" y="0"/>
                </a:moveTo>
                <a:lnTo>
                  <a:pt x="4090030" y="0"/>
                </a:lnTo>
                <a:lnTo>
                  <a:pt x="4251325" y="161295"/>
                </a:lnTo>
                <a:lnTo>
                  <a:pt x="4251325" y="6388100"/>
                </a:lnTo>
                <a:lnTo>
                  <a:pt x="161295" y="6388100"/>
                </a:lnTo>
                <a:lnTo>
                  <a:pt x="0" y="62268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613"/>
            <a:ext cx="1295400" cy="365125"/>
          </a:xfrm>
        </p:spPr>
        <p:txBody>
          <a:bodyPr/>
          <a:lstStyle>
            <a:lvl1pPr>
              <a:defRPr/>
            </a:lvl1pPr>
          </a:lstStyle>
          <a:p>
            <a:fld id="{39A70C61-0B9E-469F-839A-C5911BD336CF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613"/>
            <a:ext cx="233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613"/>
            <a:ext cx="444500" cy="365125"/>
          </a:xfrm>
        </p:spPr>
        <p:txBody>
          <a:bodyPr/>
          <a:lstStyle>
            <a:lvl1pPr algn="l">
              <a:defRPr/>
            </a:lvl1pPr>
          </a:lstStyle>
          <a:p>
            <a:fld id="{F0B64B20-35AC-4EA8-913C-A23CE1B22C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33534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28600" y="228600"/>
            <a:ext cx="4251325" cy="6388100"/>
            <a:chOff x="228600" y="228600"/>
            <a:chExt cx="4251960" cy="6387352"/>
          </a:xfrm>
        </p:grpSpPr>
        <p:sp>
          <p:nvSpPr>
            <p:cNvPr id="6" name="Snip Diagonal Corner Rectangle 7"/>
            <p:cNvSpPr>
              <a:spLocks/>
            </p:cNvSpPr>
            <p:nvPr/>
          </p:nvSpPr>
          <p:spPr bwMode="auto">
            <a:xfrm flipV="1">
              <a:off x="228600" y="228600"/>
              <a:ext cx="4251960" cy="6387352"/>
            </a:xfrm>
            <a:custGeom>
              <a:avLst/>
              <a:gdLst>
                <a:gd name="T0" fmla="*/ 0 w 4251960"/>
                <a:gd name="T1" fmla="*/ 0 h 6387352"/>
                <a:gd name="T2" fmla="*/ 4090641 w 4251960"/>
                <a:gd name="T3" fmla="*/ 0 h 6387352"/>
                <a:gd name="T4" fmla="*/ 4251960 w 4251960"/>
                <a:gd name="T5" fmla="*/ 161319 h 6387352"/>
                <a:gd name="T6" fmla="*/ 4251960 w 4251960"/>
                <a:gd name="T7" fmla="*/ 6387352 h 6387352"/>
                <a:gd name="T8" fmla="*/ 4251960 w 4251960"/>
                <a:gd name="T9" fmla="*/ 6387352 h 6387352"/>
                <a:gd name="T10" fmla="*/ 161319 w 4251960"/>
                <a:gd name="T11" fmla="*/ 6387352 h 6387352"/>
                <a:gd name="T12" fmla="*/ 0 w 4251960"/>
                <a:gd name="T13" fmla="*/ 6226033 h 6387352"/>
                <a:gd name="T14" fmla="*/ 0 w 4251960"/>
                <a:gd name="T15" fmla="*/ 0 h 6387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51960" h="6387352">
                  <a:moveTo>
                    <a:pt x="0" y="0"/>
                  </a:moveTo>
                  <a:lnTo>
                    <a:pt x="4090641" y="0"/>
                  </a:lnTo>
                  <a:lnTo>
                    <a:pt x="4251960" y="161319"/>
                  </a:lnTo>
                  <a:lnTo>
                    <a:pt x="4251960" y="6387352"/>
                  </a:lnTo>
                  <a:lnTo>
                    <a:pt x="161319" y="6387352"/>
                  </a:lnTo>
                  <a:lnTo>
                    <a:pt x="0" y="6226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" name="Teardrop 8"/>
            <p:cNvSpPr>
              <a:spLocks noChangeAspect="1"/>
            </p:cNvSpPr>
            <p:nvPr/>
          </p:nvSpPr>
          <p:spPr>
            <a:xfrm>
              <a:off x="3886746" y="431776"/>
              <a:ext cx="354066" cy="35555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58825" y="6300788"/>
            <a:ext cx="1298575" cy="365125"/>
          </a:xfrm>
        </p:spPr>
        <p:txBody>
          <a:bodyPr/>
          <a:lstStyle>
            <a:lvl1pPr>
              <a:defRPr/>
            </a:lvl1pPr>
          </a:lstStyle>
          <a:p>
            <a:fld id="{9E6D1956-1BC6-4551-9469-ECF87FB9E8CA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788"/>
            <a:ext cx="2341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625" y="6300788"/>
            <a:ext cx="447675" cy="365125"/>
          </a:xfrm>
        </p:spPr>
        <p:txBody>
          <a:bodyPr/>
          <a:lstStyle>
            <a:lvl1pPr algn="l">
              <a:defRPr/>
            </a:lvl1pPr>
          </a:lstStyle>
          <a:p>
            <a:fld id="{267515BE-7D23-450A-BF49-93B47A0235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69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DF839-3C4D-4782-9B56-C83E116D6E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2153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6"/>
          <p:cNvSpPr>
            <a:spLocks/>
          </p:cNvSpPr>
          <p:nvPr/>
        </p:nvSpPr>
        <p:spPr bwMode="auto">
          <a:xfrm flipV="1">
            <a:off x="228600" y="4648200"/>
            <a:ext cx="8686800" cy="1963738"/>
          </a:xfrm>
          <a:custGeom>
            <a:avLst/>
            <a:gdLst>
              <a:gd name="T0" fmla="*/ 0 w 8686800"/>
              <a:gd name="T1" fmla="*/ 0 h 1963738"/>
              <a:gd name="T2" fmla="*/ 8502739 w 8686800"/>
              <a:gd name="T3" fmla="*/ 0 h 1963738"/>
              <a:gd name="T4" fmla="*/ 8686800 w 8686800"/>
              <a:gd name="T5" fmla="*/ 184061 h 1963738"/>
              <a:gd name="T6" fmla="*/ 8686800 w 8686800"/>
              <a:gd name="T7" fmla="*/ 1963738 h 1963738"/>
              <a:gd name="T8" fmla="*/ 8686800 w 8686800"/>
              <a:gd name="T9" fmla="*/ 1963738 h 1963738"/>
              <a:gd name="T10" fmla="*/ 184061 w 8686800"/>
              <a:gd name="T11" fmla="*/ 1963738 h 1963738"/>
              <a:gd name="T12" fmla="*/ 0 w 8686800"/>
              <a:gd name="T13" fmla="*/ 1779677 h 1963738"/>
              <a:gd name="T14" fmla="*/ 0 w 8686800"/>
              <a:gd name="T15" fmla="*/ 0 h 19637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963738">
                <a:moveTo>
                  <a:pt x="0" y="0"/>
                </a:moveTo>
                <a:lnTo>
                  <a:pt x="8502739" y="0"/>
                </a:lnTo>
                <a:lnTo>
                  <a:pt x="8686800" y="184061"/>
                </a:lnTo>
                <a:lnTo>
                  <a:pt x="8686800" y="1963738"/>
                </a:lnTo>
                <a:lnTo>
                  <a:pt x="184061" y="1963738"/>
                </a:lnTo>
                <a:lnTo>
                  <a:pt x="0" y="17796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AC0D4-C6BF-44D1-A8A2-59B711523289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7A010-51A2-428E-8FAE-FD198E23252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86676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DF2DA0-76AA-4894-A89B-FB91C162548A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C7D4D-D4C1-4E81-BB26-C82B2AF88A8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48019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/>
          </p:cNvSpPr>
          <p:nvPr/>
        </p:nvSpPr>
        <p:spPr bwMode="auto">
          <a:xfrm flipV="1">
            <a:off x="228600" y="1708150"/>
            <a:ext cx="8686800" cy="4908550"/>
          </a:xfrm>
          <a:custGeom>
            <a:avLst/>
            <a:gdLst>
              <a:gd name="T0" fmla="*/ 0 w 8686800"/>
              <a:gd name="T1" fmla="*/ 0 h 4908550"/>
              <a:gd name="T2" fmla="*/ 8490311 w 8686800"/>
              <a:gd name="T3" fmla="*/ 0 h 4908550"/>
              <a:gd name="T4" fmla="*/ 8686800 w 8686800"/>
              <a:gd name="T5" fmla="*/ 196489 h 4908550"/>
              <a:gd name="T6" fmla="*/ 8686800 w 8686800"/>
              <a:gd name="T7" fmla="*/ 4908550 h 4908550"/>
              <a:gd name="T8" fmla="*/ 8686800 w 8686800"/>
              <a:gd name="T9" fmla="*/ 4908550 h 4908550"/>
              <a:gd name="T10" fmla="*/ 196489 w 8686800"/>
              <a:gd name="T11" fmla="*/ 4908550 h 4908550"/>
              <a:gd name="T12" fmla="*/ 0 w 8686800"/>
              <a:gd name="T13" fmla="*/ 4712061 h 4908550"/>
              <a:gd name="T14" fmla="*/ 0 w 8686800"/>
              <a:gd name="T15" fmla="*/ 0 h 4908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4908550">
                <a:moveTo>
                  <a:pt x="0" y="0"/>
                </a:moveTo>
                <a:lnTo>
                  <a:pt x="8490311" y="0"/>
                </a:lnTo>
                <a:lnTo>
                  <a:pt x="8686800" y="196489"/>
                </a:lnTo>
                <a:lnTo>
                  <a:pt x="8686800" y="4908550"/>
                </a:lnTo>
                <a:lnTo>
                  <a:pt x="196489" y="4908550"/>
                </a:lnTo>
                <a:lnTo>
                  <a:pt x="0" y="47120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" name="Snip Diagonal Corner Rectangle 7"/>
          <p:cNvSpPr>
            <a:spLocks/>
          </p:cNvSpPr>
          <p:nvPr/>
        </p:nvSpPr>
        <p:spPr bwMode="auto">
          <a:xfrm flipV="1">
            <a:off x="228600" y="228600"/>
            <a:ext cx="8686800" cy="1277938"/>
          </a:xfrm>
          <a:custGeom>
            <a:avLst/>
            <a:gdLst>
              <a:gd name="T0" fmla="*/ 0 w 8686800"/>
              <a:gd name="T1" fmla="*/ 0 h 1277938"/>
              <a:gd name="T2" fmla="*/ 8537614 w 8686800"/>
              <a:gd name="T3" fmla="*/ 0 h 1277938"/>
              <a:gd name="T4" fmla="*/ 8686800 w 8686800"/>
              <a:gd name="T5" fmla="*/ 149186 h 1277938"/>
              <a:gd name="T6" fmla="*/ 8686800 w 8686800"/>
              <a:gd name="T7" fmla="*/ 1277938 h 1277938"/>
              <a:gd name="T8" fmla="*/ 8686800 w 8686800"/>
              <a:gd name="T9" fmla="*/ 1277938 h 1277938"/>
              <a:gd name="T10" fmla="*/ 149186 w 8686800"/>
              <a:gd name="T11" fmla="*/ 1277938 h 1277938"/>
              <a:gd name="T12" fmla="*/ 0 w 8686800"/>
              <a:gd name="T13" fmla="*/ 1128752 h 1277938"/>
              <a:gd name="T14" fmla="*/ 0 w 8686800"/>
              <a:gd name="T15" fmla="*/ 0 h 12779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1277938">
                <a:moveTo>
                  <a:pt x="0" y="0"/>
                </a:moveTo>
                <a:lnTo>
                  <a:pt x="8537614" y="0"/>
                </a:lnTo>
                <a:lnTo>
                  <a:pt x="8686800" y="149186"/>
                </a:lnTo>
                <a:lnTo>
                  <a:pt x="8686800" y="1277938"/>
                </a:lnTo>
                <a:lnTo>
                  <a:pt x="149186" y="1277938"/>
                </a:lnTo>
                <a:lnTo>
                  <a:pt x="0" y="11287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4C045-E095-453C-85BC-D2926F95ACD1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3D7DE-ED60-42D9-AE54-68C366BF35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5885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6"/>
          <p:cNvSpPr>
            <a:spLocks/>
          </p:cNvSpPr>
          <p:nvPr/>
        </p:nvSpPr>
        <p:spPr bwMode="auto">
          <a:xfrm flipV="1">
            <a:off x="228600" y="228600"/>
            <a:ext cx="8686800" cy="6388100"/>
          </a:xfrm>
          <a:custGeom>
            <a:avLst/>
            <a:gdLst>
              <a:gd name="T0" fmla="*/ 0 w 8686800"/>
              <a:gd name="T1" fmla="*/ 0 h 6388100"/>
              <a:gd name="T2" fmla="*/ 8525245 w 8686800"/>
              <a:gd name="T3" fmla="*/ 0 h 6388100"/>
              <a:gd name="T4" fmla="*/ 8686800 w 8686800"/>
              <a:gd name="T5" fmla="*/ 161555 h 6388100"/>
              <a:gd name="T6" fmla="*/ 8686800 w 8686800"/>
              <a:gd name="T7" fmla="*/ 6388100 h 6388100"/>
              <a:gd name="T8" fmla="*/ 8686800 w 8686800"/>
              <a:gd name="T9" fmla="*/ 6388100 h 6388100"/>
              <a:gd name="T10" fmla="*/ 161555 w 8686800"/>
              <a:gd name="T11" fmla="*/ 6388100 h 6388100"/>
              <a:gd name="T12" fmla="*/ 0 w 8686800"/>
              <a:gd name="T13" fmla="*/ 6226545 h 6388100"/>
              <a:gd name="T14" fmla="*/ 0 w 8686800"/>
              <a:gd name="T15" fmla="*/ 0 h 63881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86800" h="6388100">
                <a:moveTo>
                  <a:pt x="0" y="0"/>
                </a:moveTo>
                <a:lnTo>
                  <a:pt x="8525245" y="0"/>
                </a:lnTo>
                <a:lnTo>
                  <a:pt x="8686800" y="161555"/>
                </a:lnTo>
                <a:lnTo>
                  <a:pt x="8686800" y="6388100"/>
                </a:lnTo>
                <a:lnTo>
                  <a:pt x="161555" y="6388100"/>
                </a:lnTo>
                <a:lnTo>
                  <a:pt x="0" y="62265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8D5C26-8206-4528-9B61-567288881E94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34B18-6656-4C0F-A18C-B07BABE09B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477766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D768A9-7B6C-410E-8016-C456341400F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00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FED5FE-F75B-485A-921E-6922B70F54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763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 rtlCol="0"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693630-AE16-43AE-AEF6-67D5E6C2025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90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176BE-16ED-4362-A95C-8B9C77424B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4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64672-186A-4F63-9CC8-9A65AA989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63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807F6-CE1E-4F58-A769-2D38D1F6DB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4010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DCC54-2B93-409A-B396-A48511DCB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088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Ctr="0"/>
          <a:lstStyle>
            <a:lvl1pPr>
              <a:defRPr/>
            </a:lvl1pPr>
          </a:lstStyle>
          <a:p>
            <a:fld id="{5D36316A-10D1-476C-8FDD-5BB8A50263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18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00DF9-35CC-4010-9E5D-1C59A6BF8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35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50739-F5B5-4A88-83A8-CBAB0AB00F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802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A67A8-BC47-42B6-B5A8-157DEDEF41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641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C6B0A-D8C2-48BD-AC30-0D53EF50C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422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9E693-F195-4894-801A-8276B00DF4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48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A0782-758D-428E-9D67-5F6260C29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574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10218-A8D2-4F55-B42A-519B52A55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0372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3B634-FB42-4B50-B8CA-DE8BB6BCB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63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55F59-69B6-4BAA-83FC-789D08B42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846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469C-99F0-4F36-9860-F52BC2B34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0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881D8-77CA-48B7-B971-927D05CE4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876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8011F-E8DE-43F3-9E22-ED4863D68E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182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35 h 1906"/>
                <a:gd name="T4" fmla="*/ 6073 w 5740"/>
                <a:gd name="T5" fmla="*/ 535 h 1906"/>
                <a:gd name="T6" fmla="*/ 607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8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B2A90AB-636E-45B6-BD62-328F120344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86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7849D-E83D-441C-A18A-B0B1E0B89E4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65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42828-89AE-4896-B3D9-A68522F559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60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82A68-4C04-4478-AE02-A2226E43700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78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71DED-8BAC-4864-B9D7-AD6412F23AD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71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5EC81-44F3-4DBE-A28A-DA6CFD3316C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96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A5F57-4900-44AF-8FA3-CD99F7B1FAC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2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6001E-CAF4-41AE-A40E-BD52FF773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4911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B73D6-87AA-4A73-80E3-AD579E105A1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16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1C76-894A-43C7-A11C-1E68CE4186C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33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3133B-CD55-4876-86D6-09F04A73224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50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BD9EB-8AFB-4C35-8731-3FE2824C3FE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90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7FAA5-3A4E-45A4-922D-79FA9D3240C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303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7F64D-0491-457F-805C-9190486F837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16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A57F6-143C-42CF-B516-BF84C75F476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43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B93C7-5192-4958-99A0-BEC0C6635A1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50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Ctr="0"/>
          <a:lstStyle>
            <a:lvl1pPr>
              <a:defRPr/>
            </a:lvl1pPr>
          </a:lstStyle>
          <a:p>
            <a:fld id="{C5970B6C-9A1D-4ED9-BA83-1F23CB7446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31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CA80D-00FD-4819-8E30-D02C221BC7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96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3F229-0BD7-4349-BD45-7344C3BD25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016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7947B-4303-4262-85D6-EE36BAE1BD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098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F7689-5A8A-4F7E-A759-341CE8588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636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820F-4BE3-42F1-82C0-BD76EE70C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491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98622-1530-4A30-B470-FA5D8EDB80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082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767CF-463D-4212-80FE-401CD34CE5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138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9102E-9A9C-4F3F-90A9-D374F1B5B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056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833F7-8B33-4191-B728-A727A5C14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443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1EB92-E263-449A-B6AB-DB163F62D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351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2082B-DBAD-46B4-A2AC-F72585D9DB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63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137B8-54A8-41BD-903C-AF4A22A2DB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3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F8E73-DD90-40EB-9A51-042E46BE4D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836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35 h 1906"/>
                <a:gd name="T4" fmla="*/ 6073 w 5740"/>
                <a:gd name="T5" fmla="*/ 535 h 1906"/>
                <a:gd name="T6" fmla="*/ 607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68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A008E184-82C4-4DEC-BDF9-BDA6CE99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074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5FF5C-BB54-415E-9167-07645A62C2D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929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5F1CC-DEB7-48AD-A1D9-6225C5DDDC7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97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AD158-33CC-401E-AD0E-6D5F4D63D2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88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E68C7-0A78-4008-8456-764B8FAD452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856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98146-A8B6-47D7-B99F-E70F91C418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47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892B4-2EAE-4C45-87D6-0A4B39D131E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732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BA907-AA6D-4F16-A819-915AE29A66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4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53F53-EA24-4160-812E-CF1F5C7405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103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29176-D8BD-4356-88D7-8A1997F7BDD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3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4D21F-8CD3-40B6-8C7F-F24C68CFF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282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756EB-F8D3-45D5-B405-0DF2AF691D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00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EF82F-AC37-4099-BB9B-068D91D06F7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694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0714A-B07E-4038-8AA9-64F9A2CE3A5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40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7BF02-1C97-40EC-BD7A-39993FC8F0F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38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9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8FCCC-A37F-4349-BE05-5D85B47F0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751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697A1-D986-4389-B917-42C066342B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9321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9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6E4AD-26FC-4039-AF14-EC5858443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5587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45DD4-9020-4B64-A68D-6DCC7D4FA7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0459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71DDD-EEA2-4127-ACA3-4B1293B87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8293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12B0E-07AC-42B3-9509-9003576D2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247A7-84DC-402C-B414-E6730E9AE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8255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87744-B92F-4840-906A-3F14E557F1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38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9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29698A-9AEE-45D6-B7EF-3C7411120E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0111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8D79A00-F2FE-45A4-A170-E2AFE360D4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7124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BAF06-C409-4F56-8AD6-2E521313B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1498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1F4A8-D031-4103-A4C9-F9B62B1598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058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2979A-B669-4122-8228-3B324C8523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0515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450A1-4722-42E8-BDBB-F283818126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4734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C646C-069B-4C20-AAF3-87B05EF46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60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Ctr="0"/>
          <a:lstStyle>
            <a:lvl1pPr>
              <a:defRPr/>
            </a:lvl1pPr>
          </a:lstStyle>
          <a:p>
            <a:fld id="{277A1B50-3121-47F6-8115-B9197BAAA1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232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6DD30-5FEC-420E-AB9E-B1D2E52A59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1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571E5-5971-4DB1-B5CF-C9165CB40B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7254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66C55-1EB3-4EA5-8B9C-C4A7D6E91F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902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11F55-7F5A-4953-A509-963A0D6E7F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010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60DAD-1FDB-4E43-889F-2EF9DA15D1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7588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072C9-27C2-4ABE-B952-BCD022B60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5201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EEDB0-4024-46C9-B70B-2B768C3E23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0363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7254-33EF-44A8-9861-6AC45FDF7D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912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8908C-A7EF-4109-BD87-59ADCAB250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0135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717C1-A641-46BF-87B1-B24302D44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409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51A4-F736-4F40-987E-D42ED2163D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1563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F156E-451D-4378-8B4C-2020D93530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48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D813D3-6DEF-4D66-A011-31DB189F92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2" r:id="rId1"/>
    <p:sldLayoutId id="2147488045" r:id="rId2"/>
    <p:sldLayoutId id="2147488046" r:id="rId3"/>
    <p:sldLayoutId id="2147488047" r:id="rId4"/>
    <p:sldLayoutId id="2147488048" r:id="rId5"/>
    <p:sldLayoutId id="2147488049" r:id="rId6"/>
    <p:sldLayoutId id="2147488050" r:id="rId7"/>
    <p:sldLayoutId id="2147488051" r:id="rId8"/>
    <p:sldLayoutId id="2147488052" r:id="rId9"/>
    <p:sldLayoutId id="2147488053" r:id="rId10"/>
    <p:sldLayoutId id="2147488054" r:id="rId11"/>
    <p:sldLayoutId id="2147488055" r:id="rId12"/>
    <p:sldLayoutId id="2147488056" r:id="rId13"/>
    <p:sldLayoutId id="2147488057" r:id="rId14"/>
    <p:sldLayoutId id="2147488058" r:id="rId15"/>
    <p:sldLayoutId id="2147488059" r:id="rId16"/>
    <p:sldLayoutId id="2147488060" r:id="rId17"/>
    <p:sldLayoutId id="2147488061" r:id="rId18"/>
    <p:sldLayoutId id="2147488062" r:id="rId19"/>
    <p:sldLayoutId id="2147488063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40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fld id="{37905004-ED47-473A-A3D8-1A4403F47509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A6A6A6"/>
                </a:solidFill>
              </a:defRPr>
            </a:lvl1pPr>
          </a:lstStyle>
          <a:p>
            <a:fld id="{389265F1-6840-4339-8250-528F4FDDD05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86" r:id="rId1"/>
    <p:sldLayoutId id="2147488187" r:id="rId2"/>
    <p:sldLayoutId id="2147488188" r:id="rId3"/>
    <p:sldLayoutId id="2147488189" r:id="rId4"/>
    <p:sldLayoutId id="2147488190" r:id="rId5"/>
    <p:sldLayoutId id="2147488191" r:id="rId6"/>
    <p:sldLayoutId id="2147488192" r:id="rId7"/>
    <p:sldLayoutId id="2147488193" r:id="rId8"/>
    <p:sldLayoutId id="2147488194" r:id="rId9"/>
    <p:sldLayoutId id="2147488195" r:id="rId10"/>
    <p:sldLayoutId id="2147488196" r:id="rId11"/>
    <p:sldLayoutId id="2147488158" r:id="rId12"/>
    <p:sldLayoutId id="2147488197" r:id="rId13"/>
    <p:sldLayoutId id="2147488198" r:id="rId14"/>
    <p:sldLayoutId id="2147488199" r:id="rId15"/>
    <p:sldLayoutId id="2147488200" r:id="rId16"/>
    <p:sldLayoutId id="2147488201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rgbClr val="17457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rgbClr val="17457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DD412C2-0AB3-4D53-9906-C37D3D040F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9" r:id="rId1"/>
    <p:sldLayoutId id="2147488160" r:id="rId2"/>
    <p:sldLayoutId id="2147488161" r:id="rId3"/>
    <p:sldLayoutId id="2147488162" r:id="rId4"/>
    <p:sldLayoutId id="2147488163" r:id="rId5"/>
    <p:sldLayoutId id="2147488164" r:id="rId6"/>
    <p:sldLayoutId id="2147488165" r:id="rId7"/>
    <p:sldLayoutId id="2147488166" r:id="rId8"/>
    <p:sldLayoutId id="2147488167" r:id="rId9"/>
    <p:sldLayoutId id="2147488168" r:id="rId10"/>
    <p:sldLayoutId id="2147488169" r:id="rId11"/>
    <p:sldLayoutId id="2147488202" r:id="rId12"/>
    <p:sldLayoutId id="2147488203" r:id="rId13"/>
    <p:sldLayoutId id="2147488204" r:id="rId14"/>
    <p:sldLayoutId id="2147488170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295275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75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49450"/>
            <a:ext cx="7583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6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A6A6A6"/>
                </a:solidFill>
              </a:defRPr>
            </a:lvl1pPr>
          </a:lstStyle>
          <a:p>
            <a:fld id="{FE6332EE-9CAA-46FA-996B-764DB64413DB}" type="datetimeFigureOut">
              <a:rPr lang="en-US" altLang="ru-RU"/>
              <a:pPr/>
              <a:t>11/27/2018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A6A6A6"/>
                </a:solidFill>
              </a:defRPr>
            </a:lvl1pPr>
          </a:lstStyle>
          <a:p>
            <a:fld id="{9BA6F2F0-116A-48DA-8923-7F9E6F89674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5" r:id="rId1"/>
    <p:sldLayoutId id="2147488206" r:id="rId2"/>
    <p:sldLayoutId id="2147488207" r:id="rId3"/>
    <p:sldLayoutId id="2147488208" r:id="rId4"/>
    <p:sldLayoutId id="2147488209" r:id="rId5"/>
    <p:sldLayoutId id="2147488210" r:id="rId6"/>
    <p:sldLayoutId id="2147488211" r:id="rId7"/>
    <p:sldLayoutId id="2147488212" r:id="rId8"/>
    <p:sldLayoutId id="2147488213" r:id="rId9"/>
    <p:sldLayoutId id="2147488214" r:id="rId10"/>
    <p:sldLayoutId id="2147488215" r:id="rId11"/>
    <p:sldLayoutId id="2147488171" r:id="rId12"/>
    <p:sldLayoutId id="2147488216" r:id="rId13"/>
    <p:sldLayoutId id="2147488217" r:id="rId14"/>
    <p:sldLayoutId id="2147488218" r:id="rId15"/>
    <p:sldLayoutId id="2147488219" r:id="rId16"/>
    <p:sldLayoutId id="2147488220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17457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174576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rgbClr val="174576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rgbClr val="174576"/>
          </a:solidFill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"/>
        <a:defRPr kern="1200">
          <a:solidFill>
            <a:srgbClr val="174576"/>
          </a:solidFill>
          <a:latin typeface="+mn-lt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253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253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C537E4C2-C635-4195-820B-D471283713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3" r:id="rId1"/>
    <p:sldLayoutId id="2147488064" r:id="rId2"/>
    <p:sldLayoutId id="2147488065" r:id="rId3"/>
    <p:sldLayoutId id="2147488066" r:id="rId4"/>
    <p:sldLayoutId id="2147488067" r:id="rId5"/>
    <p:sldLayoutId id="2147488068" r:id="rId6"/>
    <p:sldLayoutId id="2147488069" r:id="rId7"/>
    <p:sldLayoutId id="2147488070" r:id="rId8"/>
    <p:sldLayoutId id="2147488071" r:id="rId9"/>
    <p:sldLayoutId id="2147488072" r:id="rId10"/>
    <p:sldLayoutId id="2147488073" r:id="rId11"/>
    <p:sldLayoutId id="21474880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3A4976-6E72-4566-B9EF-41956B014D67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84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8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8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8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8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058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8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35 h 1906"/>
                <a:gd name="T4" fmla="*/ 6073 w 5740"/>
                <a:gd name="T5" fmla="*/ 535 h 1906"/>
                <a:gd name="T6" fmla="*/ 607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8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174" r:id="rId1"/>
    <p:sldLayoutId id="2147488075" r:id="rId2"/>
    <p:sldLayoutId id="2147488076" r:id="rId3"/>
    <p:sldLayoutId id="2147488077" r:id="rId4"/>
    <p:sldLayoutId id="2147488078" r:id="rId5"/>
    <p:sldLayoutId id="2147488079" r:id="rId6"/>
    <p:sldLayoutId id="2147488080" r:id="rId7"/>
    <p:sldLayoutId id="2147488081" r:id="rId8"/>
    <p:sldLayoutId id="2147488082" r:id="rId9"/>
    <p:sldLayoutId id="2147488083" r:id="rId10"/>
    <p:sldLayoutId id="2147488084" r:id="rId11"/>
    <p:sldLayoutId id="2147488085" r:id="rId12"/>
    <p:sldLayoutId id="2147488086" r:id="rId13"/>
    <p:sldLayoutId id="2147488087" r:id="rId14"/>
    <p:sldLayoutId id="2147488088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22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522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8A86B993-414C-42B9-BEDD-37715293B2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5" r:id="rId1"/>
    <p:sldLayoutId id="2147488089" r:id="rId2"/>
    <p:sldLayoutId id="2147488090" r:id="rId3"/>
    <p:sldLayoutId id="2147488091" r:id="rId4"/>
    <p:sldLayoutId id="2147488092" r:id="rId5"/>
    <p:sldLayoutId id="2147488093" r:id="rId6"/>
    <p:sldLayoutId id="2147488094" r:id="rId7"/>
    <p:sldLayoutId id="2147488095" r:id="rId8"/>
    <p:sldLayoutId id="2147488096" r:id="rId9"/>
    <p:sldLayoutId id="2147488097" r:id="rId10"/>
    <p:sldLayoutId id="2147488098" r:id="rId11"/>
    <p:sldLayoutId id="21474880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0381C9-FF63-41DF-BA24-6124B7C5F92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8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8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8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55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058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35 h 1906"/>
                <a:gd name="T4" fmla="*/ 6073 w 5740"/>
                <a:gd name="T5" fmla="*/ 535 h 1906"/>
                <a:gd name="T6" fmla="*/ 607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8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176" r:id="rId1"/>
    <p:sldLayoutId id="2147488100" r:id="rId2"/>
    <p:sldLayoutId id="2147488101" r:id="rId3"/>
    <p:sldLayoutId id="2147488102" r:id="rId4"/>
    <p:sldLayoutId id="2147488103" r:id="rId5"/>
    <p:sldLayoutId id="2147488104" r:id="rId6"/>
    <p:sldLayoutId id="2147488105" r:id="rId7"/>
    <p:sldLayoutId id="2147488106" r:id="rId8"/>
    <p:sldLayoutId id="2147488107" r:id="rId9"/>
    <p:sldLayoutId id="2147488108" r:id="rId10"/>
    <p:sldLayoutId id="2147488109" r:id="rId11"/>
    <p:sldLayoutId id="2147488110" r:id="rId12"/>
    <p:sldLayoutId id="2147488111" r:id="rId13"/>
    <p:sldLayoutId id="214748811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0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8CB75131-F2EB-40AC-B0A2-D57A118E0D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7" r:id="rId1"/>
    <p:sldLayoutId id="2147488113" r:id="rId2"/>
    <p:sldLayoutId id="2147488178" r:id="rId3"/>
    <p:sldLayoutId id="2147488114" r:id="rId4"/>
    <p:sldLayoutId id="2147488115" r:id="rId5"/>
    <p:sldLayoutId id="2147488116" r:id="rId6"/>
    <p:sldLayoutId id="2147488117" r:id="rId7"/>
    <p:sldLayoutId id="2147488179" r:id="rId8"/>
    <p:sldLayoutId id="2147488180" r:id="rId9"/>
    <p:sldLayoutId id="2147488118" r:id="rId10"/>
    <p:sldLayoutId id="2147488119" r:id="rId11"/>
    <p:sldLayoutId id="2147488120" r:id="rId12"/>
    <p:sldLayoutId id="2147488121" r:id="rId13"/>
    <p:sldLayoutId id="21474881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626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9626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6F487F61-54CB-4833-81D7-491461E688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81" r:id="rId1"/>
    <p:sldLayoutId id="2147488123" r:id="rId2"/>
    <p:sldLayoutId id="2147488124" r:id="rId3"/>
    <p:sldLayoutId id="2147488125" r:id="rId4"/>
    <p:sldLayoutId id="2147488126" r:id="rId5"/>
    <p:sldLayoutId id="2147488127" r:id="rId6"/>
    <p:sldLayoutId id="2147488128" r:id="rId7"/>
    <p:sldLayoutId id="2147488129" r:id="rId8"/>
    <p:sldLayoutId id="2147488130" r:id="rId9"/>
    <p:sldLayoutId id="2147488131" r:id="rId10"/>
    <p:sldLayoutId id="2147488132" r:id="rId11"/>
    <p:sldLayoutId id="214748813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020220-0562-4C9E-BB33-727E33932752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95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8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8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58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5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058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5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35 h 1906"/>
                <a:gd name="T4" fmla="*/ 6073 w 5740"/>
                <a:gd name="T5" fmla="*/ 535 h 1906"/>
                <a:gd name="T6" fmla="*/ 607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8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182" r:id="rId1"/>
    <p:sldLayoutId id="2147488134" r:id="rId2"/>
    <p:sldLayoutId id="2147488135" r:id="rId3"/>
    <p:sldLayoutId id="2147488136" r:id="rId4"/>
    <p:sldLayoutId id="2147488137" r:id="rId5"/>
    <p:sldLayoutId id="2147488138" r:id="rId6"/>
    <p:sldLayoutId id="2147488139" r:id="rId7"/>
    <p:sldLayoutId id="2147488140" r:id="rId8"/>
    <p:sldLayoutId id="2147488141" r:id="rId9"/>
    <p:sldLayoutId id="2147488142" r:id="rId10"/>
    <p:sldLayoutId id="2147488143" r:id="rId11"/>
    <p:sldLayoutId id="2147488144" r:id="rId12"/>
    <p:sldLayoutId id="2147488145" r:id="rId13"/>
    <p:sldLayoutId id="214748814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249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413BD9-AACE-4E11-8430-E4CCA1B00E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7" r:id="rId1"/>
    <p:sldLayoutId id="2147488148" r:id="rId2"/>
    <p:sldLayoutId id="2147488149" r:id="rId3"/>
    <p:sldLayoutId id="2147488150" r:id="rId4"/>
    <p:sldLayoutId id="2147488151" r:id="rId5"/>
    <p:sldLayoutId id="2147488152" r:id="rId6"/>
    <p:sldLayoutId id="2147488153" r:id="rId7"/>
    <p:sldLayoutId id="2147488154" r:id="rId8"/>
    <p:sldLayoutId id="2147488155" r:id="rId9"/>
    <p:sldLayoutId id="2147488156" r:id="rId10"/>
    <p:sldLayoutId id="2147488157" r:id="rId11"/>
    <p:sldLayoutId id="2147488183" r:id="rId12"/>
    <p:sldLayoutId id="2147488184" r:id="rId13"/>
    <p:sldLayoutId id="2147488185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 descr="j0292152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0"/>
            <a:ext cx="4464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50" y="1916113"/>
            <a:ext cx="9137650" cy="19208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3600" cap="none" dirty="0" smtClean="0">
                <a:ea typeface="ＭＳ Ｐゴシック" charset="-128"/>
              </a:rPr>
              <a:t>Интерактивные методики </a:t>
            </a:r>
            <a:br>
              <a:rPr lang="ru-RU" altLang="ru-RU" sz="3600" cap="none" dirty="0" smtClean="0">
                <a:ea typeface="ＭＳ Ｐゴシック" charset="-128"/>
              </a:rPr>
            </a:br>
            <a:r>
              <a:rPr lang="ru-RU" altLang="ru-RU" sz="3600" cap="none" dirty="0" smtClean="0">
                <a:ea typeface="ＭＳ Ｐゴシック" charset="-128"/>
              </a:rPr>
              <a:t>обучения финансовой грамотности </a:t>
            </a:r>
            <a:br>
              <a:rPr lang="ru-RU" altLang="ru-RU" sz="3600" cap="none" dirty="0" smtClean="0">
                <a:ea typeface="ＭＳ Ｐゴシック" charset="-128"/>
              </a:rPr>
            </a:br>
            <a:r>
              <a:rPr lang="ru-RU" altLang="ru-RU" sz="2900" cap="none" dirty="0" smtClean="0">
                <a:ea typeface="ＭＳ Ｐゴシック" charset="-128"/>
              </a:rPr>
              <a:t>в образовательных организациях общего и среднего профессионального образования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60350"/>
            <a:ext cx="9144000" cy="8651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cap="none">
                <a:latin typeface="Arial" pitchFamily="34" charset="0"/>
                <a:ea typeface="ＭＳ Ｐゴシック" charset="-128"/>
                <a:cs typeface="Arial" pitchFamily="34" charset="0"/>
              </a:rPr>
              <a:t>Проект «СОДЕЙСТВИЕ ПОВЫШЕНИЮ УРОВНЯ ФИНАНСОВОЙ ГРАМОТНОСТИ НАСЕЛЕНИЯ И РАЗВИТИЮ ФИНАНСОВОГО ОБРАЗОВАНИЯ В рФ» </a:t>
            </a:r>
          </a:p>
          <a:p>
            <a:pPr algn="ctr"/>
            <a:r>
              <a:rPr lang="ru-RU" altLang="ru-RU" sz="1600" b="1" cap="none">
                <a:latin typeface="Arial" pitchFamily="34" charset="0"/>
                <a:ea typeface="ＭＳ Ｐゴシック" charset="-128"/>
                <a:cs typeface="Arial" pitchFamily="34" charset="0"/>
              </a:rPr>
              <a:t>(заем МБРР №79830-RU)</a:t>
            </a:r>
          </a:p>
        </p:txBody>
      </p:sp>
      <p:sp>
        <p:nvSpPr>
          <p:cNvPr id="19456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C74D3E4C-13F0-4354-9A00-950AAD2D0654}" type="slidenum">
              <a:rPr lang="ru-RU" altLang="ru-RU" sz="1200">
                <a:solidFill>
                  <a:schemeClr val="tx2"/>
                </a:solidFill>
              </a:rPr>
              <a:pPr eaLnBrk="1" hangingPunct="1"/>
              <a:t>1</a:t>
            </a:fld>
            <a:endParaRPr lang="ru-RU" altLang="ru-RU" sz="12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653136"/>
            <a:ext cx="2539123" cy="196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66" name="TextBox 1"/>
          <p:cNvSpPr txBox="1">
            <a:spLocks noChangeArrowheads="1"/>
          </p:cNvSpPr>
          <p:nvPr/>
        </p:nvSpPr>
        <p:spPr bwMode="auto">
          <a:xfrm>
            <a:off x="2700338" y="5589588"/>
            <a:ext cx="417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1800" b="1" i="1" dirty="0"/>
              <a:t>Самохина Анна Константиновна, </a:t>
            </a:r>
            <a:r>
              <a:rPr lang="en-US" altLang="ru-RU" sz="1800" b="1" i="1" dirty="0"/>
              <a:t>asamokhina@hse.ru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628775"/>
            <a:ext cx="4321175" cy="4997450"/>
          </a:xfrm>
          <a:ln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Формируются на длительный срок </a:t>
            </a:r>
            <a:r>
              <a:rPr lang="ru-RU" altLang="ru-RU" sz="2400" i="1" smtClean="0">
                <a:latin typeface="Comic Sans MS" pitchFamily="66" charset="0"/>
                <a:ea typeface="ＭＳ Ｐゴシック" charset="-128"/>
              </a:rPr>
              <a:t>(например, по проблеме)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Нужно принимать участие психологическую совместимость слушателей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Целесообразна предварительная диагностика </a:t>
            </a: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(анкетирование)</a:t>
            </a:r>
          </a:p>
        </p:txBody>
      </p:sp>
      <p:sp>
        <p:nvSpPr>
          <p:cNvPr id="20275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628775"/>
            <a:ext cx="4038600" cy="4895850"/>
          </a:xfrm>
          <a:ln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Формируются для выполнения определенного задания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Формируются на ограниченный промежуток времени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По составу могут быть однородными или разнородными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24863" cy="1189038"/>
          </a:xfr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3600" u="sng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Деление на группы:</a:t>
            </a:r>
            <a:r>
              <a:rPr lang="ru-RU" altLang="ru-RU" sz="3600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 </a:t>
            </a:r>
            <a:br>
              <a:rPr lang="ru-RU" altLang="ru-RU" sz="3600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</a:br>
            <a:r>
              <a:rPr lang="ru-RU" altLang="ru-RU" sz="3600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БАЗОВЫЕ И ВРЕМЕННЫЕ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9C5199A0-5B28-4ABF-8DE0-77251A11E516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10</a:t>
            </a:fld>
            <a:endParaRPr lang="ru-RU" alt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916113"/>
            <a:ext cx="4038600" cy="4781550"/>
          </a:xfrm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Схожие по уровню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Одного пола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Имеющие схожее мнение по вопросу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Одного профиля или направления подготовки</a:t>
            </a:r>
          </a:p>
        </p:txBody>
      </p:sp>
      <p:sp>
        <p:nvSpPr>
          <p:cNvPr id="20377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916113"/>
            <a:ext cx="4038600" cy="4608512"/>
          </a:xfrm>
          <a:ln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0066"/>
                </a:solidFill>
              </a14:hiddenFill>
            </a:ext>
          </a:extLst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«Сильные» и «слабые» 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Разного пола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имеющие полярное мнение по вопросу</a:t>
            </a:r>
          </a:p>
          <a:p>
            <a:pPr marL="457200" indent="-4572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mtClean="0">
                <a:latin typeface="Comic Sans MS" pitchFamily="66" charset="0"/>
                <a:ea typeface="ＭＳ Ｐゴシック" charset="-128"/>
              </a:rPr>
              <a:t>Слушатели разных профилей или направлений подготовки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7993063" cy="1189038"/>
          </a:xfrm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u="sng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Деление на группы:</a:t>
            </a:r>
            <a:r>
              <a:rPr lang="ru-RU" altLang="ru-RU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 </a:t>
            </a:r>
            <a:br>
              <a:rPr lang="ru-RU" altLang="ru-RU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</a:br>
            <a:r>
              <a:rPr lang="ru-RU" altLang="ru-RU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ОДНОРОДНЫЕ И РАЗНОРОДНЫЕ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C32E1CC1-EF7E-4F34-AED5-0876CBC14BED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11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203781" name="TextBox 1"/>
          <p:cNvSpPr txBox="1">
            <a:spLocks noChangeArrowheads="1"/>
          </p:cNvSpPr>
          <p:nvPr/>
        </p:nvSpPr>
        <p:spPr bwMode="auto">
          <a:xfrm>
            <a:off x="2411413" y="1341438"/>
            <a:ext cx="3889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FF"/>
                </a:solidFill>
              </a:rPr>
              <a:t>УЧАЩИЕСЯ:</a:t>
            </a:r>
            <a:endParaRPr lang="en-US" altLang="ru-RU" b="1">
              <a:solidFill>
                <a:srgbClr val="0000FF"/>
              </a:solidFill>
            </a:endParaRPr>
          </a:p>
        </p:txBody>
      </p:sp>
      <p:pic>
        <p:nvPicPr>
          <p:cNvPr id="203782" name="Picture 4" descr="BD1823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4" b="-5884"/>
          <a:stretch>
            <a:fillRect/>
          </a:stretch>
        </p:blipFill>
        <p:spPr bwMode="auto">
          <a:xfrm>
            <a:off x="7451725" y="188913"/>
            <a:ext cx="140493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75637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000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Роли в группе</a:t>
            </a:r>
          </a:p>
        </p:txBody>
      </p:sp>
      <p:sp>
        <p:nvSpPr>
          <p:cNvPr id="787464" name="Rectangle 8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800080"/>
                </a:solidFill>
                <a:ea typeface="ＭＳ Ｐゴシック" charset="-128"/>
              </a:rPr>
              <a:t>Администратор</a:t>
            </a:r>
            <a:r>
              <a:rPr lang="en-US" altLang="ru-RU" sz="2800" smtClean="0">
                <a:ea typeface="ＭＳ Ｐゴシック" charset="-128"/>
              </a:rPr>
              <a:t> </a:t>
            </a:r>
            <a:r>
              <a:rPr lang="ru-RU" altLang="ru-RU" sz="2800" smtClean="0">
                <a:ea typeface="ＭＳ Ｐゴシック" charset="-128"/>
              </a:rPr>
              <a:t>- организует, координирует и контролирует деятельность группы. определяет цели группы и проблемы, распределяет задачи и обязанности, поощряет членов группы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800000"/>
                </a:solidFill>
                <a:ea typeface="ＭＳ Ｐゴシック" charset="-128"/>
              </a:rPr>
              <a:t>Тайм-кипер</a:t>
            </a:r>
            <a:r>
              <a:rPr lang="ru-RU" altLang="ru-RU" sz="2800" smtClean="0">
                <a:ea typeface="ＭＳ Ｐゴシック" charset="-128"/>
              </a:rPr>
              <a:t> – следит за регламентом, обеспечивает своевременную подготовку материалов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3333CC"/>
                </a:solidFill>
                <a:ea typeface="ＭＳ Ｐゴシック" charset="-128"/>
              </a:rPr>
              <a:t>Креативщик</a:t>
            </a:r>
            <a:r>
              <a:rPr lang="ru-RU" altLang="ru-RU" sz="2800" smtClean="0">
                <a:solidFill>
                  <a:schemeClr val="hlink"/>
                </a:solidFill>
                <a:ea typeface="ＭＳ Ｐゴシック" charset="-128"/>
              </a:rPr>
              <a:t> </a:t>
            </a:r>
            <a:r>
              <a:rPr lang="ru-RU" altLang="ru-RU" sz="2800" smtClean="0">
                <a:ea typeface="ＭＳ Ｐゴシック" charset="-128"/>
              </a:rPr>
              <a:t>- предлагает идеи и стратегии для достижения целей, обозначенных командой. Требует творчества и воображения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663300"/>
                </a:solidFill>
                <a:ea typeface="ＭＳ Ｐゴシック" charset="-128"/>
              </a:rPr>
              <a:t>Оценщик</a:t>
            </a:r>
            <a:r>
              <a:rPr lang="ru-RU" altLang="ru-RU" sz="2800" smtClean="0">
                <a:ea typeface="ＭＳ Ｐゴシック" charset="-128"/>
              </a:rPr>
              <a:t> - анализ идей и предложений, оценка выполнимости и ценности. способность конструктивно показывать слабые стороны предложений.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solidFill>
                  <a:srgbClr val="006600"/>
                </a:solidFill>
                <a:ea typeface="ＭＳ Ｐゴシック" charset="-128"/>
              </a:rPr>
              <a:t>Презентатор</a:t>
            </a:r>
            <a:r>
              <a:rPr lang="ru-RU" altLang="ru-RU" sz="2800" smtClean="0">
                <a:solidFill>
                  <a:schemeClr val="hlink"/>
                </a:solidFill>
                <a:ea typeface="ＭＳ Ｐゴシック" charset="-128"/>
              </a:rPr>
              <a:t> – </a:t>
            </a:r>
            <a:r>
              <a:rPr lang="ru-RU" altLang="ru-RU" sz="2800" smtClean="0">
                <a:ea typeface="ＭＳ Ｐゴシック" charset="-128"/>
              </a:rPr>
              <a:t>представляет </a:t>
            </a:r>
            <a:endParaRPr lang="ru-RU" altLang="ru-RU" sz="2800" smtClean="0">
              <a:solidFill>
                <a:schemeClr val="hlink"/>
              </a:solidFill>
              <a:ea typeface="ＭＳ Ｐゴシック" charset="-128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C948DA1F-2CE6-4FF2-A8C2-A9CC4280339C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12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787459" name="Rectangle 3"/>
          <p:cNvSpPr>
            <a:spLocks noChangeArrowheads="1"/>
          </p:cNvSpPr>
          <p:nvPr/>
        </p:nvSpPr>
        <p:spPr bwMode="auto">
          <a:xfrm>
            <a:off x="2554288" y="1598613"/>
            <a:ext cx="40370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ru-RU" sz="2400">
              <a:latin typeface="Times New Roman" charset="0"/>
              <a:ea typeface="ＭＳ Ｐゴシック" charset="0"/>
            </a:endParaRPr>
          </a:p>
        </p:txBody>
      </p:sp>
      <p:sp>
        <p:nvSpPr>
          <p:cNvPr id="787460" name="Line 4"/>
          <p:cNvSpPr>
            <a:spLocks noChangeShapeType="1"/>
          </p:cNvSpPr>
          <p:nvPr/>
        </p:nvSpPr>
        <p:spPr bwMode="auto">
          <a:xfrm>
            <a:off x="534988" y="1712913"/>
            <a:ext cx="40370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87461" name="Line 5"/>
          <p:cNvSpPr>
            <a:spLocks noChangeShapeType="1"/>
          </p:cNvSpPr>
          <p:nvPr/>
        </p:nvSpPr>
        <p:spPr bwMode="auto">
          <a:xfrm>
            <a:off x="534988" y="5373688"/>
            <a:ext cx="403701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87462" name="Line 6"/>
          <p:cNvSpPr>
            <a:spLocks noChangeShapeType="1"/>
          </p:cNvSpPr>
          <p:nvPr/>
        </p:nvSpPr>
        <p:spPr bwMode="auto">
          <a:xfrm>
            <a:off x="534988" y="1712913"/>
            <a:ext cx="0" cy="3660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87463" name="Line 7"/>
          <p:cNvSpPr>
            <a:spLocks noChangeShapeType="1"/>
          </p:cNvSpPr>
          <p:nvPr/>
        </p:nvSpPr>
        <p:spPr bwMode="auto">
          <a:xfrm>
            <a:off x="4572000" y="1712913"/>
            <a:ext cx="0" cy="3660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04809" name="Picture 9" descr="j02919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63353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88"/>
            <a:ext cx="9144000" cy="863600"/>
          </a:xfrm>
          <a:solidFill>
            <a:schemeClr val="accent3">
              <a:lumMod val="40000"/>
              <a:lumOff val="6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4000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ru-RU" altLang="ru-RU" sz="4000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altLang="ru-RU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Cooperative Learning</a:t>
            </a:r>
            <a:r>
              <a:rPr lang="ru-RU" altLang="ru-RU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: </a:t>
            </a:r>
            <a:br>
              <a:rPr lang="ru-RU" altLang="ru-RU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ru-RU" altLang="ru-RU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Основные Структуры </a:t>
            </a:r>
            <a:r>
              <a:rPr lang="ru-RU" altLang="ru-RU" sz="4000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ru-RU" altLang="ru-RU" sz="4000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endParaRPr lang="ru-RU" altLang="ru-RU" sz="4000" b="1" cap="none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002588" cy="59499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Найди неверное утверждение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Аргументация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Подумай – обсуди в паре – обсуди в группе</a:t>
            </a:r>
            <a:endParaRPr lang="en-US" altLang="ru-RU" sz="2800" i="1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Пила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«Говорящие» Карточки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Аукцион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Круглый стол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Мозговой штурм</a:t>
            </a:r>
            <a:endParaRPr lang="en-US" altLang="ru-RU" sz="2800" i="1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en-US" alt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Case-studies</a:t>
            </a:r>
          </a:p>
          <a:p>
            <a:pPr marL="0" indent="0" eaLnBrk="1" hangingPunct="1">
              <a:buFont typeface="Wingdings" pitchFamily="2" charset="2"/>
              <a:buChar char="ü"/>
            </a:pPr>
            <a:endParaRPr lang="ru-RU" altLang="ru-RU" sz="2800" i="1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0" indent="0" eaLnBrk="1" hangingPunct="1"/>
            <a:endParaRPr lang="ru-RU" altLang="ru-RU" sz="2800" i="1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205827" name="Picture 4" descr="BD18239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4" b="-5884"/>
          <a:stretch>
            <a:fillRect/>
          </a:stretch>
        </p:blipFill>
        <p:spPr>
          <a:xfrm>
            <a:off x="5105400" y="2133600"/>
            <a:ext cx="4038600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F851FB0A-3E4F-4496-B0D5-A8B1005A07F2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13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205829" name="Picture 5" descr="PICT0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00438"/>
            <a:ext cx="19923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50825" y="152400"/>
            <a:ext cx="8569325" cy="1116013"/>
          </a:xfrm>
          <a:gradFill rotWithShape="1">
            <a:gsLst>
              <a:gs pos="0">
                <a:srgbClr val="FFE1D9"/>
              </a:gs>
              <a:gs pos="64999">
                <a:srgbClr val="FFB9A4"/>
              </a:gs>
              <a:gs pos="100000">
                <a:srgbClr val="FF9D7D"/>
              </a:gs>
            </a:gsLst>
            <a:lin ang="5400000" scaled="1"/>
          </a:gradFill>
          <a:ln cap="flat">
            <a:solidFill>
              <a:srgbClr val="F96615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cap="none" smtClean="0">
                <a:solidFill>
                  <a:schemeClr val="accent1"/>
                </a:solidFill>
                <a:latin typeface="Franklin Gothic Book" pitchFamily="34" charset="0"/>
                <a:ea typeface="ＭＳ Ｐゴシック" charset="-128"/>
              </a:rPr>
              <a:t>«Найди неверное утверждение»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4978400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Каждая группа готовит карточки с утверждениями, одно из которых неверно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Представитель группы зачитывает все утверждения.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Остальные должны найти неверное утверждение и объяснить, почему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Если ответы не совпадают, группы обсуждают ситуацию и находят решение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C136FE7F-CBD6-4934-B1AE-9065731EF6BF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14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1952"/>
          <a:stretch>
            <a:fillRect/>
          </a:stretch>
        </p:blipFill>
        <p:spPr>
          <a:xfrm>
            <a:off x="4957763" y="1700213"/>
            <a:ext cx="4217987" cy="31845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7877" name="Picture 4" descr="BU00198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13325"/>
            <a:ext cx="1971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8" name="Picture 6" descr="skd181979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579938"/>
            <a:ext cx="11334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50825" y="152400"/>
            <a:ext cx="8569325" cy="1116013"/>
          </a:xfrm>
          <a:gradFill rotWithShape="1">
            <a:gsLst>
              <a:gs pos="0">
                <a:srgbClr val="FFE1D9"/>
              </a:gs>
              <a:gs pos="64999">
                <a:srgbClr val="FFB9A4"/>
              </a:gs>
              <a:gs pos="100000">
                <a:srgbClr val="FF9D7D"/>
              </a:gs>
            </a:gsLst>
            <a:lin ang="5400000" scaled="1"/>
          </a:gradFill>
          <a:ln cap="flat">
            <a:solidFill>
              <a:srgbClr val="F96615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cap="none" smtClean="0">
                <a:solidFill>
                  <a:schemeClr val="accent1"/>
                </a:solidFill>
                <a:latin typeface="Franklin Gothic Book" pitchFamily="34" charset="0"/>
                <a:ea typeface="ＭＳ Ｐゴシック" charset="-128"/>
              </a:rPr>
              <a:t>«Найди неверное утверждение»: пример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98613"/>
            <a:ext cx="8208963" cy="5257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Банковский депозит является надежным способом вложения денег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Привилегированные акции всегда обеспечивают высокие дивиденды их владельцам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Права как по простому, так и по переводному векселю могут быть переданы третьим лицам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2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658FD1E7-653A-4D29-8753-2212419C0D7A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15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208900" name="Picture 3" descr="200318858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11652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1" name="Picture 4" descr="AA0062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14033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2" name="Picture 6" descr="skd186475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22209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978400" cy="4708525"/>
          </a:xfrm>
        </p:spPr>
        <p:txBody>
          <a:bodyPr/>
          <a:lstStyle/>
          <a:p>
            <a:pPr marL="533400" indent="-533400" eaLnBrk="1" hangingPunct="1"/>
            <a:r>
              <a:rPr lang="ru-RU" altLang="ru-RU" sz="2800" i="1" u="sng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Общий принцип:</a:t>
            </a: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участники должны выбрать какую-либо точку зрения и объяснить/защитить свою позицию</a:t>
            </a:r>
          </a:p>
          <a:p>
            <a:pPr marL="533400" indent="-533400" eaLnBrk="1" hangingPunct="1"/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Варианты метода: </a:t>
            </a:r>
          </a:p>
          <a:p>
            <a:pPr marL="533400" indent="-533400" eaLnBrk="1" hangingPunct="1"/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«Оценочная шеренга», «Углы-1», «Углы-2»</a:t>
            </a:r>
          </a:p>
          <a:p>
            <a:pPr marL="533400" indent="-533400" eaLnBrk="1" hangingPunct="1"/>
            <a:endParaRPr lang="ru-RU" altLang="ru-RU" sz="28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85E75708-D65E-4CBD-A1B2-7A1EBE396E9A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16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68313" y="152400"/>
            <a:ext cx="8280400" cy="755650"/>
          </a:xfrm>
          <a:gradFill rotWithShape="1">
            <a:gsLst>
              <a:gs pos="0">
                <a:srgbClr val="FFE1D9"/>
              </a:gs>
              <a:gs pos="64999">
                <a:srgbClr val="FFB9A4"/>
              </a:gs>
              <a:gs pos="100000">
                <a:srgbClr val="FF9D7D"/>
              </a:gs>
            </a:gsLst>
            <a:lin ang="5400000" scaled="1"/>
          </a:gradFill>
          <a:ln cap="flat">
            <a:solidFill>
              <a:srgbClr val="F96615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cap="none" smtClean="0">
                <a:solidFill>
                  <a:srgbClr val="000000"/>
                </a:solidFill>
                <a:latin typeface="Franklin Gothic Book" pitchFamily="34" charset="0"/>
                <a:ea typeface="ＭＳ Ｐゴシック" charset="-128"/>
              </a:rPr>
              <a:t>Аргументация</a:t>
            </a:r>
            <a:endParaRPr lang="en-US" altLang="ru-RU" cap="none" smtClean="0">
              <a:solidFill>
                <a:srgbClr val="000000"/>
              </a:solidFill>
              <a:latin typeface="Franklin Gothic Book" pitchFamily="34" charset="0"/>
              <a:ea typeface="ＭＳ Ｐゴシック" charset="-128"/>
            </a:endParaRPr>
          </a:p>
        </p:txBody>
      </p:sp>
      <p:pic>
        <p:nvPicPr>
          <p:cNvPr id="2099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84763"/>
            <a:ext cx="17621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403600" cy="251301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3627437" cy="23050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7" name="Picture 4" descr="rbrs_00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4437063"/>
            <a:ext cx="21034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95288" y="152400"/>
            <a:ext cx="8424862" cy="900113"/>
          </a:xfrm>
          <a:gradFill rotWithShape="1">
            <a:gsLst>
              <a:gs pos="0">
                <a:srgbClr val="DEF4FF"/>
              </a:gs>
              <a:gs pos="64999">
                <a:srgbClr val="AEE5FF"/>
              </a:gs>
              <a:gs pos="100000">
                <a:srgbClr val="8ADCFF"/>
              </a:gs>
            </a:gsLst>
            <a:lin ang="5400000" scaled="1"/>
          </a:gradFill>
          <a:ln cap="flat">
            <a:solidFill>
              <a:srgbClr val="03A0D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cap="none" smtClean="0">
                <a:solidFill>
                  <a:schemeClr val="accent1"/>
                </a:solidFill>
                <a:latin typeface="Franklin Gothic Book" pitchFamily="34" charset="0"/>
                <a:ea typeface="ＭＳ Ｐゴシック" charset="-128"/>
              </a:rPr>
              <a:t>Аргументация:  «Углы -2»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4978400" cy="53736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Преподаватель предлагает группе выработать обоснованное мнение по одному вопросу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Учащиеся выполняют задание, используя расчерченный лист бумаги, где каждый учащийся формулирует свою точку зрения (свои аргументы) в отведенном для него угловом секторе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Каждый участник группы представляет свое мнение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Группа формулирует мнение/решение в центральном секторе листа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49447559-A521-4FA8-8F41-B8ABDECDB336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17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650249" name="Rectangle 9"/>
          <p:cNvSpPr>
            <a:spLocks noChangeArrowheads="1"/>
          </p:cNvSpPr>
          <p:nvPr/>
        </p:nvSpPr>
        <p:spPr bwMode="auto">
          <a:xfrm>
            <a:off x="5651500" y="4221163"/>
            <a:ext cx="2879725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0250" name="Line 10"/>
          <p:cNvSpPr>
            <a:spLocks noChangeShapeType="1"/>
          </p:cNvSpPr>
          <p:nvPr/>
        </p:nvSpPr>
        <p:spPr bwMode="auto">
          <a:xfrm>
            <a:off x="7164388" y="4221163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0251" name="Line 11"/>
          <p:cNvSpPr>
            <a:spLocks noChangeShapeType="1"/>
          </p:cNvSpPr>
          <p:nvPr/>
        </p:nvSpPr>
        <p:spPr bwMode="auto">
          <a:xfrm>
            <a:off x="5651500" y="515778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0252" name="Rectangle 12"/>
          <p:cNvSpPr>
            <a:spLocks noChangeArrowheads="1"/>
          </p:cNvSpPr>
          <p:nvPr/>
        </p:nvSpPr>
        <p:spPr bwMode="auto">
          <a:xfrm>
            <a:off x="6659563" y="4868863"/>
            <a:ext cx="936625" cy="720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0253" name="Text Box 13"/>
          <p:cNvSpPr txBox="1">
            <a:spLocks noChangeArrowheads="1"/>
          </p:cNvSpPr>
          <p:nvPr/>
        </p:nvSpPr>
        <p:spPr bwMode="auto">
          <a:xfrm>
            <a:off x="5867400" y="42211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650254" name="Text Box 14"/>
          <p:cNvSpPr txBox="1">
            <a:spLocks noChangeArrowheads="1"/>
          </p:cNvSpPr>
          <p:nvPr/>
        </p:nvSpPr>
        <p:spPr bwMode="auto">
          <a:xfrm>
            <a:off x="8027988" y="573405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latin typeface="Arial" charset="0"/>
                <a:ea typeface="ＭＳ Ｐゴシック" charset="0"/>
              </a:rPr>
              <a:t>4</a:t>
            </a:r>
          </a:p>
        </p:txBody>
      </p:sp>
      <p:sp>
        <p:nvSpPr>
          <p:cNvPr id="650255" name="Text Box 15"/>
          <p:cNvSpPr txBox="1">
            <a:spLocks noChangeArrowheads="1"/>
          </p:cNvSpPr>
          <p:nvPr/>
        </p:nvSpPr>
        <p:spPr bwMode="auto">
          <a:xfrm>
            <a:off x="5795963" y="573405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650256" name="Text Box 16"/>
          <p:cNvSpPr txBox="1">
            <a:spLocks noChangeArrowheads="1"/>
          </p:cNvSpPr>
          <p:nvPr/>
        </p:nvSpPr>
        <p:spPr bwMode="auto">
          <a:xfrm>
            <a:off x="8101013" y="4221163"/>
            <a:ext cx="360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latin typeface="Arial" charset="0"/>
                <a:ea typeface="ＭＳ Ｐゴシック" charset="0"/>
              </a:rPr>
              <a:t>2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8" r="-3639"/>
          <a:stretch>
            <a:fillRect/>
          </a:stretch>
        </p:blipFill>
        <p:spPr>
          <a:xfrm>
            <a:off x="5148263" y="1196975"/>
            <a:ext cx="3670300" cy="28368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52400"/>
            <a:ext cx="8856662" cy="1044575"/>
          </a:xfrm>
          <a:solidFill>
            <a:schemeClr val="accent3">
              <a:lumMod val="60000"/>
              <a:lumOff val="4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smtClean="0">
                <a:solidFill>
                  <a:schemeClr val="accent1"/>
                </a:solidFill>
                <a:ea typeface="ＭＳ Ｐゴシック" charset="-128"/>
              </a:rPr>
              <a:t>«</a:t>
            </a:r>
            <a:r>
              <a:rPr lang="ru-RU" altLang="ru-RU" cap="none" smtClean="0">
                <a:solidFill>
                  <a:schemeClr val="bg1"/>
                </a:solidFill>
                <a:ea typeface="ＭＳ Ｐゴシック" charset="-128"/>
              </a:rPr>
              <a:t>Подумай – обсуди в паре – обсуди в группе»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96975"/>
            <a:ext cx="5184775" cy="5257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Преподаватель ставит перед слушателями проблему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В течение отведенного времени (1-2 минуты) каждый слушатель самостоятельно работает над проблемой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Преподаватель разбивает учащихся на пары, внутри которых происходит обсуждение проблемы (2-3 минуты)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Преподаватель объединяет пары в группы, которые обмениваются выработанными решениями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Группы представляют полученный результат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DBBECC4-F935-4E11-AA80-625DA57943B7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18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341438"/>
            <a:ext cx="3771900" cy="17526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57563"/>
            <a:ext cx="3733800" cy="20208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5" descr="BU0052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229225"/>
            <a:ext cx="151606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6" descr="AA0392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13325"/>
            <a:ext cx="26812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«Говорящие карточки»</a:t>
            </a:r>
          </a:p>
        </p:txBody>
      </p:sp>
      <p:sp>
        <p:nvSpPr>
          <p:cNvPr id="2129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836613"/>
            <a:ext cx="5761038" cy="5257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1800" smtClean="0">
                <a:latin typeface="Comic Sans MS" pitchFamily="66" charset="0"/>
                <a:ea typeface="ＭＳ Ｐゴシック" charset="-128"/>
              </a:rPr>
              <a:t>Преподаватель формулирует на карточках вопросы по одной теме </a:t>
            </a:r>
            <a:r>
              <a:rPr lang="ru-RU" altLang="ru-RU" sz="1800" i="1" smtClean="0">
                <a:latin typeface="Comic Sans MS" pitchFamily="66" charset="0"/>
                <a:ea typeface="ＭＳ Ｐゴシック" charset="-128"/>
              </a:rPr>
              <a:t>(число карточек должно соответствовать числу членов группы; в каждой группе одни и те же вопросы)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1800" smtClean="0">
                <a:latin typeface="Comic Sans MS" pitchFamily="66" charset="0"/>
                <a:ea typeface="ＭＳ Ｐゴシック" charset="-128"/>
              </a:rPr>
              <a:t>Члены каждой группы получают разные вопросы, сформулированные на карточках (пронумерованных или цветных)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1800" smtClean="0">
                <a:latin typeface="Comic Sans MS" pitchFamily="66" charset="0"/>
                <a:ea typeface="ＭＳ Ｐゴシック" charset="-128"/>
              </a:rPr>
              <a:t>Участники групп, получившие карточки одного цвета, пересаживаются во временные – «экспертные группы по вопросу...»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1800" smtClean="0">
                <a:latin typeface="Comic Sans MS" pitchFamily="66" charset="0"/>
                <a:ea typeface="ＭＳ Ｐゴシック" charset="-128"/>
              </a:rPr>
              <a:t>В каждой экспертной группе вырабатывается один общий вариант ответа на вопрос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1800" smtClean="0">
                <a:latin typeface="Comic Sans MS" pitchFamily="66" charset="0"/>
                <a:ea typeface="ＭＳ Ｐゴシック" charset="-128"/>
              </a:rPr>
              <a:t>«Эксперты» возвращаются в свои группы и по кругу представляют ответы на свой вопрос другим членам группы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CBCEC47B-7AB4-4B24-A69D-41693D7D533F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19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655368" name="Form"/>
          <p:cNvSpPr>
            <a:spLocks noEditPoints="1" noChangeArrowheads="1"/>
          </p:cNvSpPr>
          <p:nvPr/>
        </p:nvSpPr>
        <p:spPr bwMode="auto">
          <a:xfrm rot="1829138">
            <a:off x="7324725" y="4672013"/>
            <a:ext cx="576263" cy="792162"/>
          </a:xfrm>
          <a:custGeom>
            <a:avLst/>
            <a:gdLst>
              <a:gd name="T0" fmla="*/ 0 w 21600"/>
              <a:gd name="T1" fmla="*/ 0 h 21600"/>
              <a:gd name="T2" fmla="*/ 288132 w 21600"/>
              <a:gd name="T3" fmla="*/ 0 h 21600"/>
              <a:gd name="T4" fmla="*/ 576263 w 21600"/>
              <a:gd name="T5" fmla="*/ 0 h 21600"/>
              <a:gd name="T6" fmla="*/ 576263 w 21600"/>
              <a:gd name="T7" fmla="*/ 396081 h 21600"/>
              <a:gd name="T8" fmla="*/ 576263 w 21600"/>
              <a:gd name="T9" fmla="*/ 792162 h 21600"/>
              <a:gd name="T10" fmla="*/ 288132 w 21600"/>
              <a:gd name="T11" fmla="*/ 792162 h 21600"/>
              <a:gd name="T12" fmla="*/ 0 w 21600"/>
              <a:gd name="T13" fmla="*/ 396081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9900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55369" name="Form"/>
          <p:cNvSpPr>
            <a:spLocks noEditPoints="1" noChangeArrowheads="1"/>
          </p:cNvSpPr>
          <p:nvPr/>
        </p:nvSpPr>
        <p:spPr bwMode="auto">
          <a:xfrm rot="-1174698">
            <a:off x="7667625" y="5516563"/>
            <a:ext cx="576263" cy="792162"/>
          </a:xfrm>
          <a:custGeom>
            <a:avLst/>
            <a:gdLst>
              <a:gd name="T0" fmla="*/ 0 w 21600"/>
              <a:gd name="T1" fmla="*/ 0 h 21600"/>
              <a:gd name="T2" fmla="*/ 288132 w 21600"/>
              <a:gd name="T3" fmla="*/ 0 h 21600"/>
              <a:gd name="T4" fmla="*/ 576263 w 21600"/>
              <a:gd name="T5" fmla="*/ 0 h 21600"/>
              <a:gd name="T6" fmla="*/ 576263 w 21600"/>
              <a:gd name="T7" fmla="*/ 396081 h 21600"/>
              <a:gd name="T8" fmla="*/ 576263 w 21600"/>
              <a:gd name="T9" fmla="*/ 792162 h 21600"/>
              <a:gd name="T10" fmla="*/ 288132 w 21600"/>
              <a:gd name="T11" fmla="*/ 792162 h 21600"/>
              <a:gd name="T12" fmla="*/ 0 w 21600"/>
              <a:gd name="T13" fmla="*/ 396081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55370" name="Form"/>
          <p:cNvSpPr>
            <a:spLocks noEditPoints="1" noChangeArrowheads="1"/>
          </p:cNvSpPr>
          <p:nvPr/>
        </p:nvSpPr>
        <p:spPr bwMode="auto">
          <a:xfrm rot="1319291">
            <a:off x="6877050" y="5445125"/>
            <a:ext cx="576263" cy="792163"/>
          </a:xfrm>
          <a:custGeom>
            <a:avLst/>
            <a:gdLst>
              <a:gd name="T0" fmla="*/ 0 w 21600"/>
              <a:gd name="T1" fmla="*/ 0 h 21600"/>
              <a:gd name="T2" fmla="*/ 288132 w 21600"/>
              <a:gd name="T3" fmla="*/ 0 h 21600"/>
              <a:gd name="T4" fmla="*/ 576263 w 21600"/>
              <a:gd name="T5" fmla="*/ 0 h 21600"/>
              <a:gd name="T6" fmla="*/ 576263 w 21600"/>
              <a:gd name="T7" fmla="*/ 396082 h 21600"/>
              <a:gd name="T8" fmla="*/ 576263 w 21600"/>
              <a:gd name="T9" fmla="*/ 792163 h 21600"/>
              <a:gd name="T10" fmla="*/ 288132 w 21600"/>
              <a:gd name="T11" fmla="*/ 792163 h 21600"/>
              <a:gd name="T12" fmla="*/ 0 w 21600"/>
              <a:gd name="T13" fmla="*/ 396082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55371" name="Form"/>
          <p:cNvSpPr>
            <a:spLocks noEditPoints="1" noChangeArrowheads="1"/>
          </p:cNvSpPr>
          <p:nvPr/>
        </p:nvSpPr>
        <p:spPr bwMode="auto">
          <a:xfrm rot="-3770033">
            <a:off x="6208712" y="4838701"/>
            <a:ext cx="576263" cy="792162"/>
          </a:xfrm>
          <a:custGeom>
            <a:avLst/>
            <a:gdLst>
              <a:gd name="T0" fmla="*/ 0 w 21600"/>
              <a:gd name="T1" fmla="*/ 0 h 21600"/>
              <a:gd name="T2" fmla="*/ 288132 w 21600"/>
              <a:gd name="T3" fmla="*/ 0 h 21600"/>
              <a:gd name="T4" fmla="*/ 576263 w 21600"/>
              <a:gd name="T5" fmla="*/ 0 h 21600"/>
              <a:gd name="T6" fmla="*/ 576263 w 21600"/>
              <a:gd name="T7" fmla="*/ 396081 h 21600"/>
              <a:gd name="T8" fmla="*/ 576263 w 21600"/>
              <a:gd name="T9" fmla="*/ 792162 h 21600"/>
              <a:gd name="T10" fmla="*/ 288132 w 21600"/>
              <a:gd name="T11" fmla="*/ 792162 h 21600"/>
              <a:gd name="T12" fmla="*/ 0 w 21600"/>
              <a:gd name="T13" fmla="*/ 396081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55372" name="Form"/>
          <p:cNvSpPr>
            <a:spLocks noEditPoints="1" noChangeArrowheads="1"/>
          </p:cNvSpPr>
          <p:nvPr/>
        </p:nvSpPr>
        <p:spPr bwMode="auto">
          <a:xfrm>
            <a:off x="6084888" y="5589588"/>
            <a:ext cx="576262" cy="792162"/>
          </a:xfrm>
          <a:custGeom>
            <a:avLst/>
            <a:gdLst>
              <a:gd name="T0" fmla="*/ 0 w 21600"/>
              <a:gd name="T1" fmla="*/ 0 h 21600"/>
              <a:gd name="T2" fmla="*/ 288131 w 21600"/>
              <a:gd name="T3" fmla="*/ 0 h 21600"/>
              <a:gd name="T4" fmla="*/ 576262 w 21600"/>
              <a:gd name="T5" fmla="*/ 0 h 21600"/>
              <a:gd name="T6" fmla="*/ 576262 w 21600"/>
              <a:gd name="T7" fmla="*/ 396081 h 21600"/>
              <a:gd name="T8" fmla="*/ 576262 w 21600"/>
              <a:gd name="T9" fmla="*/ 792162 h 21600"/>
              <a:gd name="T10" fmla="*/ 288131 w 21600"/>
              <a:gd name="T11" fmla="*/ 792162 h 21600"/>
              <a:gd name="T12" fmla="*/ 0 w 21600"/>
              <a:gd name="T13" fmla="*/ 396081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4740 w 21600"/>
              <a:gd name="T22" fmla="*/ 1309 h 21600"/>
              <a:gd name="T23" fmla="*/ 19410 w 21600"/>
              <a:gd name="T24" fmla="*/ 16331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565400"/>
            <a:ext cx="2682875" cy="21685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" r="-2232"/>
          <a:stretch>
            <a:fillRect/>
          </a:stretch>
        </p:blipFill>
        <p:spPr>
          <a:xfrm>
            <a:off x="5651500" y="260350"/>
            <a:ext cx="3062288" cy="21129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1" descr="200235995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75" y="-1077913"/>
            <a:ext cx="3986213" cy="39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65125" y="365125"/>
            <a:ext cx="8297863" cy="549275"/>
          </a:xfrm>
          <a:solidFill>
            <a:schemeClr val="accent2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ru-RU" cap="none" smtClean="0">
                <a:solidFill>
                  <a:srgbClr val="FFFFFF"/>
                </a:solidFill>
                <a:latin typeface="Franklin Gothic Book" pitchFamily="34" charset="0"/>
                <a:ea typeface="ＭＳ Ｐゴシック" charset="-128"/>
              </a:rPr>
              <a:t>В</a:t>
            </a:r>
            <a:r>
              <a:rPr lang="ru-RU" altLang="ru-RU" cap="none" smtClean="0">
                <a:solidFill>
                  <a:srgbClr val="FFFFFF"/>
                </a:solidFill>
                <a:latin typeface="Franklin Gothic Book" pitchFamily="34" charset="0"/>
                <a:ea typeface="ＭＳ Ｐゴシック" charset="-128"/>
              </a:rPr>
              <a:t>торичность «знаниевого» подхода</a:t>
            </a:r>
            <a:endParaRPr lang="en-US" altLang="ru-RU" cap="none" smtClean="0">
              <a:solidFill>
                <a:srgbClr val="FFFFFF"/>
              </a:solidFill>
              <a:latin typeface="Franklin Gothic Book" pitchFamily="34" charset="0"/>
              <a:ea typeface="ＭＳ Ｐゴシック" charset="-128"/>
            </a:endParaRPr>
          </a:p>
        </p:txBody>
      </p:sp>
      <p:sp>
        <p:nvSpPr>
          <p:cNvPr id="196611" name="Content Placeholder 2"/>
          <p:cNvSpPr>
            <a:spLocks noGrp="1"/>
          </p:cNvSpPr>
          <p:nvPr>
            <p:ph idx="1"/>
          </p:nvPr>
        </p:nvSpPr>
        <p:spPr>
          <a:xfrm>
            <a:off x="671513" y="1314450"/>
            <a:ext cx="5994400" cy="3579813"/>
          </a:xfrm>
        </p:spPr>
        <p:txBody>
          <a:bodyPr/>
          <a:lstStyle/>
          <a:p>
            <a:pPr>
              <a:buFont typeface="Wingdings" pitchFamily="2" charset="2"/>
              <a:buChar char="²"/>
            </a:pPr>
            <a:r>
              <a:rPr lang="ru-RU" altLang="ru-RU" sz="2000" smtClean="0">
                <a:ea typeface="ＭＳ Ｐゴシック" charset="-128"/>
              </a:rPr>
              <a:t>Растущая скорость устаревания информации (мы учим тому, чему не учили нас);</a:t>
            </a:r>
          </a:p>
          <a:p>
            <a:pPr>
              <a:buFont typeface="Wingdings" pitchFamily="2" charset="2"/>
              <a:buChar char="²"/>
            </a:pPr>
            <a:r>
              <a:rPr lang="ru-RU" altLang="ru-RU" sz="2000" smtClean="0">
                <a:ea typeface="ＭＳ Ｐゴシック" charset="-128"/>
              </a:rPr>
              <a:t>Вероятностный характер мира и знаний о нем;</a:t>
            </a:r>
          </a:p>
          <a:p>
            <a:pPr>
              <a:buFont typeface="Wingdings" pitchFamily="2" charset="2"/>
              <a:buChar char="²"/>
            </a:pPr>
            <a:r>
              <a:rPr lang="ru-RU" altLang="ru-RU" sz="2000" smtClean="0">
                <a:ea typeface="ＭＳ Ｐゴシック" charset="-128"/>
              </a:rPr>
              <a:t>Прикладной (</a:t>
            </a:r>
            <a:r>
              <a:rPr lang="en-US" altLang="ru-RU" sz="2000" smtClean="0">
                <a:ea typeface="ＭＳ Ｐゴシック" charset="-128"/>
              </a:rPr>
              <a:t>applied) </a:t>
            </a:r>
            <a:r>
              <a:rPr lang="ru-RU" altLang="ru-RU" sz="2000" smtClean="0">
                <a:ea typeface="ＭＳ Ｐゴシック" charset="-128"/>
              </a:rPr>
              <a:t>аспект знаний в области финансовой грамотности;</a:t>
            </a:r>
          </a:p>
          <a:p>
            <a:pPr>
              <a:buFont typeface="Wingdings" pitchFamily="2" charset="2"/>
              <a:buChar char="²"/>
            </a:pPr>
            <a:r>
              <a:rPr lang="ru-RU" altLang="ru-RU" sz="2000" smtClean="0">
                <a:ea typeface="ＭＳ Ｐゴシック" charset="-128"/>
              </a:rPr>
              <a:t>«Перевернутая» актуальность прикладных знаний (надо было знать вчера);</a:t>
            </a:r>
          </a:p>
          <a:p>
            <a:pPr>
              <a:buFont typeface="Wingdings" pitchFamily="2" charset="2"/>
              <a:buChar char="²"/>
            </a:pPr>
            <a:r>
              <a:rPr lang="ru-RU" altLang="ru-RU" sz="2000" smtClean="0">
                <a:ea typeface="ＭＳ Ｐゴシック" charset="-128"/>
              </a:rPr>
              <a:t>ФГОС ОО. </a:t>
            </a:r>
          </a:p>
          <a:p>
            <a:pPr>
              <a:buFont typeface="Wingdings" pitchFamily="2" charset="2"/>
              <a:buChar char="²"/>
            </a:pPr>
            <a:endParaRPr lang="ru-RU" altLang="ru-RU" smtClean="0">
              <a:ea typeface="ＭＳ Ｐゴシック" charset="-128"/>
            </a:endParaRPr>
          </a:p>
        </p:txBody>
      </p:sp>
      <p:pic>
        <p:nvPicPr>
          <p:cNvPr id="4" name="Picture 4" descr="1235639635de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476" y="3103599"/>
            <a:ext cx="1997168" cy="3153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TextBox 4"/>
          <p:cNvSpPr txBox="1">
            <a:spLocks noChangeArrowheads="1"/>
          </p:cNvSpPr>
          <p:nvPr/>
        </p:nvSpPr>
        <p:spPr bwMode="auto">
          <a:xfrm>
            <a:off x="6816725" y="6257925"/>
            <a:ext cx="1665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1000"/>
              <a:t>1671-1729</a:t>
            </a:r>
            <a:endParaRPr lang="en-US" altLang="ru-RU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4633913"/>
            <a:ext cx="2751138" cy="16240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-33338"/>
            <a:ext cx="500538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4321175" cy="1044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4400" cap="none" smtClean="0">
                <a:solidFill>
                  <a:srgbClr val="3366FF"/>
                </a:solidFill>
                <a:ea typeface="ＭＳ Ｐゴシック" charset="-128"/>
              </a:rPr>
              <a:t>«Пила»</a:t>
            </a:r>
            <a:endParaRPr lang="en-US" altLang="ru-RU" sz="4400" cap="none" smtClean="0">
              <a:solidFill>
                <a:srgbClr val="3366FF"/>
              </a:solidFill>
              <a:ea typeface="ＭＳ Ｐゴシック" charset="-128"/>
            </a:endParaRPr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5988050" cy="5257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Отбирается учебный материал, удобный для «распиливания»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Материал делится на части по количеству групп (либо учебная группа делится на микрогруппы по количеству частей учебного материала)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Каждая группа получает «свою» часть материала и учебное задание (презентация + ответы на вопросы)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Группы выполняют учебное задание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Группы представляют полученный результат</a:t>
            </a:r>
          </a:p>
        </p:txBody>
      </p:sp>
      <p:pic>
        <p:nvPicPr>
          <p:cNvPr id="640008" name="Picture 8" descr="PICT00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30" r="-30630"/>
          <a:stretch>
            <a:fillRect/>
          </a:stretch>
        </p:blipFill>
        <p:spPr>
          <a:xfrm>
            <a:off x="5795963" y="2205038"/>
            <a:ext cx="3771900" cy="1752600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C207432F-9A8A-4693-A1AF-C21953019C7E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20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2140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437063"/>
            <a:ext cx="26733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78400"/>
            <a:ext cx="3198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95288" y="333375"/>
            <a:ext cx="8229600" cy="1143000"/>
          </a:xfrm>
          <a:solidFill>
            <a:srgbClr val="08A1D9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cap="none" smtClean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Использование «пилы» в неучебных целях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78400" cy="5257800"/>
          </a:xfrm>
        </p:spPr>
        <p:txBody>
          <a:bodyPr/>
          <a:lstStyle/>
          <a:p>
            <a:pPr marL="533400" indent="-533400" eaLnBrk="1" hangingPunct="1">
              <a:buFont typeface="Arial" pitchFamily="34" charset="0"/>
              <a:buChar char="•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Изучение проектов документов</a:t>
            </a:r>
          </a:p>
          <a:p>
            <a:pPr marL="533400" indent="-533400" eaLnBrk="1" hangingPunct="1">
              <a:buFont typeface="Arial" pitchFamily="34" charset="0"/>
              <a:buChar char="•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Изучение нового законодательства</a:t>
            </a:r>
          </a:p>
          <a:p>
            <a:pPr marL="533400" indent="-533400" eaLnBrk="1" hangingPunct="1">
              <a:buFont typeface="Arial" pitchFamily="34" charset="0"/>
              <a:buChar char="•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Работа с документами</a:t>
            </a:r>
          </a:p>
          <a:p>
            <a:pPr marL="533400" indent="-533400" eaLnBrk="1" hangingPunct="1">
              <a:buFont typeface="Arial" pitchFamily="34" charset="0"/>
              <a:buChar char="•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Составление докладов (распределение материала для обобщения)</a:t>
            </a:r>
          </a:p>
          <a:p>
            <a:pPr marL="533400" indent="-533400" eaLnBrk="1" hangingPunct="1">
              <a:buFont typeface="Arial" pitchFamily="34" charset="0"/>
              <a:buChar char="•"/>
            </a:pPr>
            <a:r>
              <a:rPr lang="ru-RU" alt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?</a:t>
            </a:r>
          </a:p>
        </p:txBody>
      </p:sp>
      <p:pic>
        <p:nvPicPr>
          <p:cNvPr id="649227" name="Picture 11" descr="PICT00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6FD4A934-7FF8-4154-8624-798F115B65B3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21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215045" name="Picture 13" descr="PICT0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52400"/>
            <a:ext cx="8424863" cy="973138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cap="none" smtClean="0">
                <a:solidFill>
                  <a:schemeClr val="accent1"/>
                </a:solidFill>
                <a:ea typeface="ＭＳ Ｐゴシック" charset="-128"/>
              </a:rPr>
              <a:t>«Аукцион»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6227763" cy="5257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Преподаватель ставит перед группой вопрос, не имеющий однозначного ответа </a:t>
            </a:r>
            <a:r>
              <a:rPr lang="ru-RU" alt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(характеристики чего-либо, аргументы и проч.)</a:t>
            </a: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и формулирует условие поощрения последнего, кто придумает вариант ответа (либо даст больше количество ответов)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Учащиеся формулируют свои предложения (ответы)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Ответы фиксируются в визуальном виде (на доске, экране, флипп-чарте)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Награждается победитель, выполнивший предложенное условие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1B288E5-A927-4522-B7B2-1A68CCC0FA29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22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8" name="Рисунок 4" descr="C:\Users\Папа\AppData\Local\Microsoft\Windows\Temporary Internet Files\Content.IE5\UOBYUVBB\MC900434411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 b="1741"/>
          <a:stretch>
            <a:fillRect/>
          </a:stretch>
        </p:blipFill>
        <p:spPr>
          <a:xfrm>
            <a:off x="5694363" y="1817688"/>
            <a:ext cx="2867025" cy="31130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52400"/>
            <a:ext cx="8497887" cy="1044575"/>
          </a:xfrm>
          <a:solidFill>
            <a:srgbClr val="FEE1D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cap="none" smtClean="0">
                <a:solidFill>
                  <a:schemeClr val="accent1"/>
                </a:solidFill>
                <a:ea typeface="ＭＳ Ｐゴシック" charset="-128"/>
              </a:rPr>
              <a:t>«Круглый стол»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5616575" cy="5257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Готовятся проблемные вопросы по числу членов группы (у каждой группы – одни и те же вопросы)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Каждый член группы получает лист бумаги со «своим» вопросом, в котором выделены места для ответов других членов группы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В течение ограниченного времени учащийся письменно отвечает на вопрос в отведенном на листе месте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По истечении времени лист передается по кругу, где каждый участник группы добавляет свои идеи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Когда лист попадает к своему первоначальному «владельцу», тот подитоживает все предложения и обобщает результат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Представители одной из групп докладывают полученные результаты всей аудитории, а члены других групп добавляют свои комментарии по каждому вопросу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ru-RU" altLang="ru-RU" sz="20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217091" name="Picture 8" descr="j0233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00" r="-59200"/>
          <a:stretch>
            <a:fillRect/>
          </a:stretch>
        </p:blipFill>
        <p:spPr>
          <a:xfrm>
            <a:off x="4716463" y="2420938"/>
            <a:ext cx="5422900" cy="2520950"/>
          </a:xfr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890649EF-14CF-4994-AD38-559077B3CA0A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23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653321" name="AutoShape 9"/>
          <p:cNvSpPr>
            <a:spLocks noChangeArrowheads="1"/>
          </p:cNvSpPr>
          <p:nvPr/>
        </p:nvSpPr>
        <p:spPr bwMode="auto">
          <a:xfrm>
            <a:off x="6443663" y="5084763"/>
            <a:ext cx="2411412" cy="287337"/>
          </a:xfrm>
          <a:prstGeom prst="curvedUpArrow">
            <a:avLst>
              <a:gd name="adj1" fmla="val 125690"/>
              <a:gd name="adj2" fmla="val 2935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3322" name="AutoShape 10"/>
          <p:cNvSpPr>
            <a:spLocks noChangeArrowheads="1"/>
          </p:cNvSpPr>
          <p:nvPr/>
        </p:nvSpPr>
        <p:spPr bwMode="auto">
          <a:xfrm rot="5400000">
            <a:off x="4860132" y="3644106"/>
            <a:ext cx="2303462" cy="288925"/>
          </a:xfrm>
          <a:prstGeom prst="curvedUpArrow">
            <a:avLst>
              <a:gd name="adj1" fmla="val 119403"/>
              <a:gd name="adj2" fmla="val 27885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3323" name="AutoShape 11"/>
          <p:cNvSpPr>
            <a:spLocks noChangeArrowheads="1"/>
          </p:cNvSpPr>
          <p:nvPr/>
        </p:nvSpPr>
        <p:spPr bwMode="auto">
          <a:xfrm rot="10800000">
            <a:off x="6156325" y="2060575"/>
            <a:ext cx="2303463" cy="288925"/>
          </a:xfrm>
          <a:prstGeom prst="curvedUpArrow">
            <a:avLst>
              <a:gd name="adj1" fmla="val 119403"/>
              <a:gd name="adj2" fmla="val 27885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53324" name="AutoShape 12"/>
          <p:cNvSpPr>
            <a:spLocks noChangeArrowheads="1"/>
          </p:cNvSpPr>
          <p:nvPr/>
        </p:nvSpPr>
        <p:spPr bwMode="auto">
          <a:xfrm rot="16200000">
            <a:off x="7829550" y="3482975"/>
            <a:ext cx="2305050" cy="323850"/>
          </a:xfrm>
          <a:prstGeom prst="curvedUpArrow">
            <a:avLst>
              <a:gd name="adj1" fmla="val 106600"/>
              <a:gd name="adj2" fmla="val 2489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1116013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Ведение дискуссии</a:t>
            </a:r>
          </a:p>
        </p:txBody>
      </p:sp>
      <p:grpSp>
        <p:nvGrpSpPr>
          <p:cNvPr id="218114" name="Group 4"/>
          <p:cNvGrpSpPr>
            <a:grpSpLocks noGrp="1" noChangeAspect="1"/>
          </p:cNvGrpSpPr>
          <p:nvPr>
            <p:ph sz="half" idx="1"/>
          </p:nvPr>
        </p:nvGrpSpPr>
        <p:grpSpPr bwMode="auto">
          <a:xfrm>
            <a:off x="755650" y="1412875"/>
            <a:ext cx="1800225" cy="4464050"/>
            <a:chOff x="269" y="990"/>
            <a:chExt cx="1134" cy="2812"/>
          </a:xfrm>
        </p:grpSpPr>
        <p:sp>
          <p:nvSpPr>
            <p:cNvPr id="21812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9" y="990"/>
              <a:ext cx="1134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8129" name="_s659462"/>
            <p:cNvSpPr>
              <a:spLocks noChangeArrowheads="1" noTextEdit="1"/>
            </p:cNvSpPr>
            <p:nvPr/>
          </p:nvSpPr>
          <p:spPr bwMode="auto">
            <a:xfrm>
              <a:off x="412" y="1972"/>
              <a:ext cx="848" cy="8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130" y="2582"/>
                  </a:moveTo>
                  <a:cubicBezTo>
                    <a:pt x="8992" y="2302"/>
                    <a:pt x="9893" y="2160"/>
                    <a:pt x="10799" y="2160"/>
                  </a:cubicBezTo>
                  <a:cubicBezTo>
                    <a:pt x="11706" y="2160"/>
                    <a:pt x="12607" y="2302"/>
                    <a:pt x="13469" y="2582"/>
                  </a:cubicBezTo>
                  <a:lnTo>
                    <a:pt x="14137" y="528"/>
                  </a:lnTo>
                  <a:cubicBezTo>
                    <a:pt x="13059" y="178"/>
                    <a:pt x="11933" y="-1"/>
                    <a:pt x="10800" y="-1"/>
                  </a:cubicBezTo>
                  <a:cubicBezTo>
                    <a:pt x="9666" y="-1"/>
                    <a:pt x="8540" y="178"/>
                    <a:pt x="7462" y="528"/>
                  </a:cubicBezTo>
                  <a:lnTo>
                    <a:pt x="8130" y="2582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anchor="ctr">
              <a:flatTx/>
            </a:bodyPr>
            <a:lstStyle/>
            <a:p>
              <a:endParaRPr lang="ru-RU"/>
            </a:p>
          </p:txBody>
        </p:sp>
        <p:sp>
          <p:nvSpPr>
            <p:cNvPr id="218130" name="_s659463"/>
            <p:cNvSpPr>
              <a:spLocks noChangeArrowheads="1" noTextEdit="1"/>
            </p:cNvSpPr>
            <p:nvPr/>
          </p:nvSpPr>
          <p:spPr bwMode="auto">
            <a:xfrm rot="4320000">
              <a:off x="412" y="1972"/>
              <a:ext cx="848" cy="8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130" y="2582"/>
                  </a:moveTo>
                  <a:cubicBezTo>
                    <a:pt x="8992" y="2302"/>
                    <a:pt x="9893" y="2160"/>
                    <a:pt x="10799" y="2160"/>
                  </a:cubicBezTo>
                  <a:cubicBezTo>
                    <a:pt x="11706" y="2160"/>
                    <a:pt x="12607" y="2302"/>
                    <a:pt x="13469" y="2582"/>
                  </a:cubicBezTo>
                  <a:lnTo>
                    <a:pt x="14137" y="528"/>
                  </a:lnTo>
                  <a:cubicBezTo>
                    <a:pt x="13059" y="178"/>
                    <a:pt x="11933" y="-1"/>
                    <a:pt x="10800" y="-1"/>
                  </a:cubicBezTo>
                  <a:cubicBezTo>
                    <a:pt x="9666" y="-1"/>
                    <a:pt x="8540" y="178"/>
                    <a:pt x="7462" y="528"/>
                  </a:cubicBezTo>
                  <a:lnTo>
                    <a:pt x="8130" y="258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anchor="ctr">
              <a:flatTx/>
            </a:bodyPr>
            <a:lstStyle/>
            <a:p>
              <a:endParaRPr lang="ru-RU"/>
            </a:p>
          </p:txBody>
        </p:sp>
        <p:sp>
          <p:nvSpPr>
            <p:cNvPr id="218131" name="_s659464"/>
            <p:cNvSpPr>
              <a:spLocks noChangeArrowheads="1" noTextEdit="1"/>
            </p:cNvSpPr>
            <p:nvPr/>
          </p:nvSpPr>
          <p:spPr bwMode="auto">
            <a:xfrm rot="8640000">
              <a:off x="412" y="1972"/>
              <a:ext cx="848" cy="8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130" y="2582"/>
                  </a:moveTo>
                  <a:cubicBezTo>
                    <a:pt x="8992" y="2302"/>
                    <a:pt x="9893" y="2160"/>
                    <a:pt x="10799" y="2160"/>
                  </a:cubicBezTo>
                  <a:cubicBezTo>
                    <a:pt x="11706" y="2160"/>
                    <a:pt x="12607" y="2302"/>
                    <a:pt x="13469" y="2582"/>
                  </a:cubicBezTo>
                  <a:lnTo>
                    <a:pt x="14137" y="528"/>
                  </a:lnTo>
                  <a:cubicBezTo>
                    <a:pt x="13059" y="178"/>
                    <a:pt x="11933" y="-1"/>
                    <a:pt x="10800" y="-1"/>
                  </a:cubicBezTo>
                  <a:cubicBezTo>
                    <a:pt x="9666" y="-1"/>
                    <a:pt x="8540" y="178"/>
                    <a:pt x="7462" y="528"/>
                  </a:cubicBezTo>
                  <a:lnTo>
                    <a:pt x="8130" y="258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anchor="ctr">
              <a:flatTx/>
            </a:bodyPr>
            <a:lstStyle/>
            <a:p>
              <a:endParaRPr lang="ru-RU"/>
            </a:p>
          </p:txBody>
        </p:sp>
        <p:sp>
          <p:nvSpPr>
            <p:cNvPr id="218132" name="_s659465"/>
            <p:cNvSpPr>
              <a:spLocks noChangeArrowheads="1" noTextEdit="1"/>
            </p:cNvSpPr>
            <p:nvPr/>
          </p:nvSpPr>
          <p:spPr bwMode="auto">
            <a:xfrm rot="-8640000">
              <a:off x="412" y="1972"/>
              <a:ext cx="848" cy="8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130" y="2582"/>
                  </a:moveTo>
                  <a:cubicBezTo>
                    <a:pt x="8992" y="2302"/>
                    <a:pt x="9893" y="2160"/>
                    <a:pt x="10799" y="2160"/>
                  </a:cubicBezTo>
                  <a:cubicBezTo>
                    <a:pt x="11706" y="2160"/>
                    <a:pt x="12607" y="2302"/>
                    <a:pt x="13469" y="2582"/>
                  </a:cubicBezTo>
                  <a:lnTo>
                    <a:pt x="14137" y="528"/>
                  </a:lnTo>
                  <a:cubicBezTo>
                    <a:pt x="13059" y="178"/>
                    <a:pt x="11933" y="-1"/>
                    <a:pt x="10800" y="-1"/>
                  </a:cubicBezTo>
                  <a:cubicBezTo>
                    <a:pt x="9666" y="-1"/>
                    <a:pt x="8540" y="178"/>
                    <a:pt x="7462" y="528"/>
                  </a:cubicBezTo>
                  <a:lnTo>
                    <a:pt x="8130" y="258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anchor="ctr">
              <a:flatTx/>
            </a:bodyPr>
            <a:lstStyle/>
            <a:p>
              <a:endParaRPr lang="ru-RU"/>
            </a:p>
          </p:txBody>
        </p:sp>
        <p:sp>
          <p:nvSpPr>
            <p:cNvPr id="218133" name="_s659466"/>
            <p:cNvSpPr>
              <a:spLocks noChangeArrowheads="1" noTextEdit="1"/>
            </p:cNvSpPr>
            <p:nvPr/>
          </p:nvSpPr>
          <p:spPr bwMode="auto">
            <a:xfrm rot="-4320000">
              <a:off x="412" y="1972"/>
              <a:ext cx="848" cy="8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130" y="2582"/>
                  </a:moveTo>
                  <a:cubicBezTo>
                    <a:pt x="8992" y="2302"/>
                    <a:pt x="9893" y="2160"/>
                    <a:pt x="10799" y="2160"/>
                  </a:cubicBezTo>
                  <a:cubicBezTo>
                    <a:pt x="11706" y="2160"/>
                    <a:pt x="12607" y="2302"/>
                    <a:pt x="13469" y="2582"/>
                  </a:cubicBezTo>
                  <a:lnTo>
                    <a:pt x="14137" y="528"/>
                  </a:lnTo>
                  <a:cubicBezTo>
                    <a:pt x="13059" y="178"/>
                    <a:pt x="11933" y="-1"/>
                    <a:pt x="10800" y="-1"/>
                  </a:cubicBezTo>
                  <a:cubicBezTo>
                    <a:pt x="9666" y="-1"/>
                    <a:pt x="8540" y="178"/>
                    <a:pt x="7462" y="528"/>
                  </a:cubicBezTo>
                  <a:lnTo>
                    <a:pt x="8130" y="258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anchor="ctr">
              <a:flatTx/>
            </a:bodyPr>
            <a:lstStyle/>
            <a:p>
              <a:endParaRPr lang="ru-RU"/>
            </a:p>
          </p:txBody>
        </p:sp>
        <p:sp>
          <p:nvSpPr>
            <p:cNvPr id="218134" name="_s659467"/>
            <p:cNvSpPr>
              <a:spLocks noChangeArrowheads="1"/>
            </p:cNvSpPr>
            <p:nvPr/>
          </p:nvSpPr>
          <p:spPr bwMode="auto">
            <a:xfrm>
              <a:off x="518" y="1994"/>
              <a:ext cx="18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ru-RU" altLang="ru-RU" sz="4800">
                  <a:sym typeface="Wingdings" pitchFamily="2" charset="2"/>
                </a:rPr>
                <a:t></a:t>
              </a:r>
            </a:p>
          </p:txBody>
        </p:sp>
        <p:sp>
          <p:nvSpPr>
            <p:cNvPr id="218135" name="_s659468"/>
            <p:cNvSpPr>
              <a:spLocks noChangeArrowheads="1"/>
            </p:cNvSpPr>
            <p:nvPr/>
          </p:nvSpPr>
          <p:spPr bwMode="auto">
            <a:xfrm>
              <a:off x="380" y="2421"/>
              <a:ext cx="18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ru-RU" altLang="ru-RU" sz="4800">
                  <a:sym typeface="Wingdings" pitchFamily="2" charset="2"/>
                </a:rPr>
                <a:t></a:t>
              </a:r>
            </a:p>
          </p:txBody>
        </p:sp>
        <p:sp>
          <p:nvSpPr>
            <p:cNvPr id="218136" name="_s659469"/>
            <p:cNvSpPr>
              <a:spLocks noChangeArrowheads="1"/>
            </p:cNvSpPr>
            <p:nvPr/>
          </p:nvSpPr>
          <p:spPr bwMode="auto">
            <a:xfrm>
              <a:off x="744" y="2685"/>
              <a:ext cx="18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ru-RU" altLang="ru-RU" sz="4800">
                  <a:sym typeface="Wingdings" pitchFamily="2" charset="2"/>
                </a:rPr>
                <a:t></a:t>
              </a:r>
            </a:p>
          </p:txBody>
        </p:sp>
        <p:sp>
          <p:nvSpPr>
            <p:cNvPr id="218137" name="_s659470"/>
            <p:cNvSpPr>
              <a:spLocks noChangeArrowheads="1"/>
            </p:cNvSpPr>
            <p:nvPr/>
          </p:nvSpPr>
          <p:spPr bwMode="auto">
            <a:xfrm>
              <a:off x="1107" y="2420"/>
              <a:ext cx="18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ru-RU" altLang="ru-RU" sz="4800">
                  <a:sym typeface="Wingdings" pitchFamily="2" charset="2"/>
                </a:rPr>
                <a:t></a:t>
              </a:r>
            </a:p>
          </p:txBody>
        </p:sp>
        <p:sp>
          <p:nvSpPr>
            <p:cNvPr id="218138" name="_s659471"/>
            <p:cNvSpPr>
              <a:spLocks noChangeArrowheads="1"/>
            </p:cNvSpPr>
            <p:nvPr/>
          </p:nvSpPr>
          <p:spPr bwMode="auto">
            <a:xfrm>
              <a:off x="967" y="1993"/>
              <a:ext cx="18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ru-RU" altLang="ru-RU" sz="1800"/>
            </a:p>
          </p:txBody>
        </p:sp>
        <p:sp>
          <p:nvSpPr>
            <p:cNvPr id="218139" name="_s1037"/>
            <p:cNvSpPr>
              <a:spLocks noChangeArrowheads="1"/>
            </p:cNvSpPr>
            <p:nvPr/>
          </p:nvSpPr>
          <p:spPr bwMode="auto">
            <a:xfrm>
              <a:off x="1035" y="2129"/>
              <a:ext cx="18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ru-RU" altLang="ru-RU" sz="1800"/>
            </a:p>
          </p:txBody>
        </p:sp>
      </p:grpSp>
      <p:sp>
        <p:nvSpPr>
          <p:cNvPr id="2181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86088" y="1828800"/>
            <a:ext cx="5395912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Рассадка – круг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Поставить четкий вопрос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Помолчите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Вмешивайтесь, когда теряется нить дискуссии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Работайте с громогласными и словоохотливыми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Поощряйте скромных и вовлекайте пассивных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Подведите итог и поблагодарите участников</a:t>
            </a: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DADFB582-D305-4834-82ED-69524EE7E20C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24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659473" name="Rectangle 17"/>
          <p:cNvSpPr>
            <a:spLocks noChangeArrowheads="1"/>
          </p:cNvSpPr>
          <p:nvPr/>
        </p:nvSpPr>
        <p:spPr bwMode="auto">
          <a:xfrm>
            <a:off x="1692275" y="2781300"/>
            <a:ext cx="698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4800">
                <a:sym typeface="Wingdings" pitchFamily="2" charset="2"/>
              </a:rPr>
              <a:t></a:t>
            </a:r>
          </a:p>
        </p:txBody>
      </p:sp>
      <p:sp>
        <p:nvSpPr>
          <p:cNvPr id="659474" name="AutoShape 18"/>
          <p:cNvSpPr>
            <a:spLocks noChangeArrowheads="1"/>
          </p:cNvSpPr>
          <p:nvPr/>
        </p:nvSpPr>
        <p:spPr bwMode="auto">
          <a:xfrm>
            <a:off x="1116013" y="1628775"/>
            <a:ext cx="1008062" cy="5762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ru-RU">
              <a:latin typeface="Arial" charset="0"/>
              <a:ea typeface="ＭＳ Ｐゴシック" charset="0"/>
            </a:endParaRPr>
          </a:p>
        </p:txBody>
      </p:sp>
      <p:grpSp>
        <p:nvGrpSpPr>
          <p:cNvPr id="218119" name="Group 19"/>
          <p:cNvGrpSpPr>
            <a:grpSpLocks/>
          </p:cNvGrpSpPr>
          <p:nvPr/>
        </p:nvGrpSpPr>
        <p:grpSpPr bwMode="auto">
          <a:xfrm>
            <a:off x="827088" y="4581525"/>
            <a:ext cx="1697037" cy="1454150"/>
            <a:chOff x="1632" y="1248"/>
            <a:chExt cx="2682" cy="2286"/>
          </a:xfrm>
        </p:grpSpPr>
        <p:sp>
          <p:nvSpPr>
            <p:cNvPr id="659476" name="Gear"/>
            <p:cNvSpPr>
              <a:spLocks noEditPoints="1" noChangeArrowheads="1"/>
            </p:cNvSpPr>
            <p:nvPr/>
          </p:nvSpPr>
          <p:spPr bwMode="auto">
            <a:xfrm>
              <a:off x="3120" y="1248"/>
              <a:ext cx="1194" cy="1048"/>
            </a:xfrm>
            <a:custGeom>
              <a:avLst/>
              <a:gdLst>
                <a:gd name="T0" fmla="*/ 597 w 21600"/>
                <a:gd name="T1" fmla="*/ 0 h 21600"/>
                <a:gd name="T2" fmla="*/ 1194 w 21600"/>
                <a:gd name="T3" fmla="*/ 524 h 21600"/>
                <a:gd name="T4" fmla="*/ 597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8 w 21600"/>
                <a:gd name="T13" fmla="*/ 3957 h 21600"/>
                <a:gd name="T14" fmla="*/ 17837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59477" name="AutoShape 21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30" cy="1253"/>
            </a:xfrm>
            <a:custGeom>
              <a:avLst/>
              <a:gdLst>
                <a:gd name="T0" fmla="*/ 715 w 21600"/>
                <a:gd name="T1" fmla="*/ 0 h 21600"/>
                <a:gd name="T2" fmla="*/ 1430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65 h 21600"/>
                <a:gd name="T14" fmla="*/ 17839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659478" name="AutoShape 22"/>
            <p:cNvSpPr>
              <a:spLocks noEditPoints="1" noChangeArrowheads="1"/>
            </p:cNvSpPr>
            <p:nvPr/>
          </p:nvSpPr>
          <p:spPr bwMode="auto">
            <a:xfrm>
              <a:off x="2558" y="2141"/>
              <a:ext cx="1588" cy="1393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7 h 21600"/>
                <a:gd name="T4" fmla="*/ 794 w 21600"/>
                <a:gd name="T5" fmla="*/ 1393 h 21600"/>
                <a:gd name="T6" fmla="*/ 0 w 21600"/>
                <a:gd name="T7" fmla="*/ 69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70 h 21600"/>
                <a:gd name="T14" fmla="*/ 17846 w 21600"/>
                <a:gd name="T15" fmla="*/ 176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218120" name="Group 23"/>
          <p:cNvGrpSpPr>
            <a:grpSpLocks/>
          </p:cNvGrpSpPr>
          <p:nvPr/>
        </p:nvGrpSpPr>
        <p:grpSpPr bwMode="auto">
          <a:xfrm>
            <a:off x="7308850" y="1412875"/>
            <a:ext cx="1119188" cy="731838"/>
            <a:chOff x="1008" y="1059"/>
            <a:chExt cx="3768" cy="2733"/>
          </a:xfrm>
        </p:grpSpPr>
        <p:sp>
          <p:nvSpPr>
            <p:cNvPr id="218121" name="AutoShape 24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18122" name="Oval 25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18123" name="Oval 26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18124" name="Oval 27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cap="none" smtClean="0">
                <a:solidFill>
                  <a:srgbClr val="0000FF"/>
                </a:solidFill>
                <a:latin typeface="Comic Sans MS" pitchFamily="66" charset="0"/>
                <a:ea typeface="ＭＳ Ｐゴシック" charset="-128"/>
              </a:rPr>
              <a:t>Модерация (Модерирование)</a:t>
            </a:r>
          </a:p>
        </p:txBody>
      </p:sp>
      <p:sp>
        <p:nvSpPr>
          <p:cNvPr id="21913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3068638"/>
            <a:ext cx="4752975" cy="3482975"/>
          </a:xfrm>
          <a:solidFill>
            <a:srgbClr val="CCECFF"/>
          </a:solidFill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До обсуждения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Порядок действий во время обсуждения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Как заставить говорить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Как сменить тему, заставить замолчать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ru-RU" altLang="ru-RU" sz="2400" smtClean="0">
                <a:latin typeface="Comic Sans MS" pitchFamily="66" charset="0"/>
                <a:ea typeface="ＭＳ Ｐゴシック" charset="-128"/>
              </a:rPr>
              <a:t>Фразы, приемы и техника</a:t>
            </a:r>
          </a:p>
        </p:txBody>
      </p:sp>
      <p:pic>
        <p:nvPicPr>
          <p:cNvPr id="715778" name="Picture 2" descr="PICT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230563" cy="20955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AEA15D7D-E8CC-471A-9EB1-5BD0DEE607B3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25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715781" name="Text Box 5"/>
          <p:cNvSpPr txBox="1">
            <a:spLocks noChangeArrowheads="1"/>
          </p:cNvSpPr>
          <p:nvPr/>
        </p:nvSpPr>
        <p:spPr bwMode="auto">
          <a:xfrm>
            <a:off x="4067175" y="1700213"/>
            <a:ext cx="4681538" cy="1200150"/>
          </a:xfrm>
          <a:prstGeom prst="rect">
            <a:avLst/>
          </a:prstGeom>
          <a:solidFill>
            <a:srgbClr val="FEE1D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</a:rPr>
              <a:t>Организация и управление процессами группового обсуждения</a:t>
            </a:r>
          </a:p>
        </p:txBody>
      </p:sp>
      <p:pic>
        <p:nvPicPr>
          <p:cNvPr id="219142" name="Picture 1" descr="BU0052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79788"/>
            <a:ext cx="31210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FF"/>
                </a:solidFill>
                <a:latin typeface="Comic Sans MS" pitchFamily="66" charset="0"/>
              </a:rPr>
              <a:t>Обучающие игры</a:t>
            </a:r>
          </a:p>
        </p:txBody>
      </p:sp>
      <p:sp>
        <p:nvSpPr>
          <p:cNvPr id="661507" name="Rectangle 3" descr="Алмазная решетка (точечная)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89138"/>
            <a:ext cx="3671887" cy="4103687"/>
          </a:xfrm>
          <a:noFill/>
          <a:ln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pattFill prst="dotDmnd">
                  <a:fgClr>
                    <a:srgbClr val="FFFF00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lvl="1" eaLnBrk="1" hangingPunct="1">
              <a:buFontTx/>
              <a:buNone/>
            </a:pPr>
            <a:endParaRPr lang="ru-RU" altLang="ru-RU" sz="2400" smtClean="0"/>
          </a:p>
          <a:p>
            <a:pPr eaLnBrk="1" hangingPunct="1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Ролевые</a:t>
            </a:r>
          </a:p>
          <a:p>
            <a:pPr eaLnBrk="1" hangingPunct="1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Имитационные (симуляционные)</a:t>
            </a:r>
          </a:p>
          <a:p>
            <a:pPr eaLnBrk="1" hangingPunct="1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Деловые</a:t>
            </a:r>
          </a:p>
          <a:p>
            <a:pPr eaLnBrk="1" hangingPunct="1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Ситуационные</a:t>
            </a:r>
          </a:p>
          <a:p>
            <a:pPr eaLnBrk="1" hangingPunct="1"/>
            <a:r>
              <a:rPr lang="ru-RU" altLang="ru-RU" sz="2800" smtClean="0">
                <a:latin typeface="Arial" pitchFamily="34" charset="0"/>
                <a:cs typeface="Arial" pitchFamily="34" charset="0"/>
              </a:rPr>
              <a:t>Организационно-деятельностные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95BAF44B-E5F6-4F39-B452-FC65D487E1C6}" type="slidenum">
              <a:rPr lang="ru-RU" altLang="ru-RU" sz="1400"/>
              <a:pPr eaLnBrk="1" hangingPunct="1"/>
              <a:t>26</a:t>
            </a:fld>
            <a:endParaRPr lang="ru-RU" altLang="ru-RU" sz="1400"/>
          </a:p>
        </p:txBody>
      </p:sp>
      <p:sp>
        <p:nvSpPr>
          <p:cNvPr id="661510" name="AutoShape 6"/>
          <p:cNvSpPr>
            <a:spLocks noChangeArrowheads="1"/>
          </p:cNvSpPr>
          <p:nvPr/>
        </p:nvSpPr>
        <p:spPr bwMode="auto">
          <a:xfrm>
            <a:off x="6804025" y="0"/>
            <a:ext cx="2017713" cy="1773238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" r="-2495"/>
          <a:stretch>
            <a:fillRect/>
          </a:stretch>
        </p:blipFill>
        <p:spPr>
          <a:xfrm>
            <a:off x="4284663" y="4076700"/>
            <a:ext cx="2955925" cy="21685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916113"/>
            <a:ext cx="4494212" cy="20891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s36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724025" cy="21717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Преимущества и недостатки обучающих игр</a:t>
            </a:r>
            <a:endParaRPr lang="en-US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Преимущества:</a:t>
            </a:r>
            <a:endParaRPr lang="en-US" altLang="ru-RU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Интерес</a:t>
            </a:r>
          </a:p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Навыкообразующая функция</a:t>
            </a:r>
          </a:p>
          <a:p>
            <a:pPr eaLnBrk="1" hangingPunct="1"/>
            <a:r>
              <a:rPr lang="en-US" altLang="ru-RU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altLang="ru-RU" smtClean="0">
                <a:latin typeface="Arial" pitchFamily="34" charset="0"/>
                <a:cs typeface="Arial" pitchFamily="34" charset="0"/>
              </a:rPr>
              <a:t>?</a:t>
            </a:r>
            <a:endParaRPr lang="en-US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Недостатки:</a:t>
            </a:r>
            <a:endParaRPr lang="en-US" altLang="ru-RU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Большие затраты учебного времени на проведение</a:t>
            </a:r>
          </a:p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Трудоемкая подготовка</a:t>
            </a:r>
          </a:p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Непредсказуемый результат</a:t>
            </a:r>
          </a:p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Сложность контроля и оценки</a:t>
            </a:r>
          </a:p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>Отрицательные эмоции проигравших</a:t>
            </a:r>
            <a:endParaRPr lang="en-US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07F5FA03-D07E-41F2-8E6A-8E4AB35E4663}" type="slidenum">
              <a:rPr lang="ru-RU" altLang="ru-RU" sz="1400"/>
              <a:pPr eaLnBrk="1" hangingPunct="1"/>
              <a:t>27</a:t>
            </a:fld>
            <a:endParaRPr lang="ru-RU" altLang="ru-RU"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solidFill>
            <a:schemeClr val="accent2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cap="none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Как создать игру</a:t>
            </a:r>
            <a:endParaRPr lang="en-US" altLang="ru-RU" cap="none" smtClean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288" y="981075"/>
            <a:ext cx="8424862" cy="554355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Постановка цели: а) оно нам надо? б) тема; в) что мы хотим получить от этой игры?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Кто будет считаться выигравшим? (Четкие и однозначно трактуемые критерии)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Кто участники? Распределение ролей (случайное, критериальное)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Алгоритм (сценарий) </a:t>
            </a:r>
            <a:r>
              <a:rPr lang="en-US" altLang="ru-RU" sz="2000" smtClean="0">
                <a:ea typeface="ＭＳ Ｐゴシック" charset="-128"/>
              </a:rPr>
              <a:t>–</a:t>
            </a:r>
            <a:r>
              <a:rPr lang="ru-RU" altLang="ru-RU" sz="2000" smtClean="0">
                <a:ea typeface="ＭＳ Ｐゴシック" charset="-128"/>
              </a:rPr>
              <a:t> что должно происходить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Предварительная оценка затрат времени (уложимся </a:t>
            </a:r>
            <a:r>
              <a:rPr lang="en-US" altLang="ru-RU" sz="2000" smtClean="0">
                <a:ea typeface="ＭＳ Ｐゴシック" charset="-128"/>
              </a:rPr>
              <a:t>–</a:t>
            </a:r>
            <a:r>
              <a:rPr lang="ru-RU" altLang="ru-RU" sz="2000" smtClean="0">
                <a:ea typeface="ＭＳ Ｐゴシック" charset="-128"/>
              </a:rPr>
              <a:t> не уложимся, сколько нужно времени)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Какие нужны раздаточные материалы?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Процедура определения победителя, призы</a:t>
            </a:r>
          </a:p>
          <a:p>
            <a:pPr eaLnBrk="1" hangingPunct="1">
              <a:buFont typeface="Arial" pitchFamily="34" charset="0"/>
              <a:buAutoNum type="arabicPeriod"/>
            </a:pPr>
            <a:r>
              <a:rPr lang="ru-RU" altLang="ru-RU" sz="2000" smtClean="0">
                <a:ea typeface="ＭＳ Ｐゴシック" charset="-128"/>
              </a:rPr>
              <a:t>Рефлексия, оценивание, обратная связь</a:t>
            </a:r>
          </a:p>
          <a:p>
            <a:pPr eaLnBrk="1" hangingPunct="1">
              <a:buFont typeface="Arial" pitchFamily="34" charset="0"/>
              <a:buAutoNum type="arabicPeriod"/>
            </a:pPr>
            <a:endParaRPr lang="ru-RU" altLang="ru-RU" smtClean="0">
              <a:ea typeface="ＭＳ Ｐゴシック" charset="-128"/>
            </a:endParaRPr>
          </a:p>
          <a:p>
            <a:pPr eaLnBrk="1" hangingPunct="1"/>
            <a:endParaRPr lang="ru-RU" altLang="ru-RU" smtClean="0"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302C239D-6902-4994-8FC8-E15182299488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28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222212" name="Picture 8" descr="skd186475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190658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900113" y="5373688"/>
            <a:ext cx="5975350" cy="792162"/>
          </a:xfrm>
          <a:prstGeom prst="cloudCallout">
            <a:avLst>
              <a:gd name="adj1" fmla="val -27662"/>
              <a:gd name="adj2" fmla="val 96856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FFFFFF"/>
                </a:solidFill>
                <a:latin typeface="Franklin Gothic Book" pitchFamily="34" charset="0"/>
              </a:rPr>
              <a:t>Задание: </a:t>
            </a:r>
            <a:r>
              <a:rPr lang="ru-RU" altLang="ru-RU" sz="1800" b="1">
                <a:solidFill>
                  <a:srgbClr val="FFFFFF"/>
                </a:solidFill>
                <a:latin typeface="Franklin Gothic Book" pitchFamily="34" charset="0"/>
              </a:rPr>
              <a:t>ПРИДУМАТЬ ИДЕЮ ИГРЫ</a:t>
            </a:r>
            <a:endParaRPr lang="en-US" altLang="ru-RU" sz="1800" b="1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cap="none" smtClean="0">
                <a:ea typeface="ＭＳ Ｐゴシック" charset="-128"/>
              </a:rPr>
              <a:t>Литература по курсу</a:t>
            </a:r>
            <a:endParaRPr lang="en-US" altLang="ru-RU" cap="none" smtClean="0">
              <a:ea typeface="ＭＳ Ｐゴシック" charset="-128"/>
            </a:endParaRPr>
          </a:p>
        </p:txBody>
      </p:sp>
      <p:sp>
        <p:nvSpPr>
          <p:cNvPr id="223234" name="Content Placeholder 2"/>
          <p:cNvSpPr>
            <a:spLocks noGrp="1"/>
          </p:cNvSpPr>
          <p:nvPr>
            <p:ph idx="1"/>
          </p:nvPr>
        </p:nvSpPr>
        <p:spPr>
          <a:xfrm>
            <a:off x="827088" y="1125538"/>
            <a:ext cx="7710487" cy="3578225"/>
          </a:xfrm>
        </p:spPr>
        <p:txBody>
          <a:bodyPr/>
          <a:lstStyle/>
          <a:p>
            <a:pPr>
              <a:buFont typeface="Arial" pitchFamily="34" charset="0"/>
              <a:buAutoNum type="arabicPeriod"/>
            </a:pPr>
            <a:r>
              <a:rPr lang="ru-RU" altLang="ru-RU" sz="2400" smtClean="0">
                <a:ea typeface="ＭＳ Ｐゴシック" charset="-128"/>
              </a:rPr>
              <a:t>Дрейвс Вильям. Как учить взрослых./Пер.с англ.  </a:t>
            </a:r>
            <a:r>
              <a:rPr lang="mr-IN" altLang="ru-RU" sz="2400" smtClean="0">
                <a:ea typeface="ＭＳ Ｐゴシック" charset="-128"/>
              </a:rPr>
              <a:t>–</a:t>
            </a:r>
            <a:r>
              <a:rPr lang="ru-RU" altLang="ru-RU" sz="2400" smtClean="0">
                <a:ea typeface="ＭＳ Ｐゴシック" charset="-128"/>
              </a:rPr>
              <a:t> М.: Телер, 2001 </a:t>
            </a:r>
            <a:r>
              <a:rPr lang="mr-IN" altLang="ru-RU" sz="2400" smtClean="0">
                <a:ea typeface="ＭＳ Ｐゴシック" charset="-128"/>
              </a:rPr>
              <a:t>–</a:t>
            </a:r>
            <a:r>
              <a:rPr lang="ru-RU" altLang="ru-RU" sz="2400" smtClean="0">
                <a:ea typeface="ＭＳ Ｐゴシック" charset="-128"/>
              </a:rPr>
              <a:t> 94 с.</a:t>
            </a:r>
          </a:p>
          <a:p>
            <a:pPr>
              <a:buFont typeface="Arial" pitchFamily="34" charset="0"/>
              <a:buAutoNum type="arabicPeriod"/>
            </a:pPr>
            <a:r>
              <a:rPr lang="ru-RU" altLang="ru-RU" sz="2400" smtClean="0">
                <a:ea typeface="ＭＳ Ｐゴシック" charset="-128"/>
              </a:rPr>
              <a:t>Джонсон Д., Джонсон Р.,  Джонсон-Холубек Э. Методы обучения. Обучение в сотрудничестве. /Пер.с англ. </a:t>
            </a:r>
            <a:r>
              <a:rPr lang="mr-IN" altLang="ru-RU" sz="2400" smtClean="0">
                <a:ea typeface="ＭＳ Ｐゴシック" charset="-128"/>
              </a:rPr>
              <a:t>–</a:t>
            </a:r>
            <a:r>
              <a:rPr lang="ru-RU" altLang="ru-RU" sz="2400" smtClean="0">
                <a:ea typeface="ＭＳ Ｐゴシック" charset="-128"/>
              </a:rPr>
              <a:t> СПб.: Экономическая школа. </a:t>
            </a:r>
            <a:r>
              <a:rPr lang="mr-IN" altLang="ru-RU" sz="2400" smtClean="0">
                <a:ea typeface="ＭＳ Ｐゴシック" charset="-128"/>
              </a:rPr>
              <a:t>–</a:t>
            </a:r>
            <a:r>
              <a:rPr lang="ru-RU" altLang="ru-RU" sz="2400" smtClean="0">
                <a:ea typeface="ＭＳ Ｐゴシック" charset="-128"/>
              </a:rPr>
              <a:t> 256 с.</a:t>
            </a:r>
          </a:p>
          <a:p>
            <a:pPr>
              <a:buFont typeface="Arial" pitchFamily="34" charset="0"/>
              <a:buAutoNum type="arabicPeriod"/>
            </a:pPr>
            <a:r>
              <a:rPr lang="ru-RU" altLang="ru-RU" sz="2400" smtClean="0">
                <a:ea typeface="ＭＳ Ｐゴシック" charset="-128"/>
              </a:rPr>
              <a:t>Де Боно Э. Шесть шляп мышления. </a:t>
            </a:r>
            <a:r>
              <a:rPr lang="mr-IN" altLang="ru-RU" sz="2400" smtClean="0">
                <a:ea typeface="ＭＳ Ｐゴシック" charset="-128"/>
              </a:rPr>
              <a:t>–</a:t>
            </a:r>
            <a:r>
              <a:rPr lang="ru-RU" altLang="ru-RU" sz="2400" smtClean="0">
                <a:ea typeface="ＭＳ Ｐゴシック" charset="-128"/>
              </a:rPr>
              <a:t> М.: Попурри, 2006</a:t>
            </a:r>
          </a:p>
          <a:p>
            <a:pPr>
              <a:buFont typeface="Arial" pitchFamily="34" charset="0"/>
              <a:buAutoNum type="arabicPeriod"/>
            </a:pPr>
            <a:r>
              <a:rPr lang="ru-RU" altLang="ru-RU" sz="2400" smtClean="0">
                <a:ea typeface="ＭＳ Ｐゴシック" charset="-128"/>
              </a:rPr>
              <a:t>Драйден Г., Вос Дж. Революция в обучении. </a:t>
            </a:r>
            <a:r>
              <a:rPr lang="mr-IN" altLang="ru-RU" sz="2400" smtClean="0">
                <a:ea typeface="ＭＳ Ｐゴシック" charset="-128"/>
              </a:rPr>
              <a:t>–</a:t>
            </a:r>
            <a:r>
              <a:rPr lang="ru-RU" altLang="ru-RU" sz="2400" smtClean="0">
                <a:ea typeface="ＭＳ Ｐゴシック" charset="-128"/>
              </a:rPr>
              <a:t> М.: ООО «ПАРВИНЭ», 2003. </a:t>
            </a:r>
            <a:r>
              <a:rPr lang="mr-IN" altLang="ru-RU" sz="2400" smtClean="0">
                <a:ea typeface="ＭＳ Ｐゴシック" charset="-128"/>
              </a:rPr>
              <a:t>–</a:t>
            </a:r>
            <a:r>
              <a:rPr lang="ru-RU" altLang="ru-RU" sz="2400" smtClean="0">
                <a:ea typeface="ＭＳ Ｐゴシック" charset="-128"/>
              </a:rPr>
              <a:t> 672 с.</a:t>
            </a:r>
          </a:p>
          <a:p>
            <a:pPr>
              <a:buFont typeface="Arial" pitchFamily="34" charset="0"/>
              <a:buAutoNum type="arabicPeriod"/>
            </a:pPr>
            <a:endParaRPr lang="en-US" altLang="ru-RU" sz="240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87B1ECC0-441B-4CB2-8E62-26D9CC4F8B26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29</a:t>
            </a:fld>
            <a:endParaRPr lang="ru-RU" altLang="ru-RU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7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9144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209550" y="365125"/>
            <a:ext cx="8804275" cy="549275"/>
          </a:xfrm>
          <a:solidFill>
            <a:schemeClr val="accent2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cap="none" smtClean="0">
                <a:solidFill>
                  <a:srgbClr val="FFFFFF"/>
                </a:solidFill>
                <a:latin typeface="Franklin Gothic Book" pitchFamily="34" charset="0"/>
                <a:ea typeface="ＭＳ Ｐゴシック" charset="-128"/>
              </a:rPr>
              <a:t>ФИНАНСОВАЯ ГРАМОТНОСТЬ: ОПРЕДЕЛЕНИЯ</a:t>
            </a:r>
            <a:endParaRPr lang="en-US" altLang="ru-RU" cap="none" smtClean="0">
              <a:solidFill>
                <a:srgbClr val="FFFFFF"/>
              </a:solidFill>
              <a:latin typeface="Franklin Gothic Book" pitchFamily="34" charset="0"/>
              <a:ea typeface="ＭＳ Ｐゴシック" charset="-128"/>
            </a:endParaRPr>
          </a:p>
        </p:txBody>
      </p:sp>
      <p:sp>
        <p:nvSpPr>
          <p:cNvPr id="275459" name="TextBox 1"/>
          <p:cNvSpPr txBox="1">
            <a:spLocks noChangeArrowheads="1"/>
          </p:cNvSpPr>
          <p:nvPr/>
        </p:nvSpPr>
        <p:spPr bwMode="auto">
          <a:xfrm>
            <a:off x="4972050" y="6211888"/>
            <a:ext cx="404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/>
              <a:t>Источник: Крылов В.В., ЦБ РФ</a:t>
            </a:r>
            <a:endParaRPr lang="en-US" altLang="ru-RU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E3E7C2FA-4159-4E7F-8E33-1F321FBD2DDF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30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755650" y="2852738"/>
            <a:ext cx="7632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/>
            <a:r>
              <a:rPr lang="ru-RU" altLang="ru-RU" sz="8000">
                <a:solidFill>
                  <a:srgbClr val="333399"/>
                </a:solidFill>
                <a:latin typeface="Times New Roman" pitchFamily="18" charset="0"/>
              </a:rPr>
              <a:t>Удачи!</a:t>
            </a:r>
          </a:p>
        </p:txBody>
      </p:sp>
      <p:pic>
        <p:nvPicPr>
          <p:cNvPr id="224259" name="Picture 4" descr="00590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190976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solidFill>
            <a:srgbClr val="08A1D9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ru-RU" cap="none" smtClean="0">
                <a:solidFill>
                  <a:srgbClr val="FFFFFF"/>
                </a:solidFill>
                <a:latin typeface="Franklin Gothic Book" pitchFamily="34" charset="0"/>
                <a:ea typeface="ＭＳ Ｐゴシック" charset="-128"/>
              </a:rPr>
              <a:t>К</a:t>
            </a:r>
            <a:r>
              <a:rPr lang="ru-RU" altLang="ru-RU" cap="none" smtClean="0">
                <a:solidFill>
                  <a:srgbClr val="FFFFFF"/>
                </a:solidFill>
                <a:latin typeface="Franklin Gothic Book" pitchFamily="34" charset="0"/>
                <a:ea typeface="ＭＳ Ｐゴシック" charset="-128"/>
              </a:rPr>
              <a:t>лючевые качества ФГ-личности</a:t>
            </a:r>
            <a:endParaRPr lang="en-US" altLang="ru-RU" cap="none" smtClean="0">
              <a:solidFill>
                <a:srgbClr val="FFFFFF"/>
              </a:solidFill>
              <a:latin typeface="Franklin Gothic Book" pitchFamily="34" charset="0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2325" y="1096963"/>
            <a:ext cx="3200400" cy="549275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cap="none">
                <a:solidFill>
                  <a:srgbClr val="CA4B05"/>
                </a:solidFill>
                <a:latin typeface="Franklin Gothic Medium" pitchFamily="34" charset="0"/>
                <a:ea typeface="ＭＳ Ｐゴシック" charset="-128"/>
              </a:rPr>
              <a:t>ОТВЕТСТВЕННОСТЬ</a:t>
            </a:r>
            <a:endParaRPr altLang="ru-RU" sz="2000" b="1" cap="none">
              <a:solidFill>
                <a:srgbClr val="CA4B05"/>
              </a:solidFill>
              <a:latin typeface="Franklin Gothic Medium" pitchFamily="34" charset="0"/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2325" y="1701800"/>
            <a:ext cx="3435350" cy="34528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</a:pPr>
            <a:r>
              <a:rPr lang="ru-RU" altLang="ru-RU" sz="1700" u="sng" smtClean="0">
                <a:ea typeface="ＭＳ Ｐゴシック" charset="-128"/>
              </a:rPr>
              <a:t>СПОСОБНОСТЬ: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700" smtClean="0">
                <a:ea typeface="ＭＳ Ｐゴシック" charset="-128"/>
              </a:rPr>
              <a:t>принимать решения и брать на себя связанные с ними обязательства,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700" smtClean="0">
                <a:ea typeface="ＭＳ Ｐゴシック" charset="-128"/>
              </a:rPr>
              <a:t>понимать последствия взятых обязательств для себя, ближайшего окружения и всех членов общества;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700" smtClean="0">
                <a:ea typeface="ＭＳ Ｐゴシック" charset="-128"/>
              </a:rPr>
              <a:t> выполнять взятые обязательства;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700" smtClean="0">
                <a:ea typeface="ＭＳ Ｐゴシック" charset="-128"/>
              </a:rPr>
              <a:t>решать задачи, связанные с достижением и сохранением личного благосостояния.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endParaRPr lang="en-US" altLang="ru-RU" sz="1700" smtClean="0"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88" y="1096963"/>
            <a:ext cx="3643312" cy="549275"/>
          </a:xfrm>
        </p:spPr>
        <p:txBody>
          <a:bodyPr>
            <a:noAutofit/>
          </a:bodyPr>
          <a:lstStyle/>
          <a:p>
            <a:r>
              <a:rPr lang="ru-RU" altLang="ru-RU" sz="2000" b="1" cap="none">
                <a:solidFill>
                  <a:srgbClr val="CA4B05"/>
                </a:solidFill>
                <a:latin typeface="Franklin Gothic Medium" pitchFamily="34" charset="0"/>
                <a:ea typeface="ＭＳ Ｐゴシック" charset="-128"/>
              </a:rPr>
              <a:t>САМОСТОЯТЕЛЬНОСТЬ</a:t>
            </a:r>
            <a:endParaRPr altLang="ru-RU" sz="2000" b="1" cap="none">
              <a:solidFill>
                <a:srgbClr val="CA4B05"/>
              </a:solidFill>
              <a:latin typeface="Franklin Gothic Medium" pitchFamily="34" charset="0"/>
              <a:ea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701800"/>
            <a:ext cx="3200400" cy="33480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</a:pPr>
            <a:r>
              <a:rPr lang="ru-RU" altLang="ru-RU" sz="2200" u="sng" smtClean="0">
                <a:ea typeface="ＭＳ Ｐゴシック" charset="-128"/>
              </a:rPr>
              <a:t>УМЕНИЕ: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200" smtClean="0">
                <a:ea typeface="ＭＳ Ｐゴシック" charset="-128"/>
              </a:rPr>
              <a:t>логически мыслить;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200" smtClean="0">
                <a:ea typeface="ＭＳ Ｐゴシック" charset="-128"/>
              </a:rPr>
              <a:t>анализировать различные ситуации;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200" smtClean="0">
                <a:ea typeface="ＭＳ Ｐゴシック" charset="-128"/>
              </a:rPr>
              <a:t>прогнозировать возможные положительные и отрицательные последствия выбора.</a:t>
            </a:r>
            <a:endParaRPr lang="en-US" altLang="ru-RU" sz="2200" smtClean="0">
              <a:ea typeface="ＭＳ Ｐゴシック" charset="-128"/>
            </a:endParaRPr>
          </a:p>
        </p:txBody>
      </p:sp>
      <p:pic>
        <p:nvPicPr>
          <p:cNvPr id="276486" name="Picture 4" descr="BD18239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157638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87" name="Picture 7" descr="AA0096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6839">
            <a:off x="908050" y="5181600"/>
            <a:ext cx="13335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-Right Arrow 8"/>
          <p:cNvSpPr>
            <a:spLocks noChangeArrowheads="1"/>
          </p:cNvSpPr>
          <p:nvPr/>
        </p:nvSpPr>
        <p:spPr bwMode="auto">
          <a:xfrm>
            <a:off x="4022725" y="1300163"/>
            <a:ext cx="677863" cy="346075"/>
          </a:xfrm>
          <a:prstGeom prst="leftRightArrow">
            <a:avLst>
              <a:gd name="adj1" fmla="val 50000"/>
              <a:gd name="adj2" fmla="val 50083"/>
            </a:avLst>
          </a:prstGeom>
          <a:solidFill>
            <a:srgbClr val="CA4B05"/>
          </a:solidFill>
          <a:ln w="9525">
            <a:solidFill>
              <a:srgbClr val="76787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3959225" cy="4635500"/>
          </a:xfrm>
        </p:spPr>
        <p:txBody>
          <a:bodyPr/>
          <a:lstStyle/>
          <a:p>
            <a:pPr marL="0" indent="0" algn="ctr" eaLnBrk="1" hangingPunct="1"/>
            <a:r>
              <a:rPr lang="ru-RU" altLang="ru-RU" sz="2400" u="sng" smtClean="0">
                <a:solidFill>
                  <a:srgbClr val="863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ПРИНЦИПЫ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Позитивная взаимозависимость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Индивидуальная ответственность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Групповое взаимодействие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Равное участие каждого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Одновременная работа (лицом к лицу)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24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628775"/>
            <a:ext cx="4048125" cy="3713163"/>
          </a:xfrm>
        </p:spPr>
        <p:txBody>
          <a:bodyPr/>
          <a:lstStyle/>
          <a:p>
            <a:pPr marL="0" indent="0" algn="ctr" eaLnBrk="1" hangingPunct="1"/>
            <a:r>
              <a:rPr lang="ru-RU" altLang="ru-RU" sz="2400" u="sng" smtClean="0">
                <a:solidFill>
                  <a:srgbClr val="8632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ТЕХНИКА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Распределение на группы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Организация учебного пространства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Сигнал к переключению внимания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Распределение ролей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ru-RU" alt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Время</a:t>
            </a:r>
          </a:p>
        </p:txBody>
      </p:sp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964612" cy="10096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3200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активные и интерактивные методы</a:t>
            </a:r>
            <a:br>
              <a:rPr lang="ru-RU" altLang="ru-RU" sz="3200" b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altLang="ru-RU" sz="4000" i="1" cap="none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Cooperative Learning </a:t>
            </a:r>
            <a:endParaRPr lang="ru-RU" altLang="ru-RU" sz="3600" i="1" cap="none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8BA5BD4F-54CF-4697-9E87-7C288B2431CA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5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441352" name="AutoShape 8"/>
          <p:cNvSpPr>
            <a:spLocks noChangeArrowheads="1"/>
          </p:cNvSpPr>
          <p:nvPr/>
        </p:nvSpPr>
        <p:spPr bwMode="auto">
          <a:xfrm>
            <a:off x="5076825" y="5445125"/>
            <a:ext cx="4067175" cy="1412875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ru-RU"/>
              <a:t>Групповая Динамика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556500" cy="1044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smtClean="0">
                <a:solidFill>
                  <a:srgbClr val="800000"/>
                </a:solidFill>
                <a:latin typeface="Comic Sans MS" pitchFamily="66" charset="0"/>
                <a:ea typeface="ＭＳ Ｐゴシック" charset="-128"/>
              </a:rPr>
              <a:t>Уровни ВЗАИМОДЕЙСТВИЯ В ГРУППЕ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5399087" cy="1876425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Comic Sans MS" pitchFamily="66" charset="0"/>
                <a:ea typeface="ＭＳ Ｐゴシック" charset="-128"/>
              </a:rPr>
              <a:t>Уровень безразличия</a:t>
            </a:r>
          </a:p>
          <a:p>
            <a:pPr eaLnBrk="1" hangingPunct="1"/>
            <a:r>
              <a:rPr lang="ru-RU" altLang="ru-RU" sz="3200" smtClean="0">
                <a:latin typeface="Comic Sans MS" pitchFamily="66" charset="0"/>
                <a:ea typeface="ＭＳ Ｐゴシック" charset="-128"/>
              </a:rPr>
              <a:t>Состояние конфликта</a:t>
            </a:r>
          </a:p>
          <a:p>
            <a:pPr eaLnBrk="1" hangingPunct="1"/>
            <a:r>
              <a:rPr lang="ru-RU" altLang="ru-RU" sz="3200" smtClean="0">
                <a:latin typeface="Comic Sans MS" pitchFamily="66" charset="0"/>
                <a:ea typeface="ＭＳ Ｐゴシック" charset="-128"/>
              </a:rPr>
              <a:t>Соучастие</a:t>
            </a:r>
          </a:p>
          <a:p>
            <a:pPr eaLnBrk="1" hangingPunct="1"/>
            <a:r>
              <a:rPr lang="ru-RU" altLang="ru-RU" sz="3200" smtClean="0">
                <a:latin typeface="Comic Sans MS" pitchFamily="66" charset="0"/>
                <a:ea typeface="ＭＳ Ｐゴシック" charset="-128"/>
              </a:rPr>
              <a:t>Синергия </a:t>
            </a:r>
          </a:p>
          <a:p>
            <a:pPr eaLnBrk="1" hangingPunct="1"/>
            <a:endParaRPr lang="ru-RU" altLang="ru-RU" sz="3200" smtClean="0">
              <a:latin typeface="Comic Sans MS" pitchFamily="66" charset="0"/>
              <a:ea typeface="ＭＳ Ｐゴシック" charset="-128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FC473792-6AC3-4082-9B9A-019AFB861660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6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pic>
        <p:nvPicPr>
          <p:cNvPr id="198660" name="Picture 4" descr="00040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9400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00160P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857625"/>
            <a:ext cx="29178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00120P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986088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FF9C10EC-8637-4F35-963E-B3A5D695CA78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7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496300" cy="973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ru-RU" sz="3200" b="1" cap="none" smtClean="0">
                <a:solidFill>
                  <a:srgbClr val="04516D"/>
                </a:solidFill>
                <a:latin typeface="Comic Sans MS" pitchFamily="66" charset="0"/>
                <a:ea typeface="ＭＳ Ｐゴシック" charset="-128"/>
              </a:rPr>
              <a:t>О</a:t>
            </a:r>
            <a:r>
              <a:rPr lang="ru-RU" altLang="ru-RU" sz="3200" b="1" cap="none" smtClean="0">
                <a:solidFill>
                  <a:srgbClr val="04516D"/>
                </a:solidFill>
                <a:latin typeface="Comic Sans MS" pitchFamily="66" charset="0"/>
                <a:ea typeface="ＭＳ Ｐゴシック" charset="-128"/>
              </a:rPr>
              <a:t>рганизационно-педагогические условия: </a:t>
            </a:r>
            <a:r>
              <a:rPr lang="ru-RU" altLang="ru-RU" sz="3200" b="1" u="sng" cap="none" smtClean="0">
                <a:solidFill>
                  <a:srgbClr val="04516D"/>
                </a:solidFill>
                <a:latin typeface="Comic Sans MS" pitchFamily="66" charset="0"/>
                <a:ea typeface="ＭＳ Ｐゴシック" charset="-128"/>
              </a:rPr>
              <a:t>РассадкА</a:t>
            </a:r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508000" y="1193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876300" y="1193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1244600" y="1206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2" name="Rectangle 6"/>
          <p:cNvSpPr>
            <a:spLocks noChangeArrowheads="1"/>
          </p:cNvSpPr>
          <p:nvPr/>
        </p:nvSpPr>
        <p:spPr bwMode="auto">
          <a:xfrm>
            <a:off x="520700" y="15494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901700" y="1574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1270000" y="1587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5" name="Rectangle 9"/>
          <p:cNvSpPr>
            <a:spLocks noChangeArrowheads="1"/>
          </p:cNvSpPr>
          <p:nvPr/>
        </p:nvSpPr>
        <p:spPr bwMode="auto">
          <a:xfrm>
            <a:off x="533400" y="19304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914400" y="1955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7" name="Rectangle 11"/>
          <p:cNvSpPr>
            <a:spLocks noChangeArrowheads="1"/>
          </p:cNvSpPr>
          <p:nvPr/>
        </p:nvSpPr>
        <p:spPr bwMode="auto">
          <a:xfrm>
            <a:off x="1308100" y="1968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8" name="Rectangle 12"/>
          <p:cNvSpPr>
            <a:spLocks noChangeArrowheads="1"/>
          </p:cNvSpPr>
          <p:nvPr/>
        </p:nvSpPr>
        <p:spPr bwMode="auto">
          <a:xfrm>
            <a:off x="546100" y="23241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69" name="Rectangle 13"/>
          <p:cNvSpPr>
            <a:spLocks noChangeArrowheads="1"/>
          </p:cNvSpPr>
          <p:nvPr/>
        </p:nvSpPr>
        <p:spPr bwMode="auto">
          <a:xfrm>
            <a:off x="939800" y="23241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0" name="Rectangle 14"/>
          <p:cNvSpPr>
            <a:spLocks noChangeArrowheads="1"/>
          </p:cNvSpPr>
          <p:nvPr/>
        </p:nvSpPr>
        <p:spPr bwMode="auto">
          <a:xfrm>
            <a:off x="1308100" y="23241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1" name="Rectangle 15"/>
          <p:cNvSpPr>
            <a:spLocks noChangeArrowheads="1"/>
          </p:cNvSpPr>
          <p:nvPr/>
        </p:nvSpPr>
        <p:spPr bwMode="auto">
          <a:xfrm>
            <a:off x="901700" y="2781300"/>
            <a:ext cx="317500" cy="292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2" name="Rectangle 16"/>
          <p:cNvSpPr>
            <a:spLocks noChangeArrowheads="1"/>
          </p:cNvSpPr>
          <p:nvPr/>
        </p:nvSpPr>
        <p:spPr bwMode="auto">
          <a:xfrm>
            <a:off x="2387600" y="2349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3" name="Rectangle 17"/>
          <p:cNvSpPr>
            <a:spLocks noChangeArrowheads="1"/>
          </p:cNvSpPr>
          <p:nvPr/>
        </p:nvSpPr>
        <p:spPr bwMode="auto">
          <a:xfrm>
            <a:off x="2374900" y="19812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4" name="Rectangle 18"/>
          <p:cNvSpPr>
            <a:spLocks noChangeArrowheads="1"/>
          </p:cNvSpPr>
          <p:nvPr/>
        </p:nvSpPr>
        <p:spPr bwMode="auto">
          <a:xfrm>
            <a:off x="2362200" y="1587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5" name="Rectangle 19"/>
          <p:cNvSpPr>
            <a:spLocks noChangeArrowheads="1"/>
          </p:cNvSpPr>
          <p:nvPr/>
        </p:nvSpPr>
        <p:spPr bwMode="auto">
          <a:xfrm>
            <a:off x="2755900" y="1574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6" name="Rectangle 20"/>
          <p:cNvSpPr>
            <a:spLocks noChangeArrowheads="1"/>
          </p:cNvSpPr>
          <p:nvPr/>
        </p:nvSpPr>
        <p:spPr bwMode="auto">
          <a:xfrm>
            <a:off x="3136900" y="1587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7" name="Rectangle 21"/>
          <p:cNvSpPr>
            <a:spLocks noChangeArrowheads="1"/>
          </p:cNvSpPr>
          <p:nvPr/>
        </p:nvSpPr>
        <p:spPr bwMode="auto">
          <a:xfrm>
            <a:off x="3505200" y="16129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8" name="Rectangle 22"/>
          <p:cNvSpPr>
            <a:spLocks noChangeArrowheads="1"/>
          </p:cNvSpPr>
          <p:nvPr/>
        </p:nvSpPr>
        <p:spPr bwMode="auto">
          <a:xfrm>
            <a:off x="2768600" y="1955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79" name="Rectangle 23"/>
          <p:cNvSpPr>
            <a:spLocks noChangeArrowheads="1"/>
          </p:cNvSpPr>
          <p:nvPr/>
        </p:nvSpPr>
        <p:spPr bwMode="auto">
          <a:xfrm>
            <a:off x="3149600" y="19812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0" name="Rectangle 24"/>
          <p:cNvSpPr>
            <a:spLocks noChangeArrowheads="1"/>
          </p:cNvSpPr>
          <p:nvPr/>
        </p:nvSpPr>
        <p:spPr bwMode="auto">
          <a:xfrm>
            <a:off x="3543300" y="19939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1" name="Rectangle 25"/>
          <p:cNvSpPr>
            <a:spLocks noChangeArrowheads="1"/>
          </p:cNvSpPr>
          <p:nvPr/>
        </p:nvSpPr>
        <p:spPr bwMode="auto">
          <a:xfrm>
            <a:off x="2781300" y="2349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2" name="Rectangle 26"/>
          <p:cNvSpPr>
            <a:spLocks noChangeArrowheads="1"/>
          </p:cNvSpPr>
          <p:nvPr/>
        </p:nvSpPr>
        <p:spPr bwMode="auto">
          <a:xfrm>
            <a:off x="3175000" y="2349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3" name="Rectangle 27"/>
          <p:cNvSpPr>
            <a:spLocks noChangeArrowheads="1"/>
          </p:cNvSpPr>
          <p:nvPr/>
        </p:nvSpPr>
        <p:spPr bwMode="auto">
          <a:xfrm>
            <a:off x="3543300" y="2349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4" name="Rectangle 28"/>
          <p:cNvSpPr>
            <a:spLocks noChangeArrowheads="1"/>
          </p:cNvSpPr>
          <p:nvPr/>
        </p:nvSpPr>
        <p:spPr bwMode="auto">
          <a:xfrm>
            <a:off x="2959100" y="2794000"/>
            <a:ext cx="317500" cy="292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5" name="Rectangle 29"/>
          <p:cNvSpPr>
            <a:spLocks noChangeArrowheads="1"/>
          </p:cNvSpPr>
          <p:nvPr/>
        </p:nvSpPr>
        <p:spPr bwMode="auto">
          <a:xfrm rot="-905494">
            <a:off x="4673600" y="2603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6" name="Rectangle 30"/>
          <p:cNvSpPr>
            <a:spLocks noChangeArrowheads="1"/>
          </p:cNvSpPr>
          <p:nvPr/>
        </p:nvSpPr>
        <p:spPr bwMode="auto">
          <a:xfrm rot="1583777">
            <a:off x="6286500" y="22733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7" name="Rectangle 31"/>
          <p:cNvSpPr>
            <a:spLocks noChangeArrowheads="1"/>
          </p:cNvSpPr>
          <p:nvPr/>
        </p:nvSpPr>
        <p:spPr bwMode="auto">
          <a:xfrm rot="1494286">
            <a:off x="6235700" y="26543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8" name="Rectangle 32"/>
          <p:cNvSpPr>
            <a:spLocks noChangeArrowheads="1"/>
          </p:cNvSpPr>
          <p:nvPr/>
        </p:nvSpPr>
        <p:spPr bwMode="auto">
          <a:xfrm rot="-1765575">
            <a:off x="4813300" y="21717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89" name="Rectangle 33"/>
          <p:cNvSpPr>
            <a:spLocks noChangeArrowheads="1"/>
          </p:cNvSpPr>
          <p:nvPr/>
        </p:nvSpPr>
        <p:spPr bwMode="auto">
          <a:xfrm rot="-824176">
            <a:off x="5130800" y="19177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0" name="Rectangle 34"/>
          <p:cNvSpPr>
            <a:spLocks noChangeArrowheads="1"/>
          </p:cNvSpPr>
          <p:nvPr/>
        </p:nvSpPr>
        <p:spPr bwMode="auto">
          <a:xfrm>
            <a:off x="5499100" y="18542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1" name="Rectangle 35"/>
          <p:cNvSpPr>
            <a:spLocks noChangeArrowheads="1"/>
          </p:cNvSpPr>
          <p:nvPr/>
        </p:nvSpPr>
        <p:spPr bwMode="auto">
          <a:xfrm rot="1350052">
            <a:off x="5892800" y="20574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2" name="Rectangle 36"/>
          <p:cNvSpPr>
            <a:spLocks noChangeArrowheads="1"/>
          </p:cNvSpPr>
          <p:nvPr/>
        </p:nvSpPr>
        <p:spPr bwMode="auto">
          <a:xfrm rot="-788041">
            <a:off x="5067300" y="23749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3" name="Rectangle 37"/>
          <p:cNvSpPr>
            <a:spLocks noChangeArrowheads="1"/>
          </p:cNvSpPr>
          <p:nvPr/>
        </p:nvSpPr>
        <p:spPr bwMode="auto">
          <a:xfrm>
            <a:off x="5473700" y="2222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4" name="Rectangle 38"/>
          <p:cNvSpPr>
            <a:spLocks noChangeArrowheads="1"/>
          </p:cNvSpPr>
          <p:nvPr/>
        </p:nvSpPr>
        <p:spPr bwMode="auto">
          <a:xfrm rot="1386365">
            <a:off x="5880100" y="24130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5" name="Rectangle 39"/>
          <p:cNvSpPr>
            <a:spLocks noChangeArrowheads="1"/>
          </p:cNvSpPr>
          <p:nvPr/>
        </p:nvSpPr>
        <p:spPr bwMode="auto">
          <a:xfrm>
            <a:off x="5448300" y="2806700"/>
            <a:ext cx="317500" cy="292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6" name="Rectangle 40"/>
          <p:cNvSpPr>
            <a:spLocks noChangeArrowheads="1"/>
          </p:cNvSpPr>
          <p:nvPr/>
        </p:nvSpPr>
        <p:spPr bwMode="auto">
          <a:xfrm>
            <a:off x="1803400" y="4241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7" name="Rectangle 41"/>
          <p:cNvSpPr>
            <a:spLocks noChangeArrowheads="1"/>
          </p:cNvSpPr>
          <p:nvPr/>
        </p:nvSpPr>
        <p:spPr bwMode="auto">
          <a:xfrm>
            <a:off x="2268538" y="5805488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8" name="Rectangle 42"/>
          <p:cNvSpPr>
            <a:spLocks noChangeArrowheads="1"/>
          </p:cNvSpPr>
          <p:nvPr/>
        </p:nvSpPr>
        <p:spPr bwMode="auto">
          <a:xfrm>
            <a:off x="1346200" y="46482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899" name="Rectangle 43"/>
          <p:cNvSpPr>
            <a:spLocks noChangeArrowheads="1"/>
          </p:cNvSpPr>
          <p:nvPr/>
        </p:nvSpPr>
        <p:spPr bwMode="auto">
          <a:xfrm>
            <a:off x="2260600" y="41021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0" name="Rectangle 44"/>
          <p:cNvSpPr>
            <a:spLocks noChangeArrowheads="1"/>
          </p:cNvSpPr>
          <p:nvPr/>
        </p:nvSpPr>
        <p:spPr bwMode="auto">
          <a:xfrm>
            <a:off x="2730500" y="4127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1" name="Rectangle 45"/>
          <p:cNvSpPr>
            <a:spLocks noChangeArrowheads="1"/>
          </p:cNvSpPr>
          <p:nvPr/>
        </p:nvSpPr>
        <p:spPr bwMode="auto">
          <a:xfrm>
            <a:off x="1403350" y="5229225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2" name="Rectangle 46"/>
          <p:cNvSpPr>
            <a:spLocks noChangeArrowheads="1"/>
          </p:cNvSpPr>
          <p:nvPr/>
        </p:nvSpPr>
        <p:spPr bwMode="auto">
          <a:xfrm>
            <a:off x="3098800" y="44704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3" name="Rectangle 47"/>
          <p:cNvSpPr>
            <a:spLocks noChangeArrowheads="1"/>
          </p:cNvSpPr>
          <p:nvPr/>
        </p:nvSpPr>
        <p:spPr bwMode="auto">
          <a:xfrm>
            <a:off x="3276600" y="49149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4" name="Rectangle 48"/>
          <p:cNvSpPr>
            <a:spLocks noChangeArrowheads="1"/>
          </p:cNvSpPr>
          <p:nvPr/>
        </p:nvSpPr>
        <p:spPr bwMode="auto">
          <a:xfrm>
            <a:off x="1763713" y="5661025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5" name="Rectangle 49"/>
          <p:cNvSpPr>
            <a:spLocks noChangeArrowheads="1"/>
          </p:cNvSpPr>
          <p:nvPr/>
        </p:nvSpPr>
        <p:spPr bwMode="auto">
          <a:xfrm>
            <a:off x="2700338" y="573405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6" name="Rectangle 50"/>
          <p:cNvSpPr>
            <a:spLocks noChangeArrowheads="1"/>
          </p:cNvSpPr>
          <p:nvPr/>
        </p:nvSpPr>
        <p:spPr bwMode="auto">
          <a:xfrm>
            <a:off x="3111500" y="54356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07" name="Rectangle 51"/>
          <p:cNvSpPr>
            <a:spLocks noChangeArrowheads="1"/>
          </p:cNvSpPr>
          <p:nvPr/>
        </p:nvSpPr>
        <p:spPr bwMode="auto">
          <a:xfrm>
            <a:off x="2336800" y="5054600"/>
            <a:ext cx="317500" cy="292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9732" name="Group 52"/>
          <p:cNvGrpSpPr>
            <a:grpSpLocks/>
          </p:cNvGrpSpPr>
          <p:nvPr/>
        </p:nvGrpSpPr>
        <p:grpSpPr bwMode="auto">
          <a:xfrm rot="2401108">
            <a:off x="5181600" y="4978400"/>
            <a:ext cx="673100" cy="292100"/>
            <a:chOff x="3032" y="3064"/>
            <a:chExt cx="424" cy="184"/>
          </a:xfrm>
        </p:grpSpPr>
        <p:sp>
          <p:nvSpPr>
            <p:cNvPr id="633909" name="Rectangle 53"/>
            <p:cNvSpPr>
              <a:spLocks noChangeArrowheads="1"/>
            </p:cNvSpPr>
            <p:nvPr/>
          </p:nvSpPr>
          <p:spPr bwMode="auto">
            <a:xfrm>
              <a:off x="3031" y="3063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3910" name="Rectangle 54"/>
            <p:cNvSpPr>
              <a:spLocks noChangeArrowheads="1"/>
            </p:cNvSpPr>
            <p:nvPr/>
          </p:nvSpPr>
          <p:spPr bwMode="auto">
            <a:xfrm>
              <a:off x="3255" y="3064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33911" name="Rectangle 55"/>
          <p:cNvSpPr>
            <a:spLocks noChangeArrowheads="1"/>
          </p:cNvSpPr>
          <p:nvPr/>
        </p:nvSpPr>
        <p:spPr bwMode="auto">
          <a:xfrm>
            <a:off x="4762500" y="5321300"/>
            <a:ext cx="317500" cy="292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9734" name="Group 56"/>
          <p:cNvGrpSpPr>
            <a:grpSpLocks/>
          </p:cNvGrpSpPr>
          <p:nvPr/>
        </p:nvGrpSpPr>
        <p:grpSpPr bwMode="auto">
          <a:xfrm rot="1259572">
            <a:off x="5168900" y="4470400"/>
            <a:ext cx="673100" cy="292100"/>
            <a:chOff x="3032" y="3064"/>
            <a:chExt cx="424" cy="184"/>
          </a:xfrm>
        </p:grpSpPr>
        <p:sp>
          <p:nvSpPr>
            <p:cNvPr id="633913" name="Rectangle 57"/>
            <p:cNvSpPr>
              <a:spLocks noChangeArrowheads="1"/>
            </p:cNvSpPr>
            <p:nvPr/>
          </p:nvSpPr>
          <p:spPr bwMode="auto">
            <a:xfrm>
              <a:off x="3028" y="3063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3914" name="Rectangle 58"/>
            <p:cNvSpPr>
              <a:spLocks noChangeArrowheads="1"/>
            </p:cNvSpPr>
            <p:nvPr/>
          </p:nvSpPr>
          <p:spPr bwMode="auto">
            <a:xfrm>
              <a:off x="3245" y="3062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9735" name="Group 59"/>
          <p:cNvGrpSpPr>
            <a:grpSpLocks/>
          </p:cNvGrpSpPr>
          <p:nvPr/>
        </p:nvGrpSpPr>
        <p:grpSpPr bwMode="auto">
          <a:xfrm rot="1259572">
            <a:off x="4914900" y="3975100"/>
            <a:ext cx="673100" cy="292100"/>
            <a:chOff x="3032" y="3064"/>
            <a:chExt cx="424" cy="184"/>
          </a:xfrm>
        </p:grpSpPr>
        <p:sp>
          <p:nvSpPr>
            <p:cNvPr id="633916" name="Rectangle 60"/>
            <p:cNvSpPr>
              <a:spLocks noChangeArrowheads="1"/>
            </p:cNvSpPr>
            <p:nvPr/>
          </p:nvSpPr>
          <p:spPr bwMode="auto">
            <a:xfrm>
              <a:off x="3028" y="3063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3917" name="Rectangle 61"/>
            <p:cNvSpPr>
              <a:spLocks noChangeArrowheads="1"/>
            </p:cNvSpPr>
            <p:nvPr/>
          </p:nvSpPr>
          <p:spPr bwMode="auto">
            <a:xfrm>
              <a:off x="3245" y="3062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9736" name="Group 62"/>
          <p:cNvGrpSpPr>
            <a:grpSpLocks/>
          </p:cNvGrpSpPr>
          <p:nvPr/>
        </p:nvGrpSpPr>
        <p:grpSpPr bwMode="auto">
          <a:xfrm rot="-2098500">
            <a:off x="4051300" y="3987800"/>
            <a:ext cx="673100" cy="292100"/>
            <a:chOff x="3032" y="3064"/>
            <a:chExt cx="424" cy="184"/>
          </a:xfrm>
        </p:grpSpPr>
        <p:sp>
          <p:nvSpPr>
            <p:cNvPr id="633919" name="Rectangle 63"/>
            <p:cNvSpPr>
              <a:spLocks noChangeArrowheads="1"/>
            </p:cNvSpPr>
            <p:nvPr/>
          </p:nvSpPr>
          <p:spPr bwMode="auto">
            <a:xfrm>
              <a:off x="3032" y="3064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3920" name="Rectangle 64"/>
            <p:cNvSpPr>
              <a:spLocks noChangeArrowheads="1"/>
            </p:cNvSpPr>
            <p:nvPr/>
          </p:nvSpPr>
          <p:spPr bwMode="auto">
            <a:xfrm>
              <a:off x="3256" y="3062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9737" name="Group 65"/>
          <p:cNvGrpSpPr>
            <a:grpSpLocks/>
          </p:cNvGrpSpPr>
          <p:nvPr/>
        </p:nvGrpSpPr>
        <p:grpSpPr bwMode="auto">
          <a:xfrm rot="-1676239">
            <a:off x="3924300" y="4533900"/>
            <a:ext cx="673100" cy="292100"/>
            <a:chOff x="3032" y="3064"/>
            <a:chExt cx="424" cy="184"/>
          </a:xfrm>
        </p:grpSpPr>
        <p:sp>
          <p:nvSpPr>
            <p:cNvPr id="633922" name="Rectangle 66"/>
            <p:cNvSpPr>
              <a:spLocks noChangeArrowheads="1"/>
            </p:cNvSpPr>
            <p:nvPr/>
          </p:nvSpPr>
          <p:spPr bwMode="auto">
            <a:xfrm>
              <a:off x="3032" y="3064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3923" name="Rectangle 67"/>
            <p:cNvSpPr>
              <a:spLocks noChangeArrowheads="1"/>
            </p:cNvSpPr>
            <p:nvPr/>
          </p:nvSpPr>
          <p:spPr bwMode="auto">
            <a:xfrm>
              <a:off x="3255" y="3063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9738" name="Group 68"/>
          <p:cNvGrpSpPr>
            <a:grpSpLocks/>
          </p:cNvGrpSpPr>
          <p:nvPr/>
        </p:nvGrpSpPr>
        <p:grpSpPr bwMode="auto">
          <a:xfrm rot="-2940079">
            <a:off x="4000500" y="5067300"/>
            <a:ext cx="673100" cy="292100"/>
            <a:chOff x="3032" y="3064"/>
            <a:chExt cx="424" cy="184"/>
          </a:xfrm>
        </p:grpSpPr>
        <p:sp>
          <p:nvSpPr>
            <p:cNvPr id="633925" name="Rectangle 69"/>
            <p:cNvSpPr>
              <a:spLocks noChangeArrowheads="1"/>
            </p:cNvSpPr>
            <p:nvPr/>
          </p:nvSpPr>
          <p:spPr bwMode="auto">
            <a:xfrm>
              <a:off x="3032" y="3062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3926" name="Rectangle 70"/>
            <p:cNvSpPr>
              <a:spLocks noChangeArrowheads="1"/>
            </p:cNvSpPr>
            <p:nvPr/>
          </p:nvSpPr>
          <p:spPr bwMode="auto">
            <a:xfrm>
              <a:off x="3257" y="3056"/>
              <a:ext cx="200" cy="1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33927" name="Rectangle 71"/>
          <p:cNvSpPr>
            <a:spLocks noChangeArrowheads="1"/>
          </p:cNvSpPr>
          <p:nvPr/>
        </p:nvSpPr>
        <p:spPr bwMode="auto">
          <a:xfrm>
            <a:off x="6781800" y="37973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28" name="Rectangle 72"/>
          <p:cNvSpPr>
            <a:spLocks noChangeArrowheads="1"/>
          </p:cNvSpPr>
          <p:nvPr/>
        </p:nvSpPr>
        <p:spPr bwMode="auto">
          <a:xfrm>
            <a:off x="7099300" y="55880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29" name="Rectangle 73"/>
          <p:cNvSpPr>
            <a:spLocks noChangeArrowheads="1"/>
          </p:cNvSpPr>
          <p:nvPr/>
        </p:nvSpPr>
        <p:spPr bwMode="auto">
          <a:xfrm>
            <a:off x="6413500" y="4127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0" name="Rectangle 74"/>
          <p:cNvSpPr>
            <a:spLocks noChangeArrowheads="1"/>
          </p:cNvSpPr>
          <p:nvPr/>
        </p:nvSpPr>
        <p:spPr bwMode="auto">
          <a:xfrm>
            <a:off x="7200900" y="3746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1" name="Rectangle 75"/>
          <p:cNvSpPr>
            <a:spLocks noChangeArrowheads="1"/>
          </p:cNvSpPr>
          <p:nvPr/>
        </p:nvSpPr>
        <p:spPr bwMode="auto">
          <a:xfrm>
            <a:off x="7569200" y="39116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2" name="Rectangle 76"/>
          <p:cNvSpPr>
            <a:spLocks noChangeArrowheads="1"/>
          </p:cNvSpPr>
          <p:nvPr/>
        </p:nvSpPr>
        <p:spPr bwMode="auto">
          <a:xfrm>
            <a:off x="6324600" y="50165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3" name="Rectangle 77"/>
          <p:cNvSpPr>
            <a:spLocks noChangeArrowheads="1"/>
          </p:cNvSpPr>
          <p:nvPr/>
        </p:nvSpPr>
        <p:spPr bwMode="auto">
          <a:xfrm>
            <a:off x="7861300" y="42418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4" name="Rectangle 78"/>
          <p:cNvSpPr>
            <a:spLocks noChangeArrowheads="1"/>
          </p:cNvSpPr>
          <p:nvPr/>
        </p:nvSpPr>
        <p:spPr bwMode="auto">
          <a:xfrm>
            <a:off x="8051800" y="45974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5" name="Rectangle 79"/>
          <p:cNvSpPr>
            <a:spLocks noChangeArrowheads="1"/>
          </p:cNvSpPr>
          <p:nvPr/>
        </p:nvSpPr>
        <p:spPr bwMode="auto">
          <a:xfrm>
            <a:off x="6642100" y="53721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6" name="Rectangle 80"/>
          <p:cNvSpPr>
            <a:spLocks noChangeArrowheads="1"/>
          </p:cNvSpPr>
          <p:nvPr/>
        </p:nvSpPr>
        <p:spPr bwMode="auto">
          <a:xfrm>
            <a:off x="7607300" y="54356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7" name="Rectangle 81"/>
          <p:cNvSpPr>
            <a:spLocks noChangeArrowheads="1"/>
          </p:cNvSpPr>
          <p:nvPr/>
        </p:nvSpPr>
        <p:spPr bwMode="auto">
          <a:xfrm>
            <a:off x="7924800" y="5029200"/>
            <a:ext cx="3175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8" name="Rectangle 82"/>
          <p:cNvSpPr>
            <a:spLocks noChangeArrowheads="1"/>
          </p:cNvSpPr>
          <p:nvPr/>
        </p:nvSpPr>
        <p:spPr bwMode="auto">
          <a:xfrm rot="372207">
            <a:off x="6210300" y="4533900"/>
            <a:ext cx="317500" cy="2921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39" name="Text Box 83"/>
          <p:cNvSpPr txBox="1">
            <a:spLocks noChangeArrowheads="1"/>
          </p:cNvSpPr>
          <p:nvPr/>
        </p:nvSpPr>
        <p:spPr bwMode="auto">
          <a:xfrm>
            <a:off x="6948488" y="1412875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/>
              <a:t>Театр, амфитеатр</a:t>
            </a:r>
          </a:p>
        </p:txBody>
      </p:sp>
      <p:sp>
        <p:nvSpPr>
          <p:cNvPr id="633940" name="Text Box 84"/>
          <p:cNvSpPr txBox="1">
            <a:spLocks noChangeArrowheads="1"/>
          </p:cNvSpPr>
          <p:nvPr/>
        </p:nvSpPr>
        <p:spPr bwMode="auto">
          <a:xfrm>
            <a:off x="468313" y="3213100"/>
            <a:ext cx="2303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ru-RU" sz="1800"/>
              <a:t>Классная комната</a:t>
            </a:r>
          </a:p>
          <a:p>
            <a:pPr eaLnBrk="1" hangingPunct="1"/>
            <a:r>
              <a:rPr lang="ru-RU" altLang="ru-RU" sz="1800"/>
              <a:t>Конференция</a:t>
            </a:r>
          </a:p>
        </p:txBody>
      </p:sp>
      <p:sp>
        <p:nvSpPr>
          <p:cNvPr id="633941" name="Text Box 85"/>
          <p:cNvSpPr txBox="1">
            <a:spLocks noChangeArrowheads="1"/>
          </p:cNvSpPr>
          <p:nvPr/>
        </p:nvSpPr>
        <p:spPr bwMode="auto">
          <a:xfrm>
            <a:off x="3924300" y="3284538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800"/>
              <a:t>Банкетный стиль</a:t>
            </a:r>
          </a:p>
        </p:txBody>
      </p:sp>
      <p:sp>
        <p:nvSpPr>
          <p:cNvPr id="633942" name="Text Box 86"/>
          <p:cNvSpPr txBox="1">
            <a:spLocks noChangeArrowheads="1"/>
          </p:cNvSpPr>
          <p:nvPr/>
        </p:nvSpPr>
        <p:spPr bwMode="auto">
          <a:xfrm>
            <a:off x="7092950" y="24923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latin typeface="Arial" charset="0"/>
              <a:ea typeface="ＭＳ Ｐゴシック" charset="0"/>
            </a:endParaRPr>
          </a:p>
        </p:txBody>
      </p:sp>
      <p:sp>
        <p:nvSpPr>
          <p:cNvPr id="633943" name="Text Box 87"/>
          <p:cNvSpPr txBox="1">
            <a:spLocks noChangeArrowheads="1"/>
          </p:cNvSpPr>
          <p:nvPr/>
        </p:nvSpPr>
        <p:spPr bwMode="auto">
          <a:xfrm>
            <a:off x="7596188" y="1989138"/>
            <a:ext cx="13684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8000" b="1"/>
              <a:t>U</a:t>
            </a:r>
            <a:r>
              <a:rPr lang="ru-RU" altLang="ru-RU" sz="1800"/>
              <a:t> -образный стиль</a:t>
            </a:r>
          </a:p>
        </p:txBody>
      </p:sp>
      <p:sp>
        <p:nvSpPr>
          <p:cNvPr id="633944" name="Line 88"/>
          <p:cNvSpPr>
            <a:spLocks noChangeShapeType="1"/>
          </p:cNvSpPr>
          <p:nvPr/>
        </p:nvSpPr>
        <p:spPr bwMode="auto">
          <a:xfrm>
            <a:off x="7524750" y="2420938"/>
            <a:ext cx="1150938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3945" name="Line 89"/>
          <p:cNvSpPr>
            <a:spLocks noChangeShapeType="1"/>
          </p:cNvSpPr>
          <p:nvPr/>
        </p:nvSpPr>
        <p:spPr bwMode="auto">
          <a:xfrm>
            <a:off x="1116013" y="4508500"/>
            <a:ext cx="2735262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D69F174D-9264-479C-9ABA-E1C5D3A32CED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8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8" y="188913"/>
            <a:ext cx="8928100" cy="755650"/>
          </a:xfrm>
          <a:solidFill>
            <a:schemeClr val="accent2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ru-RU" b="1" cap="none" smtClean="0">
                <a:solidFill>
                  <a:srgbClr val="F3EFE8"/>
                </a:solidFill>
                <a:latin typeface="Comic Sans MS" pitchFamily="66" charset="0"/>
                <a:ea typeface="ＭＳ Ｐゴシック" charset="-128"/>
              </a:rPr>
              <a:t>В</a:t>
            </a:r>
            <a:r>
              <a:rPr lang="ru-RU" altLang="ru-RU" b="1" cap="none" smtClean="0">
                <a:solidFill>
                  <a:srgbClr val="F3EFE8"/>
                </a:solidFill>
                <a:latin typeface="Comic Sans MS" pitchFamily="66" charset="0"/>
                <a:ea typeface="ＭＳ Ｐゴシック" charset="-128"/>
              </a:rPr>
              <a:t>ажно: закрытая и открытая Позиции</a:t>
            </a:r>
          </a:p>
        </p:txBody>
      </p:sp>
      <p:grpSp>
        <p:nvGrpSpPr>
          <p:cNvPr id="615427" name="Group 3"/>
          <p:cNvGrpSpPr>
            <a:grpSpLocks/>
          </p:cNvGrpSpPr>
          <p:nvPr/>
        </p:nvGrpSpPr>
        <p:grpSpPr bwMode="auto">
          <a:xfrm>
            <a:off x="468313" y="1844675"/>
            <a:ext cx="3446462" cy="3122613"/>
            <a:chOff x="411" y="1056"/>
            <a:chExt cx="2171" cy="1967"/>
          </a:xfrm>
        </p:grpSpPr>
        <p:sp>
          <p:nvSpPr>
            <p:cNvPr id="200719" name="Rectangle 4"/>
            <p:cNvSpPr>
              <a:spLocks noChangeArrowheads="1"/>
            </p:cNvSpPr>
            <p:nvPr/>
          </p:nvSpPr>
          <p:spPr bwMode="auto">
            <a:xfrm>
              <a:off x="411" y="1056"/>
              <a:ext cx="2165" cy="1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00720" name="Rectangle 5"/>
            <p:cNvSpPr>
              <a:spLocks noChangeArrowheads="1"/>
            </p:cNvSpPr>
            <p:nvPr/>
          </p:nvSpPr>
          <p:spPr bwMode="auto">
            <a:xfrm>
              <a:off x="411" y="1555"/>
              <a:ext cx="2171" cy="912"/>
            </a:xfrm>
            <a:prstGeom prst="rect">
              <a:avLst/>
            </a:prstGeom>
            <a:solidFill>
              <a:srgbClr val="C0C0C0"/>
            </a:solidFill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00721" name="Oval 6"/>
            <p:cNvSpPr>
              <a:spLocks noChangeArrowheads="1"/>
            </p:cNvSpPr>
            <p:nvPr/>
          </p:nvSpPr>
          <p:spPr bwMode="auto">
            <a:xfrm>
              <a:off x="1318" y="1056"/>
              <a:ext cx="376" cy="367"/>
            </a:xfrm>
            <a:prstGeom prst="ellipse">
              <a:avLst/>
            </a:prstGeom>
            <a:solidFill>
              <a:schemeClr val="tx2"/>
            </a:solidFill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00722" name="Oval 7"/>
            <p:cNvSpPr>
              <a:spLocks noChangeArrowheads="1"/>
            </p:cNvSpPr>
            <p:nvPr/>
          </p:nvSpPr>
          <p:spPr bwMode="auto">
            <a:xfrm>
              <a:off x="1318" y="2656"/>
              <a:ext cx="376" cy="367"/>
            </a:xfrm>
            <a:prstGeom prst="ellipse">
              <a:avLst/>
            </a:prstGeom>
            <a:solidFill>
              <a:schemeClr val="tx2"/>
            </a:solidFill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grpSp>
          <p:nvGrpSpPr>
            <p:cNvPr id="200723" name="Group 8"/>
            <p:cNvGrpSpPr>
              <a:grpSpLocks/>
            </p:cNvGrpSpPr>
            <p:nvPr/>
          </p:nvGrpSpPr>
          <p:grpSpPr bwMode="auto">
            <a:xfrm>
              <a:off x="1164" y="1837"/>
              <a:ext cx="685" cy="169"/>
              <a:chOff x="2240" y="1902"/>
              <a:chExt cx="1193" cy="276"/>
            </a:xfrm>
          </p:grpSpPr>
          <p:sp>
            <p:nvSpPr>
              <p:cNvPr id="200724" name="Rectangle 9"/>
              <p:cNvSpPr>
                <a:spLocks noChangeArrowheads="1"/>
              </p:cNvSpPr>
              <p:nvPr/>
            </p:nvSpPr>
            <p:spPr bwMode="auto">
              <a:xfrm>
                <a:off x="2593" y="1902"/>
                <a:ext cx="520" cy="199"/>
              </a:xfrm>
              <a:prstGeom prst="rect">
                <a:avLst/>
              </a:prstGeom>
              <a:solidFill>
                <a:srgbClr val="9933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200725" name="Rectangle 10"/>
              <p:cNvSpPr>
                <a:spLocks noChangeArrowheads="1"/>
              </p:cNvSpPr>
              <p:nvPr/>
            </p:nvSpPr>
            <p:spPr bwMode="auto">
              <a:xfrm>
                <a:off x="2240" y="2040"/>
                <a:ext cx="1193" cy="138"/>
              </a:xfrm>
              <a:prstGeom prst="rect">
                <a:avLst/>
              </a:prstGeom>
              <a:solidFill>
                <a:srgbClr val="9933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</p:grpSp>
      </p:grpSp>
      <p:grpSp>
        <p:nvGrpSpPr>
          <p:cNvPr id="615435" name="Group 11"/>
          <p:cNvGrpSpPr>
            <a:grpSpLocks/>
          </p:cNvGrpSpPr>
          <p:nvPr/>
        </p:nvGrpSpPr>
        <p:grpSpPr bwMode="auto">
          <a:xfrm>
            <a:off x="4859338" y="1844675"/>
            <a:ext cx="3887787" cy="3122613"/>
            <a:chOff x="3120" y="1056"/>
            <a:chExt cx="2449" cy="1967"/>
          </a:xfrm>
        </p:grpSpPr>
        <p:sp>
          <p:nvSpPr>
            <p:cNvPr id="200712" name="Rectangle 12"/>
            <p:cNvSpPr>
              <a:spLocks noChangeArrowheads="1"/>
            </p:cNvSpPr>
            <p:nvPr/>
          </p:nvSpPr>
          <p:spPr bwMode="auto">
            <a:xfrm>
              <a:off x="3120" y="1056"/>
              <a:ext cx="2165" cy="19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00713" name="Rectangle 13"/>
            <p:cNvSpPr>
              <a:spLocks noChangeArrowheads="1"/>
            </p:cNvSpPr>
            <p:nvPr/>
          </p:nvSpPr>
          <p:spPr bwMode="auto">
            <a:xfrm>
              <a:off x="3120" y="1555"/>
              <a:ext cx="2171" cy="912"/>
            </a:xfrm>
            <a:prstGeom prst="rect">
              <a:avLst/>
            </a:prstGeom>
            <a:solidFill>
              <a:srgbClr val="C0C0C0"/>
            </a:solidFill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00714" name="Oval 14"/>
            <p:cNvSpPr>
              <a:spLocks noChangeArrowheads="1"/>
            </p:cNvSpPr>
            <p:nvPr/>
          </p:nvSpPr>
          <p:spPr bwMode="auto">
            <a:xfrm>
              <a:off x="4027" y="1056"/>
              <a:ext cx="376" cy="367"/>
            </a:xfrm>
            <a:prstGeom prst="ellipse">
              <a:avLst/>
            </a:prstGeom>
            <a:solidFill>
              <a:schemeClr val="tx2"/>
            </a:solidFill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200715" name="Oval 15"/>
            <p:cNvSpPr>
              <a:spLocks noChangeArrowheads="1"/>
            </p:cNvSpPr>
            <p:nvPr/>
          </p:nvSpPr>
          <p:spPr bwMode="auto">
            <a:xfrm>
              <a:off x="5193" y="1775"/>
              <a:ext cx="376" cy="367"/>
            </a:xfrm>
            <a:prstGeom prst="ellipse">
              <a:avLst/>
            </a:prstGeom>
            <a:solidFill>
              <a:schemeClr val="tx2"/>
            </a:solidFill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grpSp>
          <p:nvGrpSpPr>
            <p:cNvPr id="200716" name="Group 16"/>
            <p:cNvGrpSpPr>
              <a:grpSpLocks/>
            </p:cNvGrpSpPr>
            <p:nvPr/>
          </p:nvGrpSpPr>
          <p:grpSpPr bwMode="auto">
            <a:xfrm>
              <a:off x="3188" y="2006"/>
              <a:ext cx="685" cy="169"/>
              <a:chOff x="2240" y="1902"/>
              <a:chExt cx="1193" cy="276"/>
            </a:xfrm>
          </p:grpSpPr>
          <p:sp>
            <p:nvSpPr>
              <p:cNvPr id="200717" name="Rectangle 17"/>
              <p:cNvSpPr>
                <a:spLocks noChangeArrowheads="1"/>
              </p:cNvSpPr>
              <p:nvPr/>
            </p:nvSpPr>
            <p:spPr bwMode="auto">
              <a:xfrm>
                <a:off x="2593" y="1902"/>
                <a:ext cx="520" cy="199"/>
              </a:xfrm>
              <a:prstGeom prst="rect">
                <a:avLst/>
              </a:prstGeom>
              <a:solidFill>
                <a:srgbClr val="9933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200718" name="Rectangle 18"/>
              <p:cNvSpPr>
                <a:spLocks noChangeArrowheads="1"/>
              </p:cNvSpPr>
              <p:nvPr/>
            </p:nvSpPr>
            <p:spPr bwMode="auto">
              <a:xfrm>
                <a:off x="2240" y="2040"/>
                <a:ext cx="1193" cy="138"/>
              </a:xfrm>
              <a:prstGeom prst="rect">
                <a:avLst/>
              </a:prstGeom>
              <a:solidFill>
                <a:srgbClr val="9933FF"/>
              </a:solidFill>
              <a:ln w="269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</p:grpSp>
      </p:grpSp>
      <p:sp>
        <p:nvSpPr>
          <p:cNvPr id="615443" name="Rectangle 19"/>
          <p:cNvSpPr>
            <a:spLocks noChangeArrowheads="1"/>
          </p:cNvSpPr>
          <p:nvPr/>
        </p:nvSpPr>
        <p:spPr bwMode="auto">
          <a:xfrm>
            <a:off x="5014913" y="1143000"/>
            <a:ext cx="33512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2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ru-RU" altLang="ru-RU" sz="2800"/>
              <a:t>Открытые </a:t>
            </a:r>
          </a:p>
        </p:txBody>
      </p:sp>
      <p:sp>
        <p:nvSpPr>
          <p:cNvPr id="615444" name="Rectangle 20"/>
          <p:cNvSpPr>
            <a:spLocks noChangeArrowheads="1"/>
          </p:cNvSpPr>
          <p:nvPr/>
        </p:nvSpPr>
        <p:spPr bwMode="auto">
          <a:xfrm>
            <a:off x="842963" y="1176338"/>
            <a:ext cx="3160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2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ru-RU" altLang="ru-RU" sz="2800"/>
              <a:t>Закрытые</a:t>
            </a:r>
          </a:p>
        </p:txBody>
      </p:sp>
      <p:sp>
        <p:nvSpPr>
          <p:cNvPr id="615445" name="Text Box 21"/>
          <p:cNvSpPr txBox="1">
            <a:spLocks noChangeArrowheads="1"/>
          </p:cNvSpPr>
          <p:nvPr/>
        </p:nvSpPr>
        <p:spPr bwMode="auto">
          <a:xfrm>
            <a:off x="841375" y="5730875"/>
            <a:ext cx="567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/>
              <a:t>Источник: консалтинговое агентство Качалов и Коллеги</a:t>
            </a:r>
            <a:endParaRPr lang="en-US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43" grpId="0" autoUpdateAnimBg="0"/>
      <p:bldP spid="615444" grpId="0" autoUpdateAnimBg="0"/>
      <p:bldP spid="615445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425">
            <a:off x="3860800" y="1041400"/>
            <a:ext cx="1854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64478536-C8BB-4E90-A42B-854220E86D05}" type="slidenum">
              <a:rPr lang="ru-RU" altLang="ru-RU" sz="1600">
                <a:solidFill>
                  <a:srgbClr val="FFFFFF"/>
                </a:solidFill>
              </a:rPr>
              <a:pPr eaLnBrk="1" hangingPunct="1"/>
              <a:t>9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52400"/>
            <a:ext cx="8928100" cy="755650"/>
          </a:xfrm>
          <a:solidFill>
            <a:schemeClr val="accent2"/>
          </a:solidFill>
          <a:ln w="38100" cap="flat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ru-RU" b="1" cap="none" smtClean="0">
                <a:solidFill>
                  <a:srgbClr val="FFFF00"/>
                </a:solidFill>
                <a:latin typeface="Comic Sans MS" pitchFamily="66" charset="0"/>
                <a:ea typeface="ＭＳ Ｐゴシック" charset="-128"/>
              </a:rPr>
              <a:t>П</a:t>
            </a:r>
            <a:r>
              <a:rPr lang="ru-RU" altLang="ru-RU" b="1" cap="none" smtClean="0">
                <a:solidFill>
                  <a:srgbClr val="FFFF00"/>
                </a:solidFill>
                <a:latin typeface="Comic Sans MS" pitchFamily="66" charset="0"/>
                <a:ea typeface="ＭＳ Ｐゴシック" charset="-128"/>
              </a:rPr>
              <a:t>лан рассадки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932363" y="5157788"/>
            <a:ext cx="287337" cy="3587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76787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0173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0339">
            <a:off x="395288" y="4005263"/>
            <a:ext cx="18970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855">
            <a:off x="6962776" y="3756025"/>
            <a:ext cx="189071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199866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6" name="Rectangle 10"/>
          <p:cNvSpPr>
            <a:spLocks noChangeArrowheads="1"/>
          </p:cNvSpPr>
          <p:nvPr/>
        </p:nvSpPr>
        <p:spPr bwMode="auto">
          <a:xfrm>
            <a:off x="3708400" y="6165850"/>
            <a:ext cx="1584325" cy="185738"/>
          </a:xfrm>
          <a:prstGeom prst="rect">
            <a:avLst/>
          </a:prstGeom>
          <a:solidFill>
            <a:srgbClr val="9933FF"/>
          </a:solidFill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201737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010">
            <a:off x="6083300" y="1784350"/>
            <a:ext cx="18542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5724525" y="4941888"/>
            <a:ext cx="863600" cy="2159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5364163" y="3644900"/>
            <a:ext cx="647700" cy="12239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H="1" flipV="1">
            <a:off x="4643438" y="3284538"/>
            <a:ext cx="288925" cy="1657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flipH="1" flipV="1">
            <a:off x="3348038" y="3860800"/>
            <a:ext cx="1295400" cy="12969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2987675" y="5445125"/>
            <a:ext cx="12969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Экономтеория АМИ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17501</TotalTime>
  <Words>1317</Words>
  <Application>Microsoft Office PowerPoint</Application>
  <PresentationFormat>Экран (4:3)</PresentationFormat>
  <Paragraphs>229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ＭＳ Ｐゴシック</vt:lpstr>
      <vt:lpstr>Tahoma</vt:lpstr>
      <vt:lpstr>Wingdings</vt:lpstr>
      <vt:lpstr>Garamond</vt:lpstr>
      <vt:lpstr>Franklin Gothic Medium</vt:lpstr>
      <vt:lpstr>Franklin Gothic Book</vt:lpstr>
      <vt:lpstr>Calibri</vt:lpstr>
      <vt:lpstr>Corbel</vt:lpstr>
      <vt:lpstr>Wingdings 2</vt:lpstr>
      <vt:lpstr>Times New Roman</vt:lpstr>
      <vt:lpstr>Comic Sans MS</vt:lpstr>
      <vt:lpstr>1Экономтеория АМИ</vt:lpstr>
      <vt:lpstr>Капсулы</vt:lpstr>
      <vt:lpstr>1_Течение</vt:lpstr>
      <vt:lpstr>1_Капсулы</vt:lpstr>
      <vt:lpstr>2_Течение</vt:lpstr>
      <vt:lpstr>Angles</vt:lpstr>
      <vt:lpstr>2_Капсулы</vt:lpstr>
      <vt:lpstr>3_Течение</vt:lpstr>
      <vt:lpstr>Default Theme</vt:lpstr>
      <vt:lpstr>Pixel</vt:lpstr>
      <vt:lpstr>1_Default Theme</vt:lpstr>
      <vt:lpstr>1_Pixel</vt:lpstr>
      <vt:lpstr>Интерактивные методики  обучения финансовой грамотности  в образовательных организациях общего и среднего профессионального образования </vt:lpstr>
      <vt:lpstr>Вторичность «знаниевого» подхода</vt:lpstr>
      <vt:lpstr>ФИНАНСОВАЯ ГРАМОТНОСТЬ: ОПРЕДЕЛЕНИЯ</vt:lpstr>
      <vt:lpstr>Ключевые качества ФГ-личности</vt:lpstr>
      <vt:lpstr>активные и интерактивные методы Cooperative Learning </vt:lpstr>
      <vt:lpstr>Уровни ВЗАИМОДЕЙСТВИЯ В ГРУППЕ</vt:lpstr>
      <vt:lpstr>Организационно-педагогические условия: РассадкА</vt:lpstr>
      <vt:lpstr>Важно: закрытая и открытая Позиции</vt:lpstr>
      <vt:lpstr>План рассадки</vt:lpstr>
      <vt:lpstr>Деление на группы:  БАЗОВЫЕ И ВРЕМЕННЫЕ</vt:lpstr>
      <vt:lpstr>Деление на группы:  ОДНОРОДНЫЕ И РАЗНОРОДНЫЕ</vt:lpstr>
      <vt:lpstr>Роли в группе</vt:lpstr>
      <vt:lpstr> Cooperative Learning:  Основные Структуры  </vt:lpstr>
      <vt:lpstr>«Найди неверное утверждение»</vt:lpstr>
      <vt:lpstr>«Найди неверное утверждение»: пример</vt:lpstr>
      <vt:lpstr>Аргументация</vt:lpstr>
      <vt:lpstr>Аргументация:  «Углы -2»</vt:lpstr>
      <vt:lpstr>«Подумай – обсуди в паре – обсуди в группе»</vt:lpstr>
      <vt:lpstr>«Говорящие карточки»</vt:lpstr>
      <vt:lpstr>«Пила»</vt:lpstr>
      <vt:lpstr>Использование «пилы» в неучебных целях</vt:lpstr>
      <vt:lpstr>«Аукцион»</vt:lpstr>
      <vt:lpstr>«Круглый стол»</vt:lpstr>
      <vt:lpstr>Ведение дискуссии</vt:lpstr>
      <vt:lpstr>Модерация (Модерирование)</vt:lpstr>
      <vt:lpstr>Обучающие игры</vt:lpstr>
      <vt:lpstr>Преимущества и недостатки обучающих игр</vt:lpstr>
      <vt:lpstr>Как создать игру</vt:lpstr>
      <vt:lpstr>Литература по курсу</vt:lpstr>
      <vt:lpstr>Презентация PowerPoint</vt:lpstr>
    </vt:vector>
  </TitlesOfParts>
  <Company>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тренеров судейского корпуса</dc:title>
  <dc:creator>Анна Самохина</dc:creator>
  <cp:lastModifiedBy>Татьяна Копылова</cp:lastModifiedBy>
  <cp:revision>978</cp:revision>
  <cp:lastPrinted>1601-01-01T00:00:00Z</cp:lastPrinted>
  <dcterms:created xsi:type="dcterms:W3CDTF">2004-08-10T17:16:16Z</dcterms:created>
  <dcterms:modified xsi:type="dcterms:W3CDTF">2018-11-27T09:55:30Z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