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0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160984-A3BD-40D2-9F07-B9BA232EFCE8}" type="datetime1">
              <a:rPr lang="ru-RU" smtClean="0"/>
              <a:t>31.08.2018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9DD1DF-37C2-48CF-AE80-38F6D5ED7016}" type="datetime1">
              <a:rPr lang="ru-RU" smtClean="0"/>
              <a:t>31.08.2018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93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69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9D46BF-4EDE-4148-A761-F45C0FD41FEE}" type="datetime1">
              <a:rPr lang="ru-RU" smtClean="0"/>
              <a:t>31.08.2018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9A3F91-E3C4-44D2-AF48-D4BDA067D8D1}" type="datetime1">
              <a:rPr lang="ru-RU" smtClean="0"/>
              <a:t>31.08.2018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8DA92-573E-49CC-937F-2C36CD2400FF}" type="datetime1">
              <a:rPr lang="ru-RU" smtClean="0"/>
              <a:t>31.08.2018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12DFBC-839D-4326-AE69-54019A5DBE59}" type="datetime1">
              <a:rPr lang="ru-RU" smtClean="0"/>
              <a:t>31.08.2018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DC0705-FEF7-44D3-B5CA-8A1984E13440}" type="datetime1">
              <a:rPr lang="ru-RU" smtClean="0"/>
              <a:t>31.08.2018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F27CB-F54C-4BF3-9422-58FE4D8F44A4}" type="datetime1">
              <a:rPr lang="ru-RU" smtClean="0"/>
              <a:t>31.08.2018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, лето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, осен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, зима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A2262B-AC27-4D80-9BCD-73C0112D204B}" type="datetime1">
              <a:rPr lang="ru-RU" smtClean="0"/>
              <a:t>31.08.2018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 rtl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 rtl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B0E1E5-FF99-49B8-B430-6621F5DE1574}" type="datetime1">
              <a:rPr lang="ru-RU" smtClean="0"/>
              <a:t>31.08.2018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F28D4D-09FB-4456-A6FC-13E8D8327516}" type="datetime1">
              <a:rPr lang="ru-RU" smtClean="0"/>
              <a:t>31.08.2018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877BE0C-F119-45B5-B140-9F2A6E5E388A}" type="datetime1">
              <a:rPr lang="ru-RU" smtClean="0"/>
              <a:t>31.08.2018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emf"/><Relationship Id="rId18" Type="http://schemas.openxmlformats.org/officeDocument/2006/relationships/image" Target="../media/image3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17" Type="http://schemas.openxmlformats.org/officeDocument/2006/relationships/image" Target="../media/image30.emf"/><Relationship Id="rId2" Type="http://schemas.openxmlformats.org/officeDocument/2006/relationships/image" Target="../media/image15.emf"/><Relationship Id="rId16" Type="http://schemas.openxmlformats.org/officeDocument/2006/relationships/image" Target="../media/image29.emf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5" Type="http://schemas.openxmlformats.org/officeDocument/2006/relationships/image" Target="../media/image28.emf"/><Relationship Id="rId10" Type="http://schemas.openxmlformats.org/officeDocument/2006/relationships/image" Target="../media/image23.emf"/><Relationship Id="rId19" Type="http://schemas.openxmlformats.org/officeDocument/2006/relationships/image" Target="../media/image32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Relationship Id="rId14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emf"/><Relationship Id="rId11" Type="http://schemas.openxmlformats.org/officeDocument/2006/relationships/image" Target="../media/image53.emf"/><Relationship Id="rId5" Type="http://schemas.openxmlformats.org/officeDocument/2006/relationships/image" Target="../media/image47.emf"/><Relationship Id="rId10" Type="http://schemas.openxmlformats.org/officeDocument/2006/relationships/image" Target="../media/image52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38272" y="1700784"/>
            <a:ext cx="602284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результатов итоговой аттестации выпускников 9, 11 классов ОО г. Красноярска в 2018г.  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38" y="631249"/>
            <a:ext cx="10903131" cy="1018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37" y="3776324"/>
            <a:ext cx="10903131" cy="539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37" y="2489880"/>
            <a:ext cx="10903131" cy="5577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337" y="1793598"/>
            <a:ext cx="10903131" cy="6232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37" y="3120632"/>
            <a:ext cx="10903131" cy="5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9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b="1" dirty="0" smtClean="0"/>
              <a:t>ОГЭ ОБЩЕСТВОЗНАНИЕ   </a:t>
            </a:r>
            <a:r>
              <a:rPr lang="ru-RU" sz="5400" dirty="0" smtClean="0"/>
              <a:t>201</a:t>
            </a:r>
            <a:r>
              <a:rPr lang="ru-RU" b="1" dirty="0" smtClean="0"/>
              <a:t>8</a:t>
            </a: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8571"/>
              </p:ext>
            </p:extLst>
          </p:nvPr>
        </p:nvGraphicFramePr>
        <p:xfrm>
          <a:off x="287387" y="2708365"/>
          <a:ext cx="11425641" cy="4040777"/>
        </p:xfrm>
        <a:graphic>
          <a:graphicData uri="http://schemas.openxmlformats.org/drawingml/2006/table">
            <a:tbl>
              <a:tblPr/>
              <a:tblGrid>
                <a:gridCol w="380279">
                  <a:extLst>
                    <a:ext uri="{9D8B030D-6E8A-4147-A177-3AD203B41FA5}">
                      <a16:colId xmlns:a16="http://schemas.microsoft.com/office/drawing/2014/main" xmlns="" val="942098729"/>
                    </a:ext>
                  </a:extLst>
                </a:gridCol>
                <a:gridCol w="2108819">
                  <a:extLst>
                    <a:ext uri="{9D8B030D-6E8A-4147-A177-3AD203B41FA5}">
                      <a16:colId xmlns:a16="http://schemas.microsoft.com/office/drawing/2014/main" xmlns="" val="2356805806"/>
                    </a:ext>
                  </a:extLst>
                </a:gridCol>
                <a:gridCol w="846985">
                  <a:extLst>
                    <a:ext uri="{9D8B030D-6E8A-4147-A177-3AD203B41FA5}">
                      <a16:colId xmlns:a16="http://schemas.microsoft.com/office/drawing/2014/main" xmlns="" val="3915431200"/>
                    </a:ext>
                  </a:extLst>
                </a:gridCol>
                <a:gridCol w="846985">
                  <a:extLst>
                    <a:ext uri="{9D8B030D-6E8A-4147-A177-3AD203B41FA5}">
                      <a16:colId xmlns:a16="http://schemas.microsoft.com/office/drawing/2014/main" xmlns="" val="2440583254"/>
                    </a:ext>
                  </a:extLst>
                </a:gridCol>
                <a:gridCol w="708700">
                  <a:extLst>
                    <a:ext uri="{9D8B030D-6E8A-4147-A177-3AD203B41FA5}">
                      <a16:colId xmlns:a16="http://schemas.microsoft.com/office/drawing/2014/main" xmlns="" val="1816577454"/>
                    </a:ext>
                  </a:extLst>
                </a:gridCol>
                <a:gridCol w="708700">
                  <a:extLst>
                    <a:ext uri="{9D8B030D-6E8A-4147-A177-3AD203B41FA5}">
                      <a16:colId xmlns:a16="http://schemas.microsoft.com/office/drawing/2014/main" xmlns="" val="1305128832"/>
                    </a:ext>
                  </a:extLst>
                </a:gridCol>
                <a:gridCol w="708700">
                  <a:extLst>
                    <a:ext uri="{9D8B030D-6E8A-4147-A177-3AD203B41FA5}">
                      <a16:colId xmlns:a16="http://schemas.microsoft.com/office/drawing/2014/main" xmlns="" val="2638654367"/>
                    </a:ext>
                  </a:extLst>
                </a:gridCol>
                <a:gridCol w="708700">
                  <a:extLst>
                    <a:ext uri="{9D8B030D-6E8A-4147-A177-3AD203B41FA5}">
                      <a16:colId xmlns:a16="http://schemas.microsoft.com/office/drawing/2014/main" xmlns="" val="2172144902"/>
                    </a:ext>
                  </a:extLst>
                </a:gridCol>
                <a:gridCol w="708700">
                  <a:extLst>
                    <a:ext uri="{9D8B030D-6E8A-4147-A177-3AD203B41FA5}">
                      <a16:colId xmlns:a16="http://schemas.microsoft.com/office/drawing/2014/main" xmlns="" val="1190518024"/>
                    </a:ext>
                  </a:extLst>
                </a:gridCol>
                <a:gridCol w="708700">
                  <a:extLst>
                    <a:ext uri="{9D8B030D-6E8A-4147-A177-3AD203B41FA5}">
                      <a16:colId xmlns:a16="http://schemas.microsoft.com/office/drawing/2014/main" xmlns="" val="3088174767"/>
                    </a:ext>
                  </a:extLst>
                </a:gridCol>
                <a:gridCol w="708700">
                  <a:extLst>
                    <a:ext uri="{9D8B030D-6E8A-4147-A177-3AD203B41FA5}">
                      <a16:colId xmlns:a16="http://schemas.microsoft.com/office/drawing/2014/main" xmlns="" val="3021369498"/>
                    </a:ext>
                  </a:extLst>
                </a:gridCol>
                <a:gridCol w="1434688">
                  <a:extLst>
                    <a:ext uri="{9D8B030D-6E8A-4147-A177-3AD203B41FA5}">
                      <a16:colId xmlns:a16="http://schemas.microsoft.com/office/drawing/2014/main" xmlns="" val="3483338888"/>
                    </a:ext>
                  </a:extLst>
                </a:gridCol>
                <a:gridCol w="846985">
                  <a:extLst>
                    <a:ext uri="{9D8B030D-6E8A-4147-A177-3AD203B41FA5}">
                      <a16:colId xmlns:a16="http://schemas.microsoft.com/office/drawing/2014/main" xmlns="" val="2327594165"/>
                    </a:ext>
                  </a:extLst>
                </a:gridCol>
              </a:tblGrid>
              <a:tr h="340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городу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3028906"/>
                  </a:ext>
                </a:extLst>
              </a:tr>
              <a:tr h="63801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выбора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4048837"/>
                  </a:ext>
                </a:extLst>
              </a:tr>
              <a:tr h="3402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Жд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Цен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2849430"/>
                  </a:ext>
                </a:extLst>
              </a:tr>
              <a:tr h="3402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кир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2685002"/>
                  </a:ext>
                </a:extLst>
              </a:tr>
              <a:tr h="3402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3213560"/>
                  </a:ext>
                </a:extLst>
              </a:tr>
              <a:tr h="3402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8038197"/>
                  </a:ext>
                </a:extLst>
              </a:tr>
              <a:tr h="3402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св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9391141"/>
                  </a:ext>
                </a:extLst>
              </a:tr>
              <a:tr h="3402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сов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4719577"/>
                  </a:ext>
                </a:extLst>
              </a:tr>
              <a:tr h="3402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8005385"/>
                  </a:ext>
                </a:extLst>
              </a:tr>
              <a:tr h="3402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0581920"/>
                  </a:ext>
                </a:extLst>
              </a:tr>
              <a:tr h="3402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26661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87" y="1873776"/>
            <a:ext cx="11425641" cy="759133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400471"/>
              </p:ext>
            </p:extLst>
          </p:nvPr>
        </p:nvGraphicFramePr>
        <p:xfrm>
          <a:off x="5923553" y="3637074"/>
          <a:ext cx="6157296" cy="2789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Лист" r:id="rId5" imgW="5280554" imgH="2392554" progId="Excel.Sheet.12">
                  <p:embed/>
                </p:oleObj>
              </mc:Choice>
              <mc:Fallback>
                <p:oleObj name="Лист" r:id="rId5" imgW="5280554" imgH="23925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3553" y="3637074"/>
                        <a:ext cx="6157296" cy="2789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5" y="724244"/>
            <a:ext cx="11425641" cy="759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5" y="1492430"/>
            <a:ext cx="11425640" cy="528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4" y="3345694"/>
            <a:ext cx="11425641" cy="370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4" y="3763069"/>
            <a:ext cx="11425641" cy="4527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6" y="2029787"/>
            <a:ext cx="11425640" cy="4254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6" y="2473287"/>
            <a:ext cx="11425639" cy="3993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4" y="2911195"/>
            <a:ext cx="11425640" cy="39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526" y="591359"/>
            <a:ext cx="5583459" cy="4149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526" y="1023969"/>
            <a:ext cx="5583460" cy="2793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79" y="1342492"/>
            <a:ext cx="5488952" cy="196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780" y="1596829"/>
            <a:ext cx="5488951" cy="411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34" y="2042595"/>
            <a:ext cx="5488951" cy="154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34" y="2190107"/>
            <a:ext cx="5488951" cy="15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34" y="2328971"/>
            <a:ext cx="5488951" cy="1672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35" y="2568828"/>
            <a:ext cx="5488951" cy="1672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34" y="2834853"/>
            <a:ext cx="5488951" cy="1608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34" y="2986632"/>
            <a:ext cx="5488951" cy="3345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36" y="3360022"/>
            <a:ext cx="5488951" cy="1672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34" y="3607803"/>
            <a:ext cx="5488951" cy="270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34" y="3879107"/>
            <a:ext cx="5488951" cy="1672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34" y="4105555"/>
            <a:ext cx="5488951" cy="4889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34" y="4672395"/>
            <a:ext cx="5488951" cy="1672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34" y="4931099"/>
            <a:ext cx="5488951" cy="1672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34" y="5230342"/>
            <a:ext cx="5488951" cy="1672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34" y="5510063"/>
            <a:ext cx="5488951" cy="167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34" y="5789784"/>
            <a:ext cx="5488951" cy="3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6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ОГЭ ИСТОРИЯ 2018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04" y="2818831"/>
            <a:ext cx="10845991" cy="2362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04" y="2059698"/>
            <a:ext cx="10845991" cy="75913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362212"/>
              </p:ext>
            </p:extLst>
          </p:nvPr>
        </p:nvGraphicFramePr>
        <p:xfrm>
          <a:off x="5788120" y="4155710"/>
          <a:ext cx="57308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Лист" r:id="rId5" imgW="5730098" imgH="2514505" progId="Excel.Sheet.12">
                  <p:embed/>
                </p:oleObj>
              </mc:Choice>
              <mc:Fallback>
                <p:oleObj name="Лист" r:id="rId5" imgW="5730098" imgH="25145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88120" y="4155710"/>
                        <a:ext cx="5730875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6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1765939"/>
            <a:ext cx="10067109" cy="574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9" y="2416805"/>
            <a:ext cx="10067109" cy="333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" y="1368037"/>
            <a:ext cx="10067109" cy="306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" y="545537"/>
            <a:ext cx="10067109" cy="7591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79" y="2841661"/>
            <a:ext cx="10067109" cy="362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78" y="3696458"/>
            <a:ext cx="10067109" cy="4541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478" y="3257075"/>
            <a:ext cx="10067109" cy="39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ЕГЭ </a:t>
            </a:r>
            <a:r>
              <a:rPr lang="ru-RU" b="1" dirty="0"/>
              <a:t>ОБЩЕСТВОЗНАНИЕ   2018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8" y="1955766"/>
            <a:ext cx="11538856" cy="48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6" y="2171390"/>
            <a:ext cx="10816044" cy="4515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6" y="2618773"/>
            <a:ext cx="10816044" cy="480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35" y="5068388"/>
            <a:ext cx="10816045" cy="595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35" y="1738465"/>
            <a:ext cx="10816045" cy="4133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135" y="4467383"/>
            <a:ext cx="10816045" cy="6010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135" y="4069174"/>
            <a:ext cx="10816045" cy="4022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135" y="3121593"/>
            <a:ext cx="10816045" cy="419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136" y="3572542"/>
            <a:ext cx="10816044" cy="4669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135" y="5678694"/>
            <a:ext cx="10816045" cy="3249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050" y="676969"/>
            <a:ext cx="10903131" cy="10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ЕГЭ </a:t>
            </a:r>
            <a:r>
              <a:rPr lang="ru-RU" b="1" dirty="0"/>
              <a:t>ИСТОРИЯ 2018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" y="1955766"/>
            <a:ext cx="11430000" cy="47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етыре сезона 16 x 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309010_TF04001541.potx" id="{92F0B805-10A8-4F4D-BAA9-DB348670453A}" vid="{0D9BA8FA-57A9-48B7-8CF3-07AC00661B41}"/>
    </a:ext>
  </a:extLst>
</a:theme>
</file>

<file path=ppt/theme/theme2.xml><?xml version="1.0" encoding="utf-8"?>
<a:theme xmlns:a="http://schemas.openxmlformats.org/drawingml/2006/main" name="Тем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сезонного праздника</Template>
  <TotalTime>163</TotalTime>
  <Words>72</Words>
  <Application>Microsoft Office PowerPoint</Application>
  <PresentationFormat>Произвольный</PresentationFormat>
  <Paragraphs>40</Paragraphs>
  <Slides>10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Четыре сезона 16 x 9</vt:lpstr>
      <vt:lpstr>Лист</vt:lpstr>
      <vt:lpstr>Презентация PowerPoint</vt:lpstr>
      <vt:lpstr>ОГЭ ОБЩЕСТВОЗНАНИЕ   2018</vt:lpstr>
      <vt:lpstr>Презентация PowerPoint</vt:lpstr>
      <vt:lpstr>Презентация PowerPoint</vt:lpstr>
      <vt:lpstr>ОГЭ ИСТОРИЯ 2018</vt:lpstr>
      <vt:lpstr>Презентация PowerPoint</vt:lpstr>
      <vt:lpstr>ЕГЭ ОБЩЕСТВОЗНАНИЕ   2018</vt:lpstr>
      <vt:lpstr>Презентация PowerPoint</vt:lpstr>
      <vt:lpstr>ЕГЭ ИСТОРИЯ 2018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слайд</dc:title>
  <dc:creator>iris1969@mail.ru</dc:creator>
  <cp:lastModifiedBy>Татьяна Копылова</cp:lastModifiedBy>
  <cp:revision>31</cp:revision>
  <dcterms:created xsi:type="dcterms:W3CDTF">2018-08-24T13:39:30Z</dcterms:created>
  <dcterms:modified xsi:type="dcterms:W3CDTF">2018-08-31T10:10:49Z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