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6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1070992"/>
          </a:xfrm>
        </p:spPr>
        <p:txBody>
          <a:bodyPr/>
          <a:lstStyle/>
          <a:p>
            <a:r>
              <a:rPr lang="ru-RU" dirty="0" smtClean="0"/>
              <a:t>Директор МАОУ Лицея № 9 «Лидер» Осетрова Ирина Геннадьевна </a:t>
            </a:r>
          </a:p>
          <a:p>
            <a:r>
              <a:rPr lang="ru-RU" dirty="0" smtClean="0"/>
              <a:t>12 Мая 2018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Современные </a:t>
            </a:r>
            <a:r>
              <a:rPr lang="ru-RU" dirty="0" smtClean="0"/>
              <a:t>тренды в образовании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8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Тренды сегодня – цели на будущее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1636" y="3232231"/>
            <a:ext cx="316835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Образовательный ландшафт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99299" y="2801906"/>
            <a:ext cx="3816424" cy="408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Тренды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28763" y="3603870"/>
            <a:ext cx="3816424" cy="408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Технологии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4384359"/>
            <a:ext cx="3816424" cy="408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омпетенции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6365195" y="3232231"/>
            <a:ext cx="484632" cy="3397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394659" y="4033290"/>
            <a:ext cx="484632" cy="3647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05164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887" y="4858339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859" y="4805164"/>
            <a:ext cx="356655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16" y="1031067"/>
            <a:ext cx="3467391" cy="213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332" y="1031067"/>
            <a:ext cx="4852653" cy="166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416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Современные тренды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5256584"/>
          </a:xfrm>
        </p:spPr>
        <p:txBody>
          <a:bodyPr/>
          <a:lstStyle/>
          <a:p>
            <a:r>
              <a:rPr lang="ru-RU" sz="2400" b="1" dirty="0"/>
              <a:t>Тренд 1. </a:t>
            </a:r>
            <a:r>
              <a:rPr lang="ru-RU" sz="2400" b="1" dirty="0" smtClean="0"/>
              <a:t>Глобализация</a:t>
            </a:r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sz="2400" b="1" dirty="0"/>
              <a:t>Тренд 2. Рост конкуренции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в </a:t>
            </a:r>
            <a:r>
              <a:rPr lang="ru-RU" sz="2400" b="1" dirty="0"/>
              <a:t>экономике</a:t>
            </a:r>
            <a:r>
              <a:rPr lang="ru-RU" sz="2400" dirty="0" smtClean="0"/>
              <a:t>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r>
              <a:rPr lang="ru-RU" sz="2400" b="1" dirty="0"/>
              <a:t>Тренд 3. </a:t>
            </a:r>
            <a:r>
              <a:rPr lang="ru-RU" sz="2400" b="1" dirty="0" smtClean="0"/>
              <a:t>Автоматизация</a:t>
            </a:r>
            <a:r>
              <a:rPr lang="ru-RU" sz="2400" dirty="0" smtClean="0"/>
              <a:t> </a:t>
            </a:r>
            <a:endParaRPr lang="ru-RU" sz="2400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268760"/>
            <a:ext cx="2111896" cy="1583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470" y="3319277"/>
            <a:ext cx="1549921" cy="153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3372" y="1876883"/>
            <a:ext cx="4896544" cy="949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- </a:t>
            </a:r>
            <a:r>
              <a:rPr lang="ru-RU" dirty="0" err="1"/>
              <a:t>межпредметные</a:t>
            </a:r>
            <a:r>
              <a:rPr lang="ru-RU" dirty="0"/>
              <a:t> знания</a:t>
            </a:r>
          </a:p>
          <a:p>
            <a:r>
              <a:rPr lang="ru-RU" dirty="0"/>
              <a:t>- коммуникативная компетентность</a:t>
            </a:r>
          </a:p>
          <a:p>
            <a:r>
              <a:rPr lang="ru-RU" dirty="0"/>
              <a:t>- знание иностранных языков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3372" y="3778216"/>
            <a:ext cx="4824536" cy="1104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- максимальная гибкость</a:t>
            </a:r>
          </a:p>
          <a:p>
            <a:r>
              <a:rPr lang="ru-RU" dirty="0"/>
              <a:t>- высокая креативность</a:t>
            </a:r>
          </a:p>
          <a:p>
            <a:r>
              <a:rPr lang="ru-RU" dirty="0"/>
              <a:t>- самостоятельность действий</a:t>
            </a:r>
          </a:p>
          <a:p>
            <a:r>
              <a:rPr lang="ru-RU" dirty="0"/>
              <a:t>- организация </a:t>
            </a:r>
            <a:r>
              <a:rPr lang="ru-RU" dirty="0" smtClean="0"/>
              <a:t>проектов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3372" y="5589240"/>
            <a:ext cx="48245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- способность к художественному творчеству</a:t>
            </a:r>
          </a:p>
          <a:p>
            <a:r>
              <a:rPr lang="ru-RU" dirty="0"/>
              <a:t>- владение простейшими навыками программирования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154885"/>
            <a:ext cx="30289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846" y="1268759"/>
            <a:ext cx="1028507" cy="15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183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Современные тренды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000" b="1" dirty="0"/>
              <a:t>Тренд 4. Требования к </a:t>
            </a:r>
            <a:r>
              <a:rPr lang="ru-RU" sz="2000" b="1" dirty="0" err="1" smtClean="0"/>
              <a:t>экологичности</a:t>
            </a:r>
            <a:endParaRPr lang="ru-RU" sz="2000" b="1" dirty="0" smtClean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/>
          </a:p>
          <a:p>
            <a:r>
              <a:rPr lang="ru-RU" sz="2000" b="1" dirty="0" smtClean="0"/>
              <a:t>Тренд </a:t>
            </a:r>
            <a:r>
              <a:rPr lang="ru-RU" sz="2000" b="1" dirty="0"/>
              <a:t>5. </a:t>
            </a:r>
            <a:r>
              <a:rPr lang="ru-RU" sz="2000" b="1" dirty="0" err="1" smtClean="0"/>
              <a:t>Цифровизация</a:t>
            </a:r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r>
              <a:rPr lang="ru-RU" sz="2000" b="1" dirty="0"/>
              <a:t>Тренд 6. Распространение ценностей </a:t>
            </a:r>
            <a:endParaRPr lang="ru-RU" sz="2000" b="1" dirty="0" smtClean="0"/>
          </a:p>
          <a:p>
            <a:r>
              <a:rPr lang="ru-RU" sz="2000" b="1" dirty="0" smtClean="0"/>
              <a:t>сетевой </a:t>
            </a:r>
            <a:r>
              <a:rPr lang="ru-RU" sz="2000" b="1" dirty="0"/>
              <a:t>культуры</a:t>
            </a:r>
            <a:endParaRPr lang="ru-RU" sz="2000" dirty="0"/>
          </a:p>
          <a:p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88840"/>
            <a:ext cx="396044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200" dirty="0" smtClean="0"/>
              <a:t>бережливое </a:t>
            </a:r>
            <a:r>
              <a:rPr lang="ru-RU" sz="1200" dirty="0"/>
              <a:t>отношение к любым типам используемых ресурсов, сокращение </a:t>
            </a:r>
            <a:r>
              <a:rPr lang="ru-RU" sz="1200" dirty="0" smtClean="0"/>
              <a:t>отходов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н</a:t>
            </a:r>
            <a:r>
              <a:rPr lang="ru-RU" sz="1200" dirty="0" smtClean="0"/>
              <a:t>авыки экологически </a:t>
            </a:r>
            <a:r>
              <a:rPr lang="ru-RU" sz="1200" dirty="0"/>
              <a:t>ответственного мышления </a:t>
            </a:r>
            <a:endParaRPr lang="ru-RU" sz="1200" dirty="0" smtClean="0"/>
          </a:p>
          <a:p>
            <a:pPr marL="285750" indent="-285750">
              <a:buFontTx/>
              <a:buChar char="-"/>
            </a:pPr>
            <a:r>
              <a:rPr lang="ru-RU" sz="1200" dirty="0" smtClean="0"/>
              <a:t>- управление экологией собственного сознания</a:t>
            </a:r>
            <a:endParaRPr lang="ru-RU" sz="1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88727"/>
            <a:ext cx="25336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429000"/>
            <a:ext cx="396044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200" dirty="0" smtClean="0"/>
              <a:t>изменение способов передачи знаний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и</a:t>
            </a:r>
            <a:r>
              <a:rPr lang="ru-RU" sz="1200" dirty="0" smtClean="0"/>
              <a:t>зменение </a:t>
            </a:r>
            <a:r>
              <a:rPr lang="ru-RU" sz="1200" dirty="0" err="1" smtClean="0"/>
              <a:t>прорцесса</a:t>
            </a:r>
            <a:r>
              <a:rPr lang="ru-RU" sz="1200" dirty="0" smtClean="0"/>
              <a:t> фиксации достижений</a:t>
            </a:r>
          </a:p>
          <a:p>
            <a:pPr marL="285750" indent="-285750">
              <a:buFontTx/>
              <a:buChar char="-"/>
            </a:pPr>
            <a:r>
              <a:rPr lang="ru-RU" sz="1200" dirty="0" smtClean="0"/>
              <a:t>индивидуализация образования</a:t>
            </a:r>
          </a:p>
          <a:p>
            <a:pPr marL="285750" indent="-285750">
              <a:buFontTx/>
              <a:buChar char="-"/>
            </a:pPr>
            <a:r>
              <a:rPr lang="ru-RU" sz="1200" dirty="0" smtClean="0"/>
              <a:t>использование онлайн ресурсов</a:t>
            </a:r>
            <a:endParaRPr lang="ru-RU" sz="1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111529"/>
            <a:ext cx="253365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5301208"/>
            <a:ext cx="388843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200" dirty="0" smtClean="0"/>
              <a:t>Цифровой след в сети</a:t>
            </a:r>
          </a:p>
          <a:p>
            <a:pPr marL="285750" indent="-285750">
              <a:buFontTx/>
              <a:buChar char="-"/>
            </a:pPr>
            <a:r>
              <a:rPr lang="ru-RU" sz="1200" dirty="0" smtClean="0"/>
              <a:t>Высокая эффективность командной работы</a:t>
            </a:r>
          </a:p>
          <a:p>
            <a:pPr marL="285750" indent="-285750">
              <a:buFontTx/>
              <a:buChar char="-"/>
            </a:pPr>
            <a:r>
              <a:rPr lang="ru-RU" sz="1200" dirty="0" smtClean="0"/>
              <a:t>Культура общения в сети</a:t>
            </a:r>
          </a:p>
          <a:p>
            <a:pPr marL="285750" indent="-285750">
              <a:buFontTx/>
              <a:buChar char="-"/>
            </a:pPr>
            <a:r>
              <a:rPr lang="ru-RU" sz="1200" dirty="0" smtClean="0"/>
              <a:t>Школа </a:t>
            </a:r>
            <a:r>
              <a:rPr lang="ru-RU" sz="1200" dirty="0" err="1" smtClean="0"/>
              <a:t>краудфандинга</a:t>
            </a:r>
            <a:endParaRPr lang="ru-RU" sz="12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4653136"/>
            <a:ext cx="253365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187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Современные тренды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Тренд 7. Индивидуализация 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образования </a:t>
            </a:r>
            <a:r>
              <a:rPr lang="ru-RU" sz="2000" b="1" dirty="0"/>
              <a:t>и </a:t>
            </a:r>
            <a:r>
              <a:rPr lang="ru-RU" sz="2000" b="1" dirty="0" err="1" smtClean="0"/>
              <a:t>компетентностный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 smtClean="0"/>
              <a:t>Подход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Тренд 8. </a:t>
            </a:r>
            <a:r>
              <a:rPr lang="ru-RU" sz="2000" b="1" dirty="0" err="1" smtClean="0"/>
              <a:t>Прагматизация</a:t>
            </a:r>
            <a:endParaRPr lang="ru-RU" sz="2000" b="1" dirty="0" smtClean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dirty="0"/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708920"/>
            <a:ext cx="417646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400" dirty="0"/>
              <a:t>р</a:t>
            </a:r>
            <a:r>
              <a:rPr lang="ru-RU" sz="1400" dirty="0" smtClean="0"/>
              <a:t>ост числа осознанно выбранных курсов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т</a:t>
            </a:r>
            <a:r>
              <a:rPr lang="ru-RU" sz="1400" dirty="0" smtClean="0"/>
              <a:t>ребование работодателя –определенный и подтвержденный набор компетентностей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и</a:t>
            </a:r>
            <a:r>
              <a:rPr lang="ru-RU" sz="1400" dirty="0" smtClean="0"/>
              <a:t>ндивидуализированные образовательные продукты – набор сертификатов</a:t>
            </a:r>
            <a:endParaRPr lang="ru-RU" sz="1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2132857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49080"/>
            <a:ext cx="417646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 smtClean="0"/>
              <a:t>бизнес ищет таланты с раннего возраста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обеспечение </a:t>
            </a:r>
            <a:r>
              <a:rPr lang="ru-RU" dirty="0"/>
              <a:t>работы в командах над реальными </a:t>
            </a:r>
            <a:r>
              <a:rPr lang="ru-RU" dirty="0" smtClean="0"/>
              <a:t>проектами</a:t>
            </a:r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51" y="3891067"/>
            <a:ext cx="2116460" cy="157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899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Современные тренды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000" b="1" dirty="0"/>
              <a:t>Тренд 9. </a:t>
            </a:r>
            <a:r>
              <a:rPr lang="ru-RU" sz="2000" b="1" dirty="0" smtClean="0"/>
              <a:t>Образование</a:t>
            </a:r>
          </a:p>
          <a:p>
            <a:pPr marL="0" indent="0">
              <a:buNone/>
            </a:pPr>
            <a:r>
              <a:rPr lang="ru-RU" sz="2000" b="1" dirty="0" smtClean="0"/>
              <a:t>в течение </a:t>
            </a:r>
            <a:r>
              <a:rPr lang="ru-RU" sz="2000" b="1" dirty="0"/>
              <a:t>всей </a:t>
            </a:r>
            <a:r>
              <a:rPr lang="ru-RU" sz="2000" b="1" dirty="0" smtClean="0"/>
              <a:t>жизни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r>
              <a:rPr lang="ru-RU" sz="2000" b="1" dirty="0"/>
              <a:t>Тренд 10. Обучение команд и проектно-ориентированное образование в сообществах практики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1919" y="1412776"/>
            <a:ext cx="5112569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«Обучение – целенаправленный процесс организации деятельности обучающихся по овладению знаниями, умениями, навыками и компетенцией, приобретению опыта деятельности, развитию способностей, приобретению опыта применения знаний в повседневной жизни и формированию у обучающихся мотивации получения образования в течение всей жизни»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333875"/>
            <a:ext cx="424847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600" dirty="0" smtClean="0"/>
              <a:t>навыки </a:t>
            </a:r>
            <a:r>
              <a:rPr lang="ru-RU" sz="1600" dirty="0"/>
              <a:t>распределения задач при решении </a:t>
            </a:r>
            <a:r>
              <a:rPr lang="ru-RU" sz="1600" dirty="0" smtClean="0"/>
              <a:t>проблем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группа как </a:t>
            </a:r>
            <a:r>
              <a:rPr lang="ru-RU" sz="1600" dirty="0"/>
              <a:t>пространство взаимного </a:t>
            </a:r>
            <a:r>
              <a:rPr lang="ru-RU" sz="1600" dirty="0" smtClean="0"/>
              <a:t>обучения: </a:t>
            </a:r>
            <a:r>
              <a:rPr lang="ru-RU" sz="1600" dirty="0"/>
              <a:t>каждый может выступать учеником и учителем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33875"/>
            <a:ext cx="252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267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Современные тренды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/>
              <a:t>Тренд 11. </a:t>
            </a:r>
            <a:r>
              <a:rPr lang="ru-RU" b="1" dirty="0" err="1"/>
              <a:t>Геймификация</a:t>
            </a:r>
            <a:r>
              <a:rPr lang="ru-RU" b="1" dirty="0"/>
              <a:t> образования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132856"/>
            <a:ext cx="3456384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Игра – это способ достижения целей в совместной деятельности, разворачивающейся в специфических условиях по определенным правилам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4005064"/>
            <a:ext cx="4104456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 smtClean="0"/>
              <a:t>игровые </a:t>
            </a:r>
            <a:r>
              <a:rPr lang="ru-RU" dirty="0"/>
              <a:t>достижения </a:t>
            </a:r>
            <a:r>
              <a:rPr lang="ru-RU" dirty="0" smtClean="0"/>
              <a:t>как </a:t>
            </a:r>
            <a:r>
              <a:rPr lang="ru-RU" dirty="0"/>
              <a:t>образовательный </a:t>
            </a:r>
            <a:r>
              <a:rPr lang="ru-RU" dirty="0" smtClean="0"/>
              <a:t>результат</a:t>
            </a:r>
          </a:p>
          <a:p>
            <a:pPr marL="285750" indent="-285750">
              <a:buFontTx/>
              <a:buChar char="-"/>
            </a:pPr>
            <a:r>
              <a:rPr lang="ru-RU" dirty="0" err="1"/>
              <a:t>к</a:t>
            </a:r>
            <a:r>
              <a:rPr lang="ru-RU" dirty="0" err="1" smtClean="0"/>
              <a:t>омандообразование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индивидуализация </a:t>
            </a:r>
            <a:r>
              <a:rPr lang="ru-RU" dirty="0"/>
              <a:t>мышления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76725"/>
            <a:ext cx="26955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607" y="1985206"/>
            <a:ext cx="1990713" cy="191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444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148</TotalTime>
  <Words>305</Words>
  <Application>Microsoft Office PowerPoint</Application>
  <PresentationFormat>Экран (4:3)</PresentationFormat>
  <Paragraphs>82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Официальная</vt:lpstr>
      <vt:lpstr>Современные тренды в образовании</vt:lpstr>
      <vt:lpstr>Тренды сегодня – цели на будущее</vt:lpstr>
      <vt:lpstr>Современные тренды</vt:lpstr>
      <vt:lpstr>Современные тренды</vt:lpstr>
      <vt:lpstr>Современные тренды</vt:lpstr>
      <vt:lpstr>Современные тренды</vt:lpstr>
      <vt:lpstr>Современные тренды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Образовательные результаты и современные тренды в образовании</dc:title>
  <dc:creator>IrinaBronnikova</dc:creator>
  <cp:lastModifiedBy>Осетрова Ирина геннадьевна</cp:lastModifiedBy>
  <cp:revision>18</cp:revision>
  <dcterms:created xsi:type="dcterms:W3CDTF">2017-08-29T05:52:54Z</dcterms:created>
  <dcterms:modified xsi:type="dcterms:W3CDTF">2018-05-11T01:19:00Z</dcterms:modified>
</cp:coreProperties>
</file>