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7" r:id="rId1"/>
  </p:sldMasterIdLst>
  <p:sldIdLst>
    <p:sldId id="256" r:id="rId2"/>
    <p:sldId id="259" r:id="rId3"/>
    <p:sldId id="346" r:id="rId4"/>
    <p:sldId id="345" r:id="rId5"/>
    <p:sldId id="320" r:id="rId6"/>
    <p:sldId id="347" r:id="rId7"/>
    <p:sldId id="348" r:id="rId8"/>
    <p:sldId id="33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67A9B63-1B08-4751-9DAA-C398A9465A89}">
          <p14:sldIdLst>
            <p14:sldId id="256"/>
            <p14:sldId id="259"/>
            <p14:sldId id="320"/>
            <p14:sldId id="294"/>
            <p14:sldId id="314"/>
            <p14:sldId id="315"/>
            <p14:sldId id="329"/>
            <p14:sldId id="316"/>
            <p14:sldId id="330"/>
            <p14:sldId id="332"/>
            <p14:sldId id="262"/>
            <p14:sldId id="324"/>
            <p14:sldId id="305"/>
            <p14:sldId id="325"/>
            <p14:sldId id="306"/>
            <p14:sldId id="326"/>
            <p14:sldId id="307"/>
            <p14:sldId id="327"/>
            <p14:sldId id="308"/>
            <p14:sldId id="328"/>
            <p14:sldId id="310"/>
            <p14:sldId id="311"/>
            <p14:sldId id="312"/>
            <p14:sldId id="319"/>
            <p14:sldId id="331"/>
            <p14:sldId id="302"/>
            <p14:sldId id="334"/>
            <p14:sldId id="339"/>
            <p14:sldId id="333"/>
          </p14:sldIdLst>
        </p14:section>
        <p14:section name="Раздел без заголовка" id="{F1AB4137-EA04-4660-89E5-4F1760E5480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>
      <p:cViewPr varScale="1">
        <p:scale>
          <a:sx n="82" d="100"/>
          <a:sy n="82" d="100"/>
        </p:scale>
        <p:origin x="-34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7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43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6788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166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4359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67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085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0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02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2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9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41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07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53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101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27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54E00-1A1C-42E4-848D-BDC794CBC37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AE7129-829F-4D83-82F9-2B7A90E3E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055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53142"/>
            <a:ext cx="9144000" cy="428897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ru-RU" sz="4400" dirty="0" smtClean="0"/>
              <a:t>основания для инфраструктурных образовательных проектов 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в </a:t>
            </a:r>
            <a:r>
              <a:rPr lang="ru-RU" sz="4400" dirty="0" smtClean="0"/>
              <a:t>МАОУ «КУГ №1 – Универс» </a:t>
            </a:r>
            <a:br>
              <a:rPr lang="ru-RU" sz="44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6000" dirty="0"/>
              <a:t/>
            </a:r>
            <a:br>
              <a:rPr lang="ru-RU" sz="6000" dirty="0"/>
            </a:br>
            <a:endParaRPr lang="ru-RU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4801" y="5954485"/>
            <a:ext cx="11691256" cy="57694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26468"/>
            <a:ext cx="1458686" cy="58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43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407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ИНФРАСТРУКТУРНЫХ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057" y="1600201"/>
            <a:ext cx="9372599" cy="4920342"/>
          </a:xfrm>
        </p:spPr>
        <p:txBody>
          <a:bodyPr>
            <a:normAutofit/>
          </a:bodyPr>
          <a:lstStyle/>
          <a:p>
            <a:pPr marL="0" indent="0"/>
            <a:r>
              <a:rPr lang="ru-RU" sz="4400" dirty="0" smtClean="0"/>
              <a:t>Хозяйственные (столовая)</a:t>
            </a:r>
            <a:endParaRPr lang="ru-RU" sz="4400" dirty="0" smtClean="0"/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Образовательные (условия)</a:t>
            </a: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Инициативные (детские)</a:t>
            </a: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8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407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057" y="1600201"/>
            <a:ext cx="9372599" cy="4920342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ru-RU" sz="4400" b="1" dirty="0" smtClean="0"/>
              <a:t>Соответствие возрасту</a:t>
            </a:r>
            <a:endParaRPr lang="ru-RU" sz="4400" b="1" dirty="0" smtClean="0"/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Образовательный эффект (развитие)</a:t>
            </a: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Функциональность</a:t>
            </a: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Согласованность</a:t>
            </a: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Эксплуатация</a:t>
            </a: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Эстетичность, современность</a:t>
            </a: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8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407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ПРИ ПОДГОТОВКЕ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057" y="1600201"/>
            <a:ext cx="9372599" cy="4920342"/>
          </a:xfrm>
        </p:spPr>
        <p:txBody>
          <a:bodyPr>
            <a:normAutofit/>
          </a:bodyPr>
          <a:lstStyle/>
          <a:p>
            <a:pPr marL="0" indent="0"/>
            <a:r>
              <a:rPr lang="ru-RU" sz="4400" dirty="0" smtClean="0"/>
              <a:t>Идей </a:t>
            </a: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Финансы</a:t>
            </a:r>
          </a:p>
          <a:p>
            <a:pPr marL="0" indent="0"/>
            <a:endParaRPr lang="ru-RU" sz="4400" dirty="0" smtClean="0">
              <a:solidFill>
                <a:schemeClr val="tx1"/>
              </a:solidFill>
            </a:endParaRPr>
          </a:p>
          <a:p>
            <a:pPr marL="0" indent="0"/>
            <a:r>
              <a:rPr lang="ru-RU" sz="4400" dirty="0" smtClean="0">
                <a:solidFill>
                  <a:schemeClr val="tx1"/>
                </a:solidFill>
              </a:rPr>
              <a:t>Исполнители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8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ИДЕИ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771" y="1391718"/>
            <a:ext cx="8606603" cy="473129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Коллектив, ученики 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Партнеры, коллеги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Родители – профессионалы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Специалисты (дизайнеры образовательного пространства)</a:t>
            </a:r>
          </a:p>
          <a:p>
            <a:pPr marL="0" indent="0">
              <a:buNone/>
            </a:pPr>
            <a:r>
              <a:rPr lang="ru-RU" sz="4400" b="1" dirty="0" smtClean="0"/>
              <a:t>Команды (рабочие группы)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Font typeface="Arial" pitchFamily="34" charset="0"/>
              <a:buChar char="•"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97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ФИНАНСЫ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0765" y="1391718"/>
            <a:ext cx="9248172" cy="4731290"/>
          </a:xfrm>
        </p:spPr>
        <p:txBody>
          <a:bodyPr>
            <a:normAutofit fontScale="92500"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Бюджет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Платные образовательные услуги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Благотворительные фонды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err="1" smtClean="0"/>
              <a:t>Грантовые</a:t>
            </a:r>
            <a:r>
              <a:rPr lang="ru-RU" sz="4400" dirty="0" smtClean="0"/>
              <a:t> средства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b="1" dirty="0" smtClean="0"/>
              <a:t>Целевые сборы (</a:t>
            </a:r>
            <a:r>
              <a:rPr lang="ru-RU" sz="4400" b="1" dirty="0" err="1" smtClean="0"/>
              <a:t>краудфандинг</a:t>
            </a:r>
            <a:r>
              <a:rPr lang="ru-RU" sz="4400" b="1" dirty="0" smtClean="0"/>
              <a:t>)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Font typeface="Arial" pitchFamily="34" charset="0"/>
              <a:buChar char="•"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97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0765" y="1391718"/>
            <a:ext cx="9248172" cy="4731290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Авторы проекта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Выпускники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Сотрудники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dirty="0" smtClean="0"/>
              <a:t>Подрядные организации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4400" b="1" dirty="0" smtClean="0"/>
              <a:t>Родители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Font typeface="Arial" pitchFamily="34" charset="0"/>
              <a:buChar char="•"/>
            </a:pPr>
            <a:endParaRPr lang="ru-RU" sz="4400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97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39" y="308424"/>
            <a:ext cx="9218075" cy="12808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0172" y="739941"/>
            <a:ext cx="9372599" cy="53122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sz="4800" dirty="0"/>
              <a:t>Спасибо за </a:t>
            </a:r>
            <a:r>
              <a:rPr lang="ru-RU" sz="4800" dirty="0" smtClean="0"/>
              <a:t>внимание!</a:t>
            </a:r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5" y="739941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06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84</Words>
  <Application>Microsoft Office PowerPoint</Application>
  <PresentationFormat>Произвольный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 основания для инфраструктурных образовательных проектов   в МАОУ «КУГ №1 – Универс»     </vt:lpstr>
      <vt:lpstr>ТИПЫ ИНФРАСТРУКТУРНЫХ ПРОЕКТОВ</vt:lpstr>
      <vt:lpstr>ОСНОВНЫЕ ПРИНЦИПЫ</vt:lpstr>
      <vt:lpstr>ТРУДНОСТИ ПРИ ПОДГОТОВКЕ ПРОЕКТОВ</vt:lpstr>
      <vt:lpstr>ИДЕИ</vt:lpstr>
      <vt:lpstr>ФИНАНСЫ</vt:lpstr>
      <vt:lpstr>ИСПОЛНИТЕЛИ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мвидео</dc:creator>
  <cp:lastModifiedBy>Skrubert</cp:lastModifiedBy>
  <cp:revision>146</cp:revision>
  <dcterms:created xsi:type="dcterms:W3CDTF">2014-09-28T18:03:21Z</dcterms:created>
  <dcterms:modified xsi:type="dcterms:W3CDTF">2018-05-11T11:44:30Z</dcterms:modified>
</cp:coreProperties>
</file>